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61" r:id="rId3"/>
    <p:sldMasterId id="2147483809" r:id="rId4"/>
    <p:sldMasterId id="2147483827" r:id="rId5"/>
    <p:sldMasterId id="2147483873" r:id="rId6"/>
    <p:sldMasterId id="2147483895" r:id="rId7"/>
    <p:sldMasterId id="2147483899" r:id="rId8"/>
  </p:sldMasterIdLst>
  <p:notesMasterIdLst>
    <p:notesMasterId r:id="rId18"/>
  </p:notesMasterIdLst>
  <p:sldIdLst>
    <p:sldId id="379" r:id="rId9"/>
    <p:sldId id="515" r:id="rId10"/>
    <p:sldId id="2007577124" r:id="rId11"/>
    <p:sldId id="2007577125" r:id="rId12"/>
    <p:sldId id="2007577126" r:id="rId13"/>
    <p:sldId id="265" r:id="rId14"/>
    <p:sldId id="2007577128" r:id="rId15"/>
    <p:sldId id="3398" r:id="rId16"/>
    <p:sldId id="51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82" d="100"/>
          <a:sy n="82" d="100"/>
        </p:scale>
        <p:origin x="59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10" Type="http://schemas.openxmlformats.org/officeDocument/2006/relationships/slide" Target="slides/slide2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3F73CF-F6A6-4CA6-A9DA-9A3569421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9749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2024/3/22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2024/3/22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2024/3/22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2024/3/22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2024/3/22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2024/3/22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2024/3/22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2024/3/22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2024/3/22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2024/3/22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2024/3/22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390D2D-7907-4188-BA24-1D61789C3E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43EF2F1-17D3-4FB7-A52E-29697AEA4A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8407C1-25D4-4F8F-8534-3C1C7E2D8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2024/3/22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94DABB3-CCEA-41FF-82FD-65C2DA750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F12A5EA-2A58-4B3E-9790-65C98DD04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08733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0F80B2-7552-4C24-81E0-C0BC26BA5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6E120CE-3401-4E23-9732-09DBB7D002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171012-CDED-4137-8EEE-1F77AB7EF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2024/3/22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7984408-CD5D-47B8-9FA8-0E1DC0167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EEE771A-ADBE-44E7-8D2B-42DAE8239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869536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00686E-13BF-4555-AE51-871C47634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6A2A8A0-8D43-4974-A196-A3C86E46EA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526B46A-383C-412D-B6F0-557D7CC5D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2024/3/22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FE2FD2-D9E1-4937-B5EF-6E2878238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DBC719-0B2F-4354-A923-041DC8DAD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050585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D3FB5B-83D0-45B6-8013-43986B79B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82E1DB-9D73-4321-837F-81E4D0E4BA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99D1CC2-A317-4E7B-AA98-F01DA39158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48C778E-0E68-411A-9345-88BC1338A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2024/3/22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C294A31-FF45-4C38-9008-081544A02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C8152DD-6B00-4F60-895B-79F302690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83907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321263-EB73-4F88-A057-EC2A47967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2393544-8B5D-4DC0-ACB9-4E92B798A3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7D18CE-5D6D-459D-AD7E-2DFA09A657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EC7C903-B206-4394-98C5-F6F140CCFA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6317B6A-FBC4-4E38-9366-9A60736D85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5292B69-A2CD-4501-8E0F-1108C8DFC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2024/3/22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318F084-F18B-48B2-B28D-0BD363143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9678FF3-A88D-4EE3-B2CB-7936D39A5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136445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F6729C-6CCD-464E-A893-CB8A58511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61E4C40-4A52-49CF-9624-16D9C7886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2024/3/22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AE2B7B-559E-4190-BB52-5BBE96370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BF2E60D-2EF6-4DDC-90F5-DCB4DB67D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9372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C5A1017-DD93-4D4E-BE93-30A1B0D2C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2024/3/22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ADE874B-B36B-4AFF-953E-25760E6B6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56EADDB-861A-452F-AEEA-59B532356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50206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7FA183-630C-40AD-85BD-8BC1419B7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BFBF088-B1CD-4EDE-886A-B1D004CAB9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A1067F9-7C3E-423E-8A33-4FBEC5AA32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D1016E-F403-4E55-BEA1-585ADEE1C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2024/3/22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5D91DCC-2A50-40D3-AF42-3C3FB5E73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A18DFCD-05D5-494E-821E-89D33D087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915821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C55986-7877-42CD-A1D5-A2E882E84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F5262C6-72BE-474C-981D-8CFC72C630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B3D02E-1940-403D-80F4-090911D696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013E6DE-1E4E-43F1-B43D-B40BEF00A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2024/3/22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7119EC0-FBFE-4A9D-8E79-C57563540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509CED-ED73-4ED7-9632-64176BC37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32812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E2B2715-33FD-4A50-AAC0-CF70D4664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363FA54-9E61-45F3-8B2C-73DD096C78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185B41-5636-496F-A5CF-CF5306782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2024/3/22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8AA082-2188-42C4-815D-CBF967696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5D517A0-61D6-4DCF-9ACC-8939AB7CA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036240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B694206-5EF8-4DB3-A474-98ED35C1F5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0BCECCB-B84C-4E2C-90C8-1FE9CF842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FDC912F-2427-49A5-B457-2DDCD4995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2024/3/22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CFAF7EF-7F7E-455A-9752-629B82DDB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01CE35-84D6-4D79-A68F-CEFFE1C86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350480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9095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2024/3/22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2024/3/22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2024/3/22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2024/3/22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2024/3/22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2024/3/22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2024/3/22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2024/3/22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2024/3/22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2024/3/22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2024/3/22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2024/3/22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2024/3/22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2024/3/22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2024/3/22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2024/3/22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2024/3/22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2024/3/22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2024/3/22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2024/3/22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2024/3/22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2024/3/22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89545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2024/3/22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80269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2024/3/22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061710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2024/3/22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03837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2024/3/22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798617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2024/3/22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429940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2024/3/22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712556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2024/3/22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831601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2024/3/22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7502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2024/3/22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302304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2024/3/22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380094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2024/3/22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229519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4985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8824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40.jpe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40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5" Type="http://schemas.openxmlformats.org/officeDocument/2006/relationships/image" Target="../media/image42.jpg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2024/3/22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2024/3/22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14671DC-4077-4FC6-9574-841BC2E1D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D53E0D-D05E-450E-A332-527C721C5F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B9E14D5-65BE-45C8-ADD2-0CC29D0A84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8AC5EDB2-2432-4562-A07F-96DD67ADB98D}" type="datetimeFigureOut">
              <a:rPr lang="zh-CN" altLang="en-US" smtClean="0"/>
              <a:pPr/>
              <a:t>2024/3/22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146C09-A769-4DF6-9276-C88A3FF9E0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D58443-23D1-4E91-AD50-B9E3DCAC8F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3EBA6181-1769-4B1D-B02E-B5069CD68A8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81022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2024/3/22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2024/3/22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2024/3/22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913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2024/3/22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500DBD-92F3-431A-B21E-BFB344A61A87}"/>
              </a:ext>
            </a:extLst>
          </p:cNvPr>
          <p:cNvSpPr txBox="1"/>
          <p:nvPr userDrawn="1"/>
        </p:nvSpPr>
        <p:spPr>
          <a:xfrm>
            <a:off x="8920716" y="117574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392177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  <p:sldLayoutId id="214748391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svg"/><Relationship Id="rId3" Type="http://schemas.openxmlformats.org/officeDocument/2006/relationships/image" Target="../media/image43.png"/><Relationship Id="rId7" Type="http://schemas.openxmlformats.org/officeDocument/2006/relationships/image" Target="../media/image47.svg"/><Relationship Id="rId12" Type="http://schemas.openxmlformats.org/officeDocument/2006/relationships/image" Target="../media/image5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46.png"/><Relationship Id="rId11" Type="http://schemas.openxmlformats.org/officeDocument/2006/relationships/image" Target="../media/image51.gif"/><Relationship Id="rId5" Type="http://schemas.openxmlformats.org/officeDocument/2006/relationships/image" Target="../media/image45.png"/><Relationship Id="rId15" Type="http://schemas.openxmlformats.org/officeDocument/2006/relationships/audio" Target="../media/audio1.wav"/><Relationship Id="rId10" Type="http://schemas.openxmlformats.org/officeDocument/2006/relationships/image" Target="../media/image50.svg"/><Relationship Id="rId4" Type="http://schemas.openxmlformats.org/officeDocument/2006/relationships/image" Target="../media/image44.svg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25492" y="78625"/>
            <a:ext cx="11647381" cy="6520003"/>
            <a:chOff x="0" y="-38100"/>
            <a:chExt cx="4612847" cy="2582191"/>
          </a:xfrm>
        </p:grpSpPr>
        <p:sp>
          <p:nvSpPr>
            <p:cNvPr id="3" name="Freeform 3"/>
            <p:cNvSpPr/>
            <p:nvPr/>
          </p:nvSpPr>
          <p:spPr>
            <a:xfrm>
              <a:off x="40138" y="64570"/>
              <a:ext cx="4572709" cy="2479521"/>
            </a:xfrm>
            <a:custGeom>
              <a:avLst/>
              <a:gdLst/>
              <a:ahLst/>
              <a:cxnLst/>
              <a:rect l="l" t="t" r="r" b="b"/>
              <a:pathLst>
                <a:path w="4671746" h="2573212">
                  <a:moveTo>
                    <a:pt x="28370" y="0"/>
                  </a:moveTo>
                  <a:lnTo>
                    <a:pt x="4643376" y="0"/>
                  </a:lnTo>
                  <a:cubicBezTo>
                    <a:pt x="4659044" y="0"/>
                    <a:pt x="4671746" y="12702"/>
                    <a:pt x="4671746" y="28370"/>
                  </a:cubicBezTo>
                  <a:lnTo>
                    <a:pt x="4671746" y="2544843"/>
                  </a:lnTo>
                  <a:cubicBezTo>
                    <a:pt x="4671746" y="2560511"/>
                    <a:pt x="4659044" y="2573212"/>
                    <a:pt x="4643376" y="2573212"/>
                  </a:cubicBezTo>
                  <a:lnTo>
                    <a:pt x="28370" y="2573212"/>
                  </a:lnTo>
                  <a:cubicBezTo>
                    <a:pt x="12702" y="2573212"/>
                    <a:pt x="0" y="2560511"/>
                    <a:pt x="0" y="2544843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defTabSz="608075"/>
              <a:endParaRPr lang="en-US" sz="119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783" tIns="33783" rIns="33783" bIns="33783" rtlCol="0" anchor="ctr"/>
            <a:lstStyle/>
            <a:p>
              <a:pPr algn="ctr" defTabSz="608075">
                <a:lnSpc>
                  <a:spcPts val="1769"/>
                </a:lnSpc>
                <a:spcBef>
                  <a:spcPct val="0"/>
                </a:spcBef>
              </a:pPr>
              <a:endParaRPr sz="1197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564489" y="5752281"/>
            <a:ext cx="6196163" cy="117163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536637" y="3832636"/>
            <a:ext cx="3640283" cy="301688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083" y="5897903"/>
            <a:ext cx="4864735" cy="102601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203524" y="4703778"/>
            <a:ext cx="1795000" cy="163120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32277" y="4486846"/>
            <a:ext cx="2346675" cy="206507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9644423" y="411397"/>
            <a:ext cx="1848392" cy="1154811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130177" y="1607917"/>
            <a:ext cx="10286595" cy="4075161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>
                <a:gd name="adj" fmla="val 10137940"/>
              </a:avLst>
            </a:prstTxWarp>
            <a:spAutoFit/>
          </a:bodyPr>
          <a:lstStyle/>
          <a:p>
            <a:pPr algn="ctr" defTabSz="608075">
              <a:lnSpc>
                <a:spcPts val="6411"/>
              </a:lnSpc>
              <a:spcBef>
                <a:spcPct val="0"/>
              </a:spcBef>
            </a:pPr>
            <a:r>
              <a:rPr lang="en-US" sz="4988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BÀI GIẢNG ĐIỆN TỬ THÁNG </a:t>
            </a:r>
            <a:r>
              <a:rPr lang="vi-VN" sz="4988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4</a:t>
            </a:r>
            <a:endParaRPr lang="en-US" sz="4988" dirty="0">
              <a:solidFill>
                <a:srgbClr val="FF0000"/>
              </a:solidFill>
              <a:effectLst>
                <a:outerShdw dist="50800" dir="5400000" algn="ctr" rotWithShape="0">
                  <a:srgbClr val="F79646">
                    <a:lumMod val="40000"/>
                    <a:lumOff val="60000"/>
                  </a:srgbClr>
                </a:outerShdw>
              </a:effectLst>
              <a:latin typeface="Open Sans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014511" y="2890509"/>
            <a:ext cx="10264308" cy="905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8075">
              <a:lnSpc>
                <a:spcPts val="7898"/>
              </a:lnSpc>
              <a:spcBef>
                <a:spcPct val="0"/>
              </a:spcBef>
            </a:pPr>
            <a:r>
              <a:rPr lang="en-US" sz="4389" dirty="0" err="1">
                <a:solidFill>
                  <a:srgbClr val="FF0000"/>
                </a:solidFill>
                <a:latin typeface="Open Sans Bold"/>
              </a:rPr>
              <a:t>Môn</a:t>
            </a:r>
            <a:r>
              <a:rPr lang="vi-VN" sz="4389" dirty="0">
                <a:solidFill>
                  <a:srgbClr val="FF0000"/>
                </a:solidFill>
                <a:latin typeface="Open Sans Bold"/>
              </a:rPr>
              <a:t>: Toán</a:t>
            </a:r>
            <a:endParaRPr lang="en-US" sz="4389" dirty="0">
              <a:solidFill>
                <a:srgbClr val="FF0000"/>
              </a:solidFill>
              <a:latin typeface="Open Sans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3847381" y="4704831"/>
            <a:ext cx="4378651" cy="436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8075">
              <a:lnSpc>
                <a:spcPts val="3651"/>
              </a:lnSpc>
            </a:pPr>
            <a:r>
              <a:rPr lang="en-US" sz="2607" dirty="0" err="1">
                <a:latin typeface="Lobster"/>
              </a:rPr>
              <a:t>Năm</a:t>
            </a:r>
            <a:r>
              <a:rPr lang="en-US" sz="2607" dirty="0">
                <a:latin typeface="Lobster"/>
              </a:rPr>
              <a:t> </a:t>
            </a:r>
            <a:r>
              <a:rPr lang="en-US" sz="2607" dirty="0" err="1">
                <a:latin typeface="Lobster"/>
              </a:rPr>
              <a:t>học</a:t>
            </a:r>
            <a:r>
              <a:rPr lang="en-US" sz="2607" dirty="0">
                <a:latin typeface="Lobster"/>
              </a:rPr>
              <a:t> 2023 - 2024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3998524" y="5341077"/>
            <a:ext cx="1915376" cy="1374283"/>
          </a:xfrm>
          <a:prstGeom prst="rect">
            <a:avLst/>
          </a:prstGeom>
        </p:spPr>
      </p:pic>
      <p:pic>
        <p:nvPicPr>
          <p:cNvPr id="20" name="Picture 19" descr="A logo with a person holding a book&#10;&#10;Description automatically generated">
            <a:extLst>
              <a:ext uri="{FF2B5EF4-FFF2-40B4-BE49-F238E27FC236}">
                <a16:creationId xmlns:a16="http://schemas.microsoft.com/office/drawing/2014/main" id="{91CC14EC-984C-026B-99C0-1BCDE07CCF5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09" y="337867"/>
            <a:ext cx="1751079" cy="1751079"/>
          </a:xfrm>
          <a:prstGeom prst="rect">
            <a:avLst/>
          </a:prstGeom>
        </p:spPr>
      </p:pic>
      <p:sp>
        <p:nvSpPr>
          <p:cNvPr id="21" name="TextBox 16">
            <a:extLst>
              <a:ext uri="{FF2B5EF4-FFF2-40B4-BE49-F238E27FC236}">
                <a16:creationId xmlns:a16="http://schemas.microsoft.com/office/drawing/2014/main" id="{520550C4-7170-1A09-84B4-22E7148412DD}"/>
              </a:ext>
            </a:extLst>
          </p:cNvPr>
          <p:cNvSpPr txBox="1"/>
          <p:nvPr/>
        </p:nvSpPr>
        <p:spPr>
          <a:xfrm>
            <a:off x="1174003" y="2021020"/>
            <a:ext cx="10264308" cy="924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8075">
              <a:lnSpc>
                <a:spcPts val="7898"/>
              </a:lnSpc>
              <a:spcBef>
                <a:spcPct val="0"/>
              </a:spcBef>
            </a:pPr>
            <a:r>
              <a:rPr lang="en-US" sz="4988" dirty="0" err="1">
                <a:solidFill>
                  <a:srgbClr val="002060"/>
                </a:solidFill>
                <a:latin typeface="Open Sans Bold"/>
              </a:rPr>
              <a:t>KHỐI</a:t>
            </a:r>
            <a:r>
              <a:rPr lang="en-US" sz="4988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vi-VN" sz="4988" dirty="0">
                <a:solidFill>
                  <a:srgbClr val="002060"/>
                </a:solidFill>
                <a:latin typeface="Open Sans Bold"/>
              </a:rPr>
              <a:t>2</a:t>
            </a:r>
            <a:endParaRPr lang="en-US" sz="4988" dirty="0">
              <a:solidFill>
                <a:srgbClr val="002060"/>
              </a:solidFill>
              <a:latin typeface="Open Sans Bold"/>
            </a:endParaRP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id="{ED598F25-67D0-4330-F673-D44922373DD5}"/>
              </a:ext>
            </a:extLst>
          </p:cNvPr>
          <p:cNvSpPr txBox="1"/>
          <p:nvPr/>
        </p:nvSpPr>
        <p:spPr>
          <a:xfrm>
            <a:off x="2951027" y="460786"/>
            <a:ext cx="6313341" cy="4458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8075">
              <a:lnSpc>
                <a:spcPts val="3651"/>
              </a:lnSpc>
            </a:pPr>
            <a:r>
              <a:rPr lang="en-US" sz="299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99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99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99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99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Bỉnh</a:t>
            </a:r>
            <a:r>
              <a:rPr lang="en-US" sz="299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Khiêm</a:t>
            </a:r>
          </a:p>
        </p:txBody>
      </p:sp>
      <p:sp>
        <p:nvSpPr>
          <p:cNvPr id="9" name="TextBox 16">
            <a:extLst>
              <a:ext uri="{FF2B5EF4-FFF2-40B4-BE49-F238E27FC236}">
                <a16:creationId xmlns:a16="http://schemas.microsoft.com/office/drawing/2014/main" id="{D15085B2-8F7D-ACFE-AC48-5E55400CFD1D}"/>
              </a:ext>
            </a:extLst>
          </p:cNvPr>
          <p:cNvSpPr txBox="1"/>
          <p:nvPr/>
        </p:nvSpPr>
        <p:spPr>
          <a:xfrm>
            <a:off x="857671" y="3690518"/>
            <a:ext cx="10264308" cy="872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8075">
              <a:lnSpc>
                <a:spcPts val="7898"/>
              </a:lnSpc>
              <a:spcBef>
                <a:spcPct val="0"/>
              </a:spcBef>
            </a:pPr>
            <a:r>
              <a:rPr lang="en-US" sz="3400" dirty="0" err="1">
                <a:solidFill>
                  <a:srgbClr val="002060"/>
                </a:solidFill>
                <a:latin typeface="Open Sans Bold"/>
              </a:rPr>
              <a:t>Tên</a:t>
            </a:r>
            <a:r>
              <a:rPr lang="en-US" sz="34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Open Sans Bold"/>
              </a:rPr>
              <a:t>bài</a:t>
            </a:r>
            <a:r>
              <a:rPr lang="en-US" sz="3400" dirty="0">
                <a:solidFill>
                  <a:srgbClr val="002060"/>
                </a:solidFill>
                <a:latin typeface="Open Sans Bold"/>
              </a:rPr>
              <a:t>: </a:t>
            </a:r>
            <a:r>
              <a:rPr lang="vi-VN" sz="3400" dirty="0">
                <a:solidFill>
                  <a:srgbClr val="002060"/>
                </a:solidFill>
                <a:latin typeface="Open Sans Bold"/>
              </a:rPr>
              <a:t>Phép trừ không nhớ ( Tiết 3)</a:t>
            </a:r>
            <a:endParaRPr lang="en-US" sz="3400" dirty="0">
              <a:solidFill>
                <a:srgbClr val="002060"/>
              </a:solidFill>
              <a:latin typeface="Open Sans Bold"/>
            </a:endParaRPr>
          </a:p>
        </p:txBody>
      </p:sp>
    </p:spTree>
    <p:extLst>
      <p:ext uri="{BB962C8B-B14F-4D97-AF65-F5344CB8AC3E}">
        <p14:creationId xmlns:p14="http://schemas.microsoft.com/office/powerpoint/2010/main" val="57712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15" name="CHIMES.WAV"/>
          </p:stSnd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2810540" y="2690037"/>
            <a:ext cx="680483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/>
              <a:t>Tiết</a:t>
            </a:r>
            <a:r>
              <a:rPr lang="en-US" sz="8000" dirty="0"/>
              <a:t> 3</a:t>
            </a:r>
          </a:p>
          <a:p>
            <a:pPr algn="ctr"/>
            <a:r>
              <a:rPr lang="en-US" sz="8000" dirty="0" err="1"/>
              <a:t>Luyện</a:t>
            </a:r>
            <a:r>
              <a:rPr lang="en-US" sz="8000" dirty="0"/>
              <a:t> </a:t>
            </a:r>
            <a:r>
              <a:rPr lang="en-US" sz="8000" dirty="0" err="1"/>
              <a:t>tập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3567;p17">
            <a:extLst>
              <a:ext uri="{FF2B5EF4-FFF2-40B4-BE49-F238E27FC236}">
                <a16:creationId xmlns:a16="http://schemas.microsoft.com/office/drawing/2014/main" id="{0C97EE51-1D43-4AB2-8EA3-E96AC47DA0D1}"/>
              </a:ext>
            </a:extLst>
          </p:cNvPr>
          <p:cNvGrpSpPr/>
          <p:nvPr/>
        </p:nvGrpSpPr>
        <p:grpSpPr>
          <a:xfrm>
            <a:off x="1587968" y="769064"/>
            <a:ext cx="8875174" cy="1384954"/>
            <a:chOff x="1296327" y="1622386"/>
            <a:chExt cx="7565087" cy="1384954"/>
          </a:xfrm>
        </p:grpSpPr>
        <p:sp>
          <p:nvSpPr>
            <p:cNvPr id="3" name="Google Shape;3568;p17">
              <a:extLst>
                <a:ext uri="{FF2B5EF4-FFF2-40B4-BE49-F238E27FC236}">
                  <a16:creationId xmlns:a16="http://schemas.microsoft.com/office/drawing/2014/main" id="{33057B0E-5EFD-4A14-87CC-89986D460A1A}"/>
                </a:ext>
              </a:extLst>
            </p:cNvPr>
            <p:cNvSpPr txBox="1"/>
            <p:nvPr/>
          </p:nvSpPr>
          <p:spPr>
            <a:xfrm>
              <a:off x="1866914" y="1622386"/>
              <a:ext cx="6994500" cy="13849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Trâu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sẽ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ăn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bó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cỏ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ghi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phép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kết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quả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rPr>
                <a:t>lớn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nhất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Hỏi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trâu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sẽ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ăn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bó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cỏ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nào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?</a:t>
              </a:r>
              <a:endPara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  <p:sp>
          <p:nvSpPr>
            <p:cNvPr id="4" name="Google Shape;3569;p17">
              <a:extLst>
                <a:ext uri="{FF2B5EF4-FFF2-40B4-BE49-F238E27FC236}">
                  <a16:creationId xmlns:a16="http://schemas.microsoft.com/office/drawing/2014/main" id="{46651D33-EF6C-4CD6-9058-A235A02341BB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1</a:t>
              </a:r>
              <a:endParaRPr kumimoji="0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" name="Google Shape;3570;p17" descr="Screen Clipping">
            <a:extLst>
              <a:ext uri="{FF2B5EF4-FFF2-40B4-BE49-F238E27FC236}">
                <a16:creationId xmlns:a16="http://schemas.microsoft.com/office/drawing/2014/main" id="{1924A7CB-4DD2-4B32-A7B9-8BBCA9F03DA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44367" y="1850551"/>
            <a:ext cx="8762376" cy="423838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3571;p17">
            <a:extLst>
              <a:ext uri="{FF2B5EF4-FFF2-40B4-BE49-F238E27FC236}">
                <a16:creationId xmlns:a16="http://schemas.microsoft.com/office/drawing/2014/main" id="{8065739F-7B2A-4626-B95C-87D9BC64DD35}"/>
              </a:ext>
            </a:extLst>
          </p:cNvPr>
          <p:cNvSpPr/>
          <p:nvPr/>
        </p:nvSpPr>
        <p:spPr>
          <a:xfrm>
            <a:off x="3159406" y="5007430"/>
            <a:ext cx="825148" cy="46880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97480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310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3572;p17">
            <a:extLst>
              <a:ext uri="{FF2B5EF4-FFF2-40B4-BE49-F238E27FC236}">
                <a16:creationId xmlns:a16="http://schemas.microsoft.com/office/drawing/2014/main" id="{B8ABE089-D5F8-4AF3-841A-180C1B2135D8}"/>
              </a:ext>
            </a:extLst>
          </p:cNvPr>
          <p:cNvSpPr/>
          <p:nvPr/>
        </p:nvSpPr>
        <p:spPr>
          <a:xfrm>
            <a:off x="5612981" y="5476234"/>
            <a:ext cx="825148" cy="46880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97480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303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3573;p17">
            <a:extLst>
              <a:ext uri="{FF2B5EF4-FFF2-40B4-BE49-F238E27FC236}">
                <a16:creationId xmlns:a16="http://schemas.microsoft.com/office/drawing/2014/main" id="{3224866E-CEA6-4481-AB09-E4EA4606AFA0}"/>
              </a:ext>
            </a:extLst>
          </p:cNvPr>
          <p:cNvSpPr/>
          <p:nvPr/>
        </p:nvSpPr>
        <p:spPr>
          <a:xfrm>
            <a:off x="8225552" y="5007430"/>
            <a:ext cx="825148" cy="46880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76923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201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" name="Google Shape;3574;p17">
            <a:extLst>
              <a:ext uri="{FF2B5EF4-FFF2-40B4-BE49-F238E27FC236}">
                <a16:creationId xmlns:a16="http://schemas.microsoft.com/office/drawing/2014/main" id="{AC8EC20B-CCE6-4AD7-8E27-AE6EB0444EE1}"/>
              </a:ext>
            </a:extLst>
          </p:cNvPr>
          <p:cNvCxnSpPr/>
          <p:nvPr/>
        </p:nvCxnSpPr>
        <p:spPr>
          <a:xfrm flipH="1">
            <a:off x="4093029" y="2844800"/>
            <a:ext cx="899885" cy="1277257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dash"/>
            <a:miter lim="800000"/>
            <a:headEnd type="none" w="sm" len="sm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3583904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3579;p18">
            <a:extLst>
              <a:ext uri="{FF2B5EF4-FFF2-40B4-BE49-F238E27FC236}">
                <a16:creationId xmlns:a16="http://schemas.microsoft.com/office/drawing/2014/main" id="{6F161DEE-89B0-4B7D-BEDC-24305B2F2757}"/>
              </a:ext>
            </a:extLst>
          </p:cNvPr>
          <p:cNvSpPr/>
          <p:nvPr/>
        </p:nvSpPr>
        <p:spPr>
          <a:xfrm>
            <a:off x="6096000" y="1851090"/>
            <a:ext cx="5512285" cy="3559860"/>
          </a:xfrm>
          <a:prstGeom prst="rect">
            <a:avLst/>
          </a:prstGeom>
          <a:solidFill>
            <a:srgbClr val="F7AFA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12" name="Google Shape;3580;p18">
            <a:extLst>
              <a:ext uri="{FF2B5EF4-FFF2-40B4-BE49-F238E27FC236}">
                <a16:creationId xmlns:a16="http://schemas.microsoft.com/office/drawing/2014/main" id="{4DC2283B-4097-4ABC-98ED-0B57404019CC}"/>
              </a:ext>
            </a:extLst>
          </p:cNvPr>
          <p:cNvSpPr/>
          <p:nvPr/>
        </p:nvSpPr>
        <p:spPr>
          <a:xfrm>
            <a:off x="583715" y="1851090"/>
            <a:ext cx="5512285" cy="3559860"/>
          </a:xfrm>
          <a:prstGeom prst="rect">
            <a:avLst/>
          </a:prstGeom>
          <a:solidFill>
            <a:srgbClr val="FFF68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grpSp>
        <p:nvGrpSpPr>
          <p:cNvPr id="13" name="Google Shape;3581;p18">
            <a:extLst>
              <a:ext uri="{FF2B5EF4-FFF2-40B4-BE49-F238E27FC236}">
                <a16:creationId xmlns:a16="http://schemas.microsoft.com/office/drawing/2014/main" id="{589EFC5F-EF6E-4759-A4EA-71C139923899}"/>
              </a:ext>
            </a:extLst>
          </p:cNvPr>
          <p:cNvGrpSpPr/>
          <p:nvPr/>
        </p:nvGrpSpPr>
        <p:grpSpPr>
          <a:xfrm>
            <a:off x="1296206" y="1092213"/>
            <a:ext cx="4382024" cy="570588"/>
            <a:chOff x="1296327" y="1647588"/>
            <a:chExt cx="4382024" cy="570588"/>
          </a:xfrm>
        </p:grpSpPr>
        <p:sp>
          <p:nvSpPr>
            <p:cNvPr id="14" name="Google Shape;3582;p18">
              <a:extLst>
                <a:ext uri="{FF2B5EF4-FFF2-40B4-BE49-F238E27FC236}">
                  <a16:creationId xmlns:a16="http://schemas.microsoft.com/office/drawing/2014/main" id="{2E500938-842D-4CF9-8554-0167F668576E}"/>
                </a:ext>
              </a:extLst>
            </p:cNvPr>
            <p:cNvSpPr txBox="1"/>
            <p:nvPr/>
          </p:nvSpPr>
          <p:spPr>
            <a:xfrm>
              <a:off x="1866915" y="1694956"/>
              <a:ext cx="3811436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Chọn kết quả đúng</a:t>
              </a: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3583;p18">
              <a:extLst>
                <a:ext uri="{FF2B5EF4-FFF2-40B4-BE49-F238E27FC236}">
                  <a16:creationId xmlns:a16="http://schemas.microsoft.com/office/drawing/2014/main" id="{10C47817-E808-4BA1-A0EC-3437A8D24746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rgbClr val="8064A2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2</a:t>
              </a:r>
              <a:endParaRPr kumimoji="0" sz="3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" name="Google Shape;3584;p18">
            <a:extLst>
              <a:ext uri="{FF2B5EF4-FFF2-40B4-BE49-F238E27FC236}">
                <a16:creationId xmlns:a16="http://schemas.microsoft.com/office/drawing/2014/main" id="{FAFA8E6D-80FB-4074-8CBD-09E17E896101}"/>
              </a:ext>
            </a:extLst>
          </p:cNvPr>
          <p:cNvSpPr txBox="1"/>
          <p:nvPr/>
        </p:nvSpPr>
        <p:spPr>
          <a:xfrm>
            <a:off x="974924" y="2107526"/>
            <a:ext cx="5408459" cy="3046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AutoNum type="alphaLcParenR"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372 – 251 + 437 = ?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 =     121    +    437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 =          558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15441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A.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358    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15441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B.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558     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15441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C.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458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cs typeface="Arial"/>
              <a:sym typeface="Arial"/>
            </a:endParaRPr>
          </a:p>
        </p:txBody>
      </p:sp>
      <p:sp>
        <p:nvSpPr>
          <p:cNvPr id="17" name="Google Shape;3585;p18">
            <a:extLst>
              <a:ext uri="{FF2B5EF4-FFF2-40B4-BE49-F238E27FC236}">
                <a16:creationId xmlns:a16="http://schemas.microsoft.com/office/drawing/2014/main" id="{D6DC53D9-8B72-412A-B4AC-2619A6308FFA}"/>
              </a:ext>
            </a:extLst>
          </p:cNvPr>
          <p:cNvSpPr txBox="1"/>
          <p:nvPr/>
        </p:nvSpPr>
        <p:spPr>
          <a:xfrm>
            <a:off x="6630520" y="2107526"/>
            <a:ext cx="4816197" cy="3046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b) 480 – 320 + 382 = ?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 =     160    +    382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 =          542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15441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A.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342    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15441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B.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442    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15441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C.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542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cs typeface="Arial"/>
              <a:sym typeface="Arial"/>
            </a:endParaRPr>
          </a:p>
        </p:txBody>
      </p:sp>
      <p:sp>
        <p:nvSpPr>
          <p:cNvPr id="18" name="Google Shape;3586;p18">
            <a:extLst>
              <a:ext uri="{FF2B5EF4-FFF2-40B4-BE49-F238E27FC236}">
                <a16:creationId xmlns:a16="http://schemas.microsoft.com/office/drawing/2014/main" id="{B343E84E-91ED-460E-ADB4-8B89D815A34E}"/>
              </a:ext>
            </a:extLst>
          </p:cNvPr>
          <p:cNvSpPr/>
          <p:nvPr/>
        </p:nvSpPr>
        <p:spPr>
          <a:xfrm>
            <a:off x="2480206" y="4417024"/>
            <a:ext cx="692727" cy="692727"/>
          </a:xfrm>
          <a:prstGeom prst="ellipse">
            <a:avLst/>
          </a:prstGeom>
          <a:noFill/>
          <a:ln w="38100" cap="flat" cmpd="sng">
            <a:solidFill>
              <a:srgbClr val="4BACC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19" name="Google Shape;3587;p18">
            <a:extLst>
              <a:ext uri="{FF2B5EF4-FFF2-40B4-BE49-F238E27FC236}">
                <a16:creationId xmlns:a16="http://schemas.microsoft.com/office/drawing/2014/main" id="{E75EA63A-1A11-4C95-85B5-64642886B27E}"/>
              </a:ext>
            </a:extLst>
          </p:cNvPr>
          <p:cNvSpPr/>
          <p:nvPr/>
        </p:nvSpPr>
        <p:spPr>
          <a:xfrm>
            <a:off x="9781552" y="4417024"/>
            <a:ext cx="692727" cy="692727"/>
          </a:xfrm>
          <a:prstGeom prst="ellipse">
            <a:avLst/>
          </a:prstGeom>
          <a:noFill/>
          <a:ln w="38100" cap="flat" cmpd="sng">
            <a:solidFill>
              <a:srgbClr val="4BACC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3688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3592;p19">
            <a:extLst>
              <a:ext uri="{FF2B5EF4-FFF2-40B4-BE49-F238E27FC236}">
                <a16:creationId xmlns:a16="http://schemas.microsoft.com/office/drawing/2014/main" id="{57F55B4A-4A11-4FFA-98FD-9EB74B4687B7}"/>
              </a:ext>
            </a:extLst>
          </p:cNvPr>
          <p:cNvGrpSpPr/>
          <p:nvPr/>
        </p:nvGrpSpPr>
        <p:grpSpPr>
          <a:xfrm>
            <a:off x="977307" y="623733"/>
            <a:ext cx="9732252" cy="1001475"/>
            <a:chOff x="1296327" y="1647588"/>
            <a:chExt cx="9732252" cy="1001475"/>
          </a:xfrm>
        </p:grpSpPr>
        <p:sp>
          <p:nvSpPr>
            <p:cNvPr id="3" name="Google Shape;3593;p19">
              <a:extLst>
                <a:ext uri="{FF2B5EF4-FFF2-40B4-BE49-F238E27FC236}">
                  <a16:creationId xmlns:a16="http://schemas.microsoft.com/office/drawing/2014/main" id="{89D50394-D2B2-4A13-BB43-1BB272E7678D}"/>
                </a:ext>
              </a:extLst>
            </p:cNvPr>
            <p:cNvSpPr txBox="1"/>
            <p:nvPr/>
          </p:nvSpPr>
          <p:spPr>
            <a:xfrm>
              <a:off x="1866914" y="1694956"/>
              <a:ext cx="9161665" cy="9541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Tìm hiệu của số lớn nhất nằm trong hình tròn và số bé nhất nằm trong hình vuông.</a:t>
              </a: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endParaRPr>
            </a:p>
          </p:txBody>
        </p:sp>
        <p:sp>
          <p:nvSpPr>
            <p:cNvPr id="4" name="Google Shape;3594;p19">
              <a:extLst>
                <a:ext uri="{FF2B5EF4-FFF2-40B4-BE49-F238E27FC236}">
                  <a16:creationId xmlns:a16="http://schemas.microsoft.com/office/drawing/2014/main" id="{86CF40E6-CFF8-4B03-85BC-63724694AB10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3</a:t>
              </a:r>
              <a:endParaRPr kumimoji="0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" name="Google Shape;3595;p19">
            <a:extLst>
              <a:ext uri="{FF2B5EF4-FFF2-40B4-BE49-F238E27FC236}">
                <a16:creationId xmlns:a16="http://schemas.microsoft.com/office/drawing/2014/main" id="{1FBA6CEE-4F04-4B4A-81C1-2F03496B727C}"/>
              </a:ext>
            </a:extLst>
          </p:cNvPr>
          <p:cNvGrpSpPr/>
          <p:nvPr/>
        </p:nvGrpSpPr>
        <p:grpSpPr>
          <a:xfrm>
            <a:off x="6719452" y="1828799"/>
            <a:ext cx="3990106" cy="2646301"/>
            <a:chOff x="6719452" y="1828799"/>
            <a:chExt cx="3990106" cy="2646301"/>
          </a:xfrm>
        </p:grpSpPr>
        <p:sp>
          <p:nvSpPr>
            <p:cNvPr id="6" name="Google Shape;3596;p19">
              <a:extLst>
                <a:ext uri="{FF2B5EF4-FFF2-40B4-BE49-F238E27FC236}">
                  <a16:creationId xmlns:a16="http://schemas.microsoft.com/office/drawing/2014/main" id="{6C7CEAF8-0FAD-416A-B038-9AAD9262154F}"/>
                </a:ext>
              </a:extLst>
            </p:cNvPr>
            <p:cNvSpPr/>
            <p:nvPr/>
          </p:nvSpPr>
          <p:spPr>
            <a:xfrm>
              <a:off x="6719452" y="1828799"/>
              <a:ext cx="2646219" cy="2646219"/>
            </a:xfrm>
            <a:prstGeom prst="rect">
              <a:avLst/>
            </a:prstGeom>
            <a:solidFill>
              <a:srgbClr val="FBD4B4"/>
            </a:solidFill>
            <a:ln w="2857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  <p:sp>
          <p:nvSpPr>
            <p:cNvPr id="7" name="Google Shape;3597;p19">
              <a:extLst>
                <a:ext uri="{FF2B5EF4-FFF2-40B4-BE49-F238E27FC236}">
                  <a16:creationId xmlns:a16="http://schemas.microsoft.com/office/drawing/2014/main" id="{CCD99FEE-A0CF-49F6-8C3B-5C29F5F39916}"/>
                </a:ext>
              </a:extLst>
            </p:cNvPr>
            <p:cNvSpPr/>
            <p:nvPr/>
          </p:nvSpPr>
          <p:spPr>
            <a:xfrm>
              <a:off x="8063341" y="1828800"/>
              <a:ext cx="2646218" cy="2646218"/>
            </a:xfrm>
            <a:prstGeom prst="ellipse">
              <a:avLst/>
            </a:prstGeom>
            <a:solidFill>
              <a:srgbClr val="FBD4B4"/>
            </a:solidFill>
            <a:ln w="2857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8" name="Google Shape;3598;p19">
              <a:extLst>
                <a:ext uri="{FF2B5EF4-FFF2-40B4-BE49-F238E27FC236}">
                  <a16:creationId xmlns:a16="http://schemas.microsoft.com/office/drawing/2014/main" id="{4201D07B-0033-48D6-8E7B-43AB33CDE515}"/>
                </a:ext>
              </a:extLst>
            </p:cNvPr>
            <p:cNvCxnSpPr>
              <a:stCxn id="7" idx="0"/>
            </p:cNvCxnSpPr>
            <p:nvPr/>
          </p:nvCxnSpPr>
          <p:spPr>
            <a:xfrm flipH="1">
              <a:off x="9365750" y="1828800"/>
              <a:ext cx="20700" cy="26463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9" name="Google Shape;3599;p19">
              <a:extLst>
                <a:ext uri="{FF2B5EF4-FFF2-40B4-BE49-F238E27FC236}">
                  <a16:creationId xmlns:a16="http://schemas.microsoft.com/office/drawing/2014/main" id="{E6F7C31C-A04F-4BC3-B539-322EE5350A5B}"/>
                </a:ext>
              </a:extLst>
            </p:cNvPr>
            <p:cNvSpPr txBox="1"/>
            <p:nvPr/>
          </p:nvSpPr>
          <p:spPr>
            <a:xfrm>
              <a:off x="6842789" y="2036619"/>
              <a:ext cx="699230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410</a:t>
              </a: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3600;p19">
              <a:extLst>
                <a:ext uri="{FF2B5EF4-FFF2-40B4-BE49-F238E27FC236}">
                  <a16:creationId xmlns:a16="http://schemas.microsoft.com/office/drawing/2014/main" id="{37991746-28D0-4252-B0D5-74E90C0A5843}"/>
                </a:ext>
              </a:extLst>
            </p:cNvPr>
            <p:cNvSpPr txBox="1"/>
            <p:nvPr/>
          </p:nvSpPr>
          <p:spPr>
            <a:xfrm>
              <a:off x="6842789" y="3906982"/>
              <a:ext cx="699230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569</a:t>
              </a: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3601;p19">
              <a:extLst>
                <a:ext uri="{FF2B5EF4-FFF2-40B4-BE49-F238E27FC236}">
                  <a16:creationId xmlns:a16="http://schemas.microsoft.com/office/drawing/2014/main" id="{735F3C87-2D81-4042-81CE-F68165BEB815}"/>
                </a:ext>
              </a:extLst>
            </p:cNvPr>
            <p:cNvSpPr txBox="1"/>
            <p:nvPr/>
          </p:nvSpPr>
          <p:spPr>
            <a:xfrm>
              <a:off x="8405780" y="2921074"/>
              <a:ext cx="699230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824</a:t>
              </a: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3602;p19">
              <a:extLst>
                <a:ext uri="{FF2B5EF4-FFF2-40B4-BE49-F238E27FC236}">
                  <a16:creationId xmlns:a16="http://schemas.microsoft.com/office/drawing/2014/main" id="{52FC1272-A918-4F65-ACFA-79BB67081CD0}"/>
                </a:ext>
              </a:extLst>
            </p:cNvPr>
            <p:cNvSpPr txBox="1"/>
            <p:nvPr/>
          </p:nvSpPr>
          <p:spPr>
            <a:xfrm>
              <a:off x="9626332" y="2267451"/>
              <a:ext cx="699230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842</a:t>
              </a: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3603;p19">
              <a:extLst>
                <a:ext uri="{FF2B5EF4-FFF2-40B4-BE49-F238E27FC236}">
                  <a16:creationId xmlns:a16="http://schemas.microsoft.com/office/drawing/2014/main" id="{38205BD3-1105-435A-AA95-881A8B6819F0}"/>
                </a:ext>
              </a:extLst>
            </p:cNvPr>
            <p:cNvSpPr txBox="1"/>
            <p:nvPr/>
          </p:nvSpPr>
          <p:spPr>
            <a:xfrm>
              <a:off x="9626332" y="3445088"/>
              <a:ext cx="699230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769</a:t>
              </a: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" name="Google Shape;3604;p19">
            <a:extLst>
              <a:ext uri="{FF2B5EF4-FFF2-40B4-BE49-F238E27FC236}">
                <a16:creationId xmlns:a16="http://schemas.microsoft.com/office/drawing/2014/main" id="{61D0308C-A326-4F30-8694-E40EB104382F}"/>
              </a:ext>
            </a:extLst>
          </p:cNvPr>
          <p:cNvSpPr txBox="1"/>
          <p:nvPr/>
        </p:nvSpPr>
        <p:spPr>
          <a:xfrm>
            <a:off x="720437" y="1713036"/>
            <a:ext cx="5999016" cy="3046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lớn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nằm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tròn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: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1859B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824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nằm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vuông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: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410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15" name="Google Shape;3605;p19">
            <a:extLst>
              <a:ext uri="{FF2B5EF4-FFF2-40B4-BE49-F238E27FC236}">
                <a16:creationId xmlns:a16="http://schemas.microsoft.com/office/drawing/2014/main" id="{4136B3EF-8A74-4957-9534-0C7F6F6BC512}"/>
              </a:ext>
            </a:extLst>
          </p:cNvPr>
          <p:cNvSpPr/>
          <p:nvPr/>
        </p:nvSpPr>
        <p:spPr>
          <a:xfrm>
            <a:off x="8063341" y="1828797"/>
            <a:ext cx="2646218" cy="2646218"/>
          </a:xfrm>
          <a:prstGeom prst="ellipse">
            <a:avLst/>
          </a:prstGeom>
          <a:noFill/>
          <a:ln w="28575" cap="flat" cmpd="sng">
            <a:solidFill>
              <a:srgbClr val="3185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16" name="Google Shape;3606;p19">
            <a:extLst>
              <a:ext uri="{FF2B5EF4-FFF2-40B4-BE49-F238E27FC236}">
                <a16:creationId xmlns:a16="http://schemas.microsoft.com/office/drawing/2014/main" id="{E7638C53-1F66-4A67-910C-BDD00ADC1775}"/>
              </a:ext>
            </a:extLst>
          </p:cNvPr>
          <p:cNvSpPr/>
          <p:nvPr/>
        </p:nvSpPr>
        <p:spPr>
          <a:xfrm>
            <a:off x="9489008" y="2171315"/>
            <a:ext cx="959891" cy="653620"/>
          </a:xfrm>
          <a:prstGeom prst="ellipse">
            <a:avLst/>
          </a:prstGeom>
          <a:noFill/>
          <a:ln w="28575" cap="flat" cmpd="sng">
            <a:solidFill>
              <a:srgbClr val="3185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17" name="Google Shape;3607;p19">
            <a:extLst>
              <a:ext uri="{FF2B5EF4-FFF2-40B4-BE49-F238E27FC236}">
                <a16:creationId xmlns:a16="http://schemas.microsoft.com/office/drawing/2014/main" id="{2A679C95-1DB6-402C-A415-4474DC6955E6}"/>
              </a:ext>
            </a:extLst>
          </p:cNvPr>
          <p:cNvSpPr/>
          <p:nvPr/>
        </p:nvSpPr>
        <p:spPr>
          <a:xfrm>
            <a:off x="6719451" y="1828796"/>
            <a:ext cx="2646219" cy="2646219"/>
          </a:xfrm>
          <a:prstGeom prst="rect">
            <a:avLst/>
          </a:prstGeom>
          <a:noFill/>
          <a:ln w="28575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18" name="Google Shape;3608;p19">
            <a:extLst>
              <a:ext uri="{FF2B5EF4-FFF2-40B4-BE49-F238E27FC236}">
                <a16:creationId xmlns:a16="http://schemas.microsoft.com/office/drawing/2014/main" id="{6C371325-28C8-4897-959B-6DD1EA7B7803}"/>
              </a:ext>
            </a:extLst>
          </p:cNvPr>
          <p:cNvSpPr/>
          <p:nvPr/>
        </p:nvSpPr>
        <p:spPr>
          <a:xfrm>
            <a:off x="6842789" y="2031922"/>
            <a:ext cx="699230" cy="461506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grpSp>
        <p:nvGrpSpPr>
          <p:cNvPr id="19" name="Google Shape;3609;p19">
            <a:extLst>
              <a:ext uri="{FF2B5EF4-FFF2-40B4-BE49-F238E27FC236}">
                <a16:creationId xmlns:a16="http://schemas.microsoft.com/office/drawing/2014/main" id="{631B356A-9671-483E-A8E4-8A10549486DC}"/>
              </a:ext>
            </a:extLst>
          </p:cNvPr>
          <p:cNvGrpSpPr/>
          <p:nvPr/>
        </p:nvGrpSpPr>
        <p:grpSpPr>
          <a:xfrm>
            <a:off x="1162900" y="5004363"/>
            <a:ext cx="4640863" cy="936030"/>
            <a:chOff x="6881370" y="4098709"/>
            <a:chExt cx="3900930" cy="936030"/>
          </a:xfrm>
        </p:grpSpPr>
        <p:sp>
          <p:nvSpPr>
            <p:cNvPr id="20" name="Google Shape;3610;p19">
              <a:extLst>
                <a:ext uri="{FF2B5EF4-FFF2-40B4-BE49-F238E27FC236}">
                  <a16:creationId xmlns:a16="http://schemas.microsoft.com/office/drawing/2014/main" id="{32E6ED78-00BA-4556-8BBB-F6CA4045DA6D}"/>
                </a:ext>
              </a:extLst>
            </p:cNvPr>
            <p:cNvSpPr txBox="1"/>
            <p:nvPr/>
          </p:nvSpPr>
          <p:spPr>
            <a:xfrm>
              <a:off x="7021028" y="4098709"/>
              <a:ext cx="3748572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31859B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824 – 410 = 414</a:t>
              </a:r>
              <a:endParaRPr kumimoji="0" sz="3200" b="1" i="0" u="none" strike="noStrike" kern="1200" cap="none" spc="0" normalizeH="0" baseline="0" noProof="0">
                <a:ln>
                  <a:noFill/>
                </a:ln>
                <a:solidFill>
                  <a:srgbClr val="31859B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3611;p19">
              <a:extLst>
                <a:ext uri="{FF2B5EF4-FFF2-40B4-BE49-F238E27FC236}">
                  <a16:creationId xmlns:a16="http://schemas.microsoft.com/office/drawing/2014/main" id="{5772500B-B637-4F92-8B61-79A6ED686E98}"/>
                </a:ext>
              </a:extLst>
            </p:cNvPr>
            <p:cNvSpPr/>
            <p:nvPr/>
          </p:nvSpPr>
          <p:spPr>
            <a:xfrm>
              <a:off x="6881370" y="4140177"/>
              <a:ext cx="3900930" cy="894562"/>
            </a:xfrm>
            <a:prstGeom prst="roundRect">
              <a:avLst>
                <a:gd name="adj" fmla="val 16667"/>
              </a:avLst>
            </a:prstGeom>
            <a:noFill/>
            <a:ln w="76200" cap="flat" cmpd="dbl">
              <a:solidFill>
                <a:srgbClr val="E36C0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5111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1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grpSp>
        <p:nvGrpSpPr>
          <p:cNvPr id="10" name="Google Shape;3616;p20">
            <a:extLst>
              <a:ext uri="{FF2B5EF4-FFF2-40B4-BE49-F238E27FC236}">
                <a16:creationId xmlns:a16="http://schemas.microsoft.com/office/drawing/2014/main" id="{E4A9DA97-68CC-48FA-A618-DAA4EB6AAB68}"/>
              </a:ext>
            </a:extLst>
          </p:cNvPr>
          <p:cNvGrpSpPr/>
          <p:nvPr/>
        </p:nvGrpSpPr>
        <p:grpSpPr>
          <a:xfrm>
            <a:off x="977307" y="623733"/>
            <a:ext cx="9732252" cy="570588"/>
            <a:chOff x="1296327" y="1647588"/>
            <a:chExt cx="9732252" cy="570588"/>
          </a:xfrm>
        </p:grpSpPr>
        <p:sp>
          <p:nvSpPr>
            <p:cNvPr id="11" name="Google Shape;3617;p20">
              <a:extLst>
                <a:ext uri="{FF2B5EF4-FFF2-40B4-BE49-F238E27FC236}">
                  <a16:creationId xmlns:a16="http://schemas.microsoft.com/office/drawing/2014/main" id="{8DA4B8E6-4F73-44B7-ACDF-7116976FFEFF}"/>
                </a:ext>
              </a:extLst>
            </p:cNvPr>
            <p:cNvSpPr txBox="1"/>
            <p:nvPr/>
          </p:nvSpPr>
          <p:spPr>
            <a:xfrm>
              <a:off x="1866914" y="1694956"/>
              <a:ext cx="9161665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Biết chiều dài của một số cây cầu như sau:</a:t>
              </a: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12" name="Google Shape;3618;p20">
              <a:extLst>
                <a:ext uri="{FF2B5EF4-FFF2-40B4-BE49-F238E27FC236}">
                  <a16:creationId xmlns:a16="http://schemas.microsoft.com/office/drawing/2014/main" id="{D917708D-43F3-4902-B08C-032F58469D83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4</a:t>
              </a:r>
              <a:endParaRPr kumimoji="0" sz="36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</p:grpSp>
      <p:graphicFrame>
        <p:nvGraphicFramePr>
          <p:cNvPr id="13" name="Google Shape;3619;p20">
            <a:extLst>
              <a:ext uri="{FF2B5EF4-FFF2-40B4-BE49-F238E27FC236}">
                <a16:creationId xmlns:a16="http://schemas.microsoft.com/office/drawing/2014/main" id="{6C058FA8-C1AA-40AA-BB79-8191B5BBF482}"/>
              </a:ext>
            </a:extLst>
          </p:cNvPr>
          <p:cNvGraphicFramePr/>
          <p:nvPr/>
        </p:nvGraphicFramePr>
        <p:xfrm>
          <a:off x="977308" y="1610411"/>
          <a:ext cx="10243700" cy="237746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548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5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24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603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95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4071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Tên cầu</a:t>
                      </a:r>
                      <a:endParaRPr sz="2400"/>
                    </a:p>
                  </a:txBody>
                  <a:tcPr marL="91450" marR="91450" marT="45725" marB="45725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DDE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Cầu Rồng (Đà Nẵng)</a:t>
                      </a:r>
                      <a:endParaRPr sz="2400"/>
                    </a:p>
                  </a:txBody>
                  <a:tcPr marL="91450" marR="91450" marT="45725" marB="45725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Cầu Bãi 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Cháy</a:t>
                      </a:r>
                      <a:endParaRPr sz="240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(Quảng Ninh)</a:t>
                      </a:r>
                      <a:endParaRPr sz="2400"/>
                    </a:p>
                  </a:txBody>
                  <a:tcPr marL="91450" marR="91450" marT="45725" marB="45725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Cầu Trường Tiền (Thừa Thiên – Huế)</a:t>
                      </a:r>
                      <a:endParaRPr sz="2400"/>
                    </a:p>
                  </a:txBody>
                  <a:tcPr marL="91450" marR="91450" marT="45725" marB="45725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Cầu Bến Thủy 2 (Nghệ An – 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Hà Tĩnh)</a:t>
                      </a:r>
                      <a:endParaRPr sz="2400"/>
                    </a:p>
                  </a:txBody>
                  <a:tcPr marL="91450" marR="91450" marT="45725" marB="45725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94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Chiều dài</a:t>
                      </a:r>
                      <a:endParaRPr sz="2400"/>
                    </a:p>
                  </a:txBody>
                  <a:tcPr marL="91450" marR="91450" marT="45725" marB="45725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DDE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666 m</a:t>
                      </a:r>
                      <a:endParaRPr sz="2400"/>
                    </a:p>
                  </a:txBody>
                  <a:tcPr marL="91450" marR="91450" marT="45725" marB="45725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903 m</a:t>
                      </a:r>
                      <a:endParaRPr sz="2400"/>
                    </a:p>
                  </a:txBody>
                  <a:tcPr marL="91450" marR="91450" marT="45725" marB="45725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403 m</a:t>
                      </a:r>
                      <a:endParaRPr sz="2400"/>
                    </a:p>
                  </a:txBody>
                  <a:tcPr marL="91450" marR="91450" marT="45725" marB="45725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1 000 m</a:t>
                      </a:r>
                      <a:endParaRPr sz="2400"/>
                    </a:p>
                  </a:txBody>
                  <a:tcPr marL="91450" marR="91450" marT="45725" marB="45725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4" name="Google Shape;3620;p20">
            <a:extLst>
              <a:ext uri="{FF2B5EF4-FFF2-40B4-BE49-F238E27FC236}">
                <a16:creationId xmlns:a16="http://schemas.microsoft.com/office/drawing/2014/main" id="{A0ADCDAA-32BC-4FC0-9BA5-8DC6851F26CC}"/>
              </a:ext>
            </a:extLst>
          </p:cNvPr>
          <p:cNvSpPr txBox="1"/>
          <p:nvPr/>
        </p:nvSpPr>
        <p:spPr>
          <a:xfrm>
            <a:off x="1650779" y="4149396"/>
            <a:ext cx="9266202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2800" dirty="0" err="1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Bài</a:t>
            </a:r>
            <a:r>
              <a:rPr lang="en-US" sz="2800" dirty="0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giải</a:t>
            </a:r>
            <a:endParaRPr sz="2800" dirty="0">
              <a:solidFill>
                <a:srgbClr val="E36C09"/>
              </a:solidFill>
              <a:latin typeface="UTM Avo"/>
              <a:ea typeface="Arial"/>
              <a:cs typeface="Arial"/>
              <a:sym typeface="Arial"/>
            </a:endParaRPr>
          </a:p>
          <a:p>
            <a:r>
              <a:rPr lang="en-US" sz="2800" dirty="0" err="1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Cầu</a:t>
            </a:r>
            <a:r>
              <a:rPr lang="en-US" sz="2800" dirty="0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Bãi</a:t>
            </a:r>
            <a:r>
              <a:rPr lang="en-US" sz="2800" dirty="0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Cháy</a:t>
            </a:r>
            <a:r>
              <a:rPr lang="en-US" sz="2800" dirty="0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dài</a:t>
            </a:r>
            <a:r>
              <a:rPr lang="en-US" sz="2800" dirty="0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hơn</a:t>
            </a:r>
            <a:r>
              <a:rPr lang="en-US" sz="2800" dirty="0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cầu</a:t>
            </a:r>
            <a:r>
              <a:rPr lang="en-US" sz="2800" dirty="0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Trường</a:t>
            </a:r>
            <a:r>
              <a:rPr lang="en-US" sz="2800" dirty="0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Tiền</a:t>
            </a:r>
            <a:r>
              <a:rPr lang="en-US" sz="2800" dirty="0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số</a:t>
            </a:r>
            <a:r>
              <a:rPr lang="en-US" sz="2800" dirty="0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mét</a:t>
            </a:r>
            <a:r>
              <a:rPr lang="en-US" sz="2800" dirty="0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là</a:t>
            </a:r>
            <a:r>
              <a:rPr lang="en-US" sz="2800" dirty="0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:</a:t>
            </a:r>
            <a:endParaRPr dirty="0">
              <a:solidFill>
                <a:prstClr val="black"/>
              </a:solidFill>
              <a:latin typeface="UTM Avo"/>
            </a:endParaRPr>
          </a:p>
          <a:p>
            <a:r>
              <a:rPr lang="en-US" sz="2800" dirty="0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               903 – 403 = 500 (m)</a:t>
            </a:r>
            <a:endParaRPr dirty="0">
              <a:solidFill>
                <a:prstClr val="black"/>
              </a:solidFill>
              <a:latin typeface="UTM Avo"/>
            </a:endParaRPr>
          </a:p>
          <a:p>
            <a:r>
              <a:rPr lang="en-US" sz="2800" dirty="0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                               </a:t>
            </a:r>
            <a:r>
              <a:rPr lang="en-US" sz="2800" dirty="0" err="1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Đáp</a:t>
            </a:r>
            <a:r>
              <a:rPr lang="en-US" sz="2800" dirty="0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số</a:t>
            </a:r>
            <a:r>
              <a:rPr lang="en-US" sz="2800" dirty="0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: 500 m</a:t>
            </a:r>
            <a:endParaRPr dirty="0">
              <a:solidFill>
                <a:prstClr val="black"/>
              </a:solidFill>
              <a:latin typeface="UTM Avo"/>
            </a:endParaRPr>
          </a:p>
        </p:txBody>
      </p: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3625;p21">
            <a:extLst>
              <a:ext uri="{FF2B5EF4-FFF2-40B4-BE49-F238E27FC236}">
                <a16:creationId xmlns:a16="http://schemas.microsoft.com/office/drawing/2014/main" id="{9864F658-8885-4247-9420-FFE57D4EBB89}"/>
              </a:ext>
            </a:extLst>
          </p:cNvPr>
          <p:cNvGrpSpPr/>
          <p:nvPr/>
        </p:nvGrpSpPr>
        <p:grpSpPr>
          <a:xfrm>
            <a:off x="977307" y="623733"/>
            <a:ext cx="9732252" cy="570588"/>
            <a:chOff x="1296327" y="1647588"/>
            <a:chExt cx="9732252" cy="570588"/>
          </a:xfrm>
        </p:grpSpPr>
        <p:sp>
          <p:nvSpPr>
            <p:cNvPr id="3" name="Google Shape;3626;p21">
              <a:extLst>
                <a:ext uri="{FF2B5EF4-FFF2-40B4-BE49-F238E27FC236}">
                  <a16:creationId xmlns:a16="http://schemas.microsoft.com/office/drawing/2014/main" id="{01536991-FEF3-427C-87DC-C9FD702554A9}"/>
                </a:ext>
              </a:extLst>
            </p:cNvPr>
            <p:cNvSpPr txBox="1"/>
            <p:nvPr/>
          </p:nvSpPr>
          <p:spPr>
            <a:xfrm>
              <a:off x="1866914" y="1694956"/>
              <a:ext cx="9161665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Cho 780 được xếp bởi que tính như sau:</a:t>
              </a: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endParaRPr>
            </a:p>
          </p:txBody>
        </p:sp>
        <p:sp>
          <p:nvSpPr>
            <p:cNvPr id="4" name="Google Shape;3627;p21">
              <a:extLst>
                <a:ext uri="{FF2B5EF4-FFF2-40B4-BE49-F238E27FC236}">
                  <a16:creationId xmlns:a16="http://schemas.microsoft.com/office/drawing/2014/main" id="{2A3D67D4-EBE8-47E4-82E2-1E6F35714D1C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5</a:t>
              </a:r>
              <a:endParaRPr kumimoji="0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" name="Google Shape;3628;p21">
            <a:extLst>
              <a:ext uri="{FF2B5EF4-FFF2-40B4-BE49-F238E27FC236}">
                <a16:creationId xmlns:a16="http://schemas.microsoft.com/office/drawing/2014/main" id="{70BA6827-4CE7-45C1-945D-6E3E170BA66C}"/>
              </a:ext>
            </a:extLst>
          </p:cNvPr>
          <p:cNvSpPr/>
          <p:nvPr/>
        </p:nvSpPr>
        <p:spPr>
          <a:xfrm>
            <a:off x="4419600" y="1524000"/>
            <a:ext cx="45719" cy="1104900"/>
          </a:xfrm>
          <a:prstGeom prst="rect">
            <a:avLst/>
          </a:prstGeom>
          <a:solidFill>
            <a:schemeClr val="accent6"/>
          </a:solidFill>
          <a:ln w="12700" cap="flat" cmpd="sng">
            <a:solidFill>
              <a:srgbClr val="97480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6" name="Google Shape;3629;p21">
            <a:extLst>
              <a:ext uri="{FF2B5EF4-FFF2-40B4-BE49-F238E27FC236}">
                <a16:creationId xmlns:a16="http://schemas.microsoft.com/office/drawing/2014/main" id="{7FC8DEEF-524E-494D-95AF-6F1C3DAC7D81}"/>
              </a:ext>
            </a:extLst>
          </p:cNvPr>
          <p:cNvSpPr/>
          <p:nvPr/>
        </p:nvSpPr>
        <p:spPr>
          <a:xfrm>
            <a:off x="4419600" y="2673350"/>
            <a:ext cx="45719" cy="1104900"/>
          </a:xfrm>
          <a:prstGeom prst="rect">
            <a:avLst/>
          </a:prstGeom>
          <a:solidFill>
            <a:schemeClr val="accent6"/>
          </a:solidFill>
          <a:ln w="12700" cap="flat" cmpd="sng">
            <a:solidFill>
              <a:srgbClr val="97480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7" name="Google Shape;3630;p21">
            <a:extLst>
              <a:ext uri="{FF2B5EF4-FFF2-40B4-BE49-F238E27FC236}">
                <a16:creationId xmlns:a16="http://schemas.microsoft.com/office/drawing/2014/main" id="{77AB16AE-779B-4F9D-BD74-B4B1D5999693}"/>
              </a:ext>
            </a:extLst>
          </p:cNvPr>
          <p:cNvSpPr/>
          <p:nvPr/>
        </p:nvSpPr>
        <p:spPr>
          <a:xfrm>
            <a:off x="3207545" y="1523999"/>
            <a:ext cx="1173004" cy="55563"/>
          </a:xfrm>
          <a:prstGeom prst="rect">
            <a:avLst/>
          </a:prstGeom>
          <a:solidFill>
            <a:schemeClr val="accent6"/>
          </a:solidFill>
          <a:ln w="12700" cap="flat" cmpd="sng">
            <a:solidFill>
              <a:srgbClr val="97480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8" name="Google Shape;3631;p21">
            <a:extLst>
              <a:ext uri="{FF2B5EF4-FFF2-40B4-BE49-F238E27FC236}">
                <a16:creationId xmlns:a16="http://schemas.microsoft.com/office/drawing/2014/main" id="{0EC81FAF-0DC5-4D65-8E26-586663CB3C62}"/>
              </a:ext>
            </a:extLst>
          </p:cNvPr>
          <p:cNvSpPr/>
          <p:nvPr/>
        </p:nvSpPr>
        <p:spPr>
          <a:xfrm>
            <a:off x="4676775" y="1524000"/>
            <a:ext cx="45719" cy="1104900"/>
          </a:xfrm>
          <a:prstGeom prst="rect">
            <a:avLst/>
          </a:prstGeom>
          <a:solidFill>
            <a:schemeClr val="accent6"/>
          </a:solidFill>
          <a:ln w="12700" cap="flat" cmpd="sng">
            <a:solidFill>
              <a:srgbClr val="97480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9" name="Google Shape;3632;p21">
            <a:extLst>
              <a:ext uri="{FF2B5EF4-FFF2-40B4-BE49-F238E27FC236}">
                <a16:creationId xmlns:a16="http://schemas.microsoft.com/office/drawing/2014/main" id="{C88898D9-22B0-4CFA-827C-DBAE374495C4}"/>
              </a:ext>
            </a:extLst>
          </p:cNvPr>
          <p:cNvSpPr/>
          <p:nvPr/>
        </p:nvSpPr>
        <p:spPr>
          <a:xfrm>
            <a:off x="4676775" y="2673350"/>
            <a:ext cx="45719" cy="1104900"/>
          </a:xfrm>
          <a:prstGeom prst="rect">
            <a:avLst/>
          </a:prstGeom>
          <a:solidFill>
            <a:schemeClr val="accent6"/>
          </a:solidFill>
          <a:ln w="12700" cap="flat" cmpd="sng">
            <a:solidFill>
              <a:srgbClr val="97480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10" name="Google Shape;3633;p21">
            <a:extLst>
              <a:ext uri="{FF2B5EF4-FFF2-40B4-BE49-F238E27FC236}">
                <a16:creationId xmlns:a16="http://schemas.microsoft.com/office/drawing/2014/main" id="{9BA8E420-668F-4D5A-BD37-076E90E7CFD5}"/>
              </a:ext>
            </a:extLst>
          </p:cNvPr>
          <p:cNvSpPr/>
          <p:nvPr/>
        </p:nvSpPr>
        <p:spPr>
          <a:xfrm>
            <a:off x="5972175" y="1524000"/>
            <a:ext cx="45719" cy="1104900"/>
          </a:xfrm>
          <a:prstGeom prst="rect">
            <a:avLst/>
          </a:prstGeom>
          <a:solidFill>
            <a:schemeClr val="accent6"/>
          </a:solidFill>
          <a:ln w="12700" cap="flat" cmpd="sng">
            <a:solidFill>
              <a:srgbClr val="97480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11" name="Google Shape;3634;p21">
            <a:extLst>
              <a:ext uri="{FF2B5EF4-FFF2-40B4-BE49-F238E27FC236}">
                <a16:creationId xmlns:a16="http://schemas.microsoft.com/office/drawing/2014/main" id="{213416B5-BDE2-4BBF-A2A8-474BA2632293}"/>
              </a:ext>
            </a:extLst>
          </p:cNvPr>
          <p:cNvSpPr/>
          <p:nvPr/>
        </p:nvSpPr>
        <p:spPr>
          <a:xfrm>
            <a:off x="5972175" y="2673350"/>
            <a:ext cx="45719" cy="1104900"/>
          </a:xfrm>
          <a:prstGeom prst="rect">
            <a:avLst/>
          </a:prstGeom>
          <a:solidFill>
            <a:schemeClr val="accent6"/>
          </a:solidFill>
          <a:ln w="12700" cap="flat" cmpd="sng">
            <a:solidFill>
              <a:srgbClr val="97480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12" name="Google Shape;3635;p21">
            <a:extLst>
              <a:ext uri="{FF2B5EF4-FFF2-40B4-BE49-F238E27FC236}">
                <a16:creationId xmlns:a16="http://schemas.microsoft.com/office/drawing/2014/main" id="{8AEE98A4-BDF0-421E-BA0B-645D0CE17645}"/>
              </a:ext>
            </a:extLst>
          </p:cNvPr>
          <p:cNvSpPr/>
          <p:nvPr/>
        </p:nvSpPr>
        <p:spPr>
          <a:xfrm>
            <a:off x="4760120" y="1523999"/>
            <a:ext cx="1173004" cy="55563"/>
          </a:xfrm>
          <a:prstGeom prst="rect">
            <a:avLst/>
          </a:prstGeom>
          <a:solidFill>
            <a:schemeClr val="accent6"/>
          </a:solidFill>
          <a:ln w="12700" cap="flat" cmpd="sng">
            <a:solidFill>
              <a:srgbClr val="97480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13" name="Google Shape;3636;p21">
            <a:extLst>
              <a:ext uri="{FF2B5EF4-FFF2-40B4-BE49-F238E27FC236}">
                <a16:creationId xmlns:a16="http://schemas.microsoft.com/office/drawing/2014/main" id="{BFCF38BA-8794-4086-A25D-5C605972142A}"/>
              </a:ext>
            </a:extLst>
          </p:cNvPr>
          <p:cNvSpPr/>
          <p:nvPr/>
        </p:nvSpPr>
        <p:spPr>
          <a:xfrm>
            <a:off x="4760120" y="2617787"/>
            <a:ext cx="1173004" cy="55563"/>
          </a:xfrm>
          <a:prstGeom prst="rect">
            <a:avLst/>
          </a:prstGeom>
          <a:solidFill>
            <a:schemeClr val="accent6"/>
          </a:solidFill>
          <a:ln w="12700" cap="flat" cmpd="sng">
            <a:solidFill>
              <a:srgbClr val="97480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14" name="Google Shape;3637;p21">
            <a:extLst>
              <a:ext uri="{FF2B5EF4-FFF2-40B4-BE49-F238E27FC236}">
                <a16:creationId xmlns:a16="http://schemas.microsoft.com/office/drawing/2014/main" id="{DBB2D03F-6F31-4BDD-8A65-9701D1EC3B9A}"/>
              </a:ext>
            </a:extLst>
          </p:cNvPr>
          <p:cNvSpPr/>
          <p:nvPr/>
        </p:nvSpPr>
        <p:spPr>
          <a:xfrm>
            <a:off x="4760120" y="3717925"/>
            <a:ext cx="1173004" cy="55563"/>
          </a:xfrm>
          <a:prstGeom prst="rect">
            <a:avLst/>
          </a:prstGeom>
          <a:solidFill>
            <a:schemeClr val="accent6"/>
          </a:solidFill>
          <a:ln w="12700" cap="flat" cmpd="sng">
            <a:solidFill>
              <a:srgbClr val="97480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15" name="Google Shape;3638;p21">
            <a:extLst>
              <a:ext uri="{FF2B5EF4-FFF2-40B4-BE49-F238E27FC236}">
                <a16:creationId xmlns:a16="http://schemas.microsoft.com/office/drawing/2014/main" id="{C2B46C8A-4A87-4D38-9D12-41B3DB6B482B}"/>
              </a:ext>
            </a:extLst>
          </p:cNvPr>
          <p:cNvSpPr/>
          <p:nvPr/>
        </p:nvSpPr>
        <p:spPr>
          <a:xfrm>
            <a:off x="6228559" y="1524000"/>
            <a:ext cx="45719" cy="1104900"/>
          </a:xfrm>
          <a:prstGeom prst="rect">
            <a:avLst/>
          </a:prstGeom>
          <a:solidFill>
            <a:schemeClr val="accent6"/>
          </a:solidFill>
          <a:ln w="12700" cap="flat" cmpd="sng">
            <a:solidFill>
              <a:srgbClr val="97480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16" name="Google Shape;3639;p21">
            <a:extLst>
              <a:ext uri="{FF2B5EF4-FFF2-40B4-BE49-F238E27FC236}">
                <a16:creationId xmlns:a16="http://schemas.microsoft.com/office/drawing/2014/main" id="{F432EEF2-D60C-4939-B011-EB091F30DA5B}"/>
              </a:ext>
            </a:extLst>
          </p:cNvPr>
          <p:cNvSpPr/>
          <p:nvPr/>
        </p:nvSpPr>
        <p:spPr>
          <a:xfrm>
            <a:off x="6228559" y="2673350"/>
            <a:ext cx="45719" cy="1104900"/>
          </a:xfrm>
          <a:prstGeom prst="rect">
            <a:avLst/>
          </a:prstGeom>
          <a:solidFill>
            <a:schemeClr val="accent6"/>
          </a:solidFill>
          <a:ln w="12700" cap="flat" cmpd="sng">
            <a:solidFill>
              <a:srgbClr val="97480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17" name="Google Shape;3640;p21">
            <a:extLst>
              <a:ext uri="{FF2B5EF4-FFF2-40B4-BE49-F238E27FC236}">
                <a16:creationId xmlns:a16="http://schemas.microsoft.com/office/drawing/2014/main" id="{0A650AB9-FBA3-4593-AD4F-F32F0333EEAC}"/>
              </a:ext>
            </a:extLst>
          </p:cNvPr>
          <p:cNvSpPr/>
          <p:nvPr/>
        </p:nvSpPr>
        <p:spPr>
          <a:xfrm>
            <a:off x="7523959" y="1524000"/>
            <a:ext cx="45719" cy="1104900"/>
          </a:xfrm>
          <a:prstGeom prst="rect">
            <a:avLst/>
          </a:prstGeom>
          <a:solidFill>
            <a:schemeClr val="accent6"/>
          </a:solidFill>
          <a:ln w="12700" cap="flat" cmpd="sng">
            <a:solidFill>
              <a:srgbClr val="97480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18" name="Google Shape;3641;p21">
            <a:extLst>
              <a:ext uri="{FF2B5EF4-FFF2-40B4-BE49-F238E27FC236}">
                <a16:creationId xmlns:a16="http://schemas.microsoft.com/office/drawing/2014/main" id="{2BC456F5-4ED5-4372-A087-1450CB15598F}"/>
              </a:ext>
            </a:extLst>
          </p:cNvPr>
          <p:cNvSpPr/>
          <p:nvPr/>
        </p:nvSpPr>
        <p:spPr>
          <a:xfrm>
            <a:off x="7523959" y="2673350"/>
            <a:ext cx="45719" cy="1104900"/>
          </a:xfrm>
          <a:prstGeom prst="rect">
            <a:avLst/>
          </a:prstGeom>
          <a:solidFill>
            <a:schemeClr val="accent6"/>
          </a:solidFill>
          <a:ln w="12700" cap="flat" cmpd="sng">
            <a:solidFill>
              <a:srgbClr val="97480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19" name="Google Shape;3642;p21">
            <a:extLst>
              <a:ext uri="{FF2B5EF4-FFF2-40B4-BE49-F238E27FC236}">
                <a16:creationId xmlns:a16="http://schemas.microsoft.com/office/drawing/2014/main" id="{5F1BA772-E32D-42D6-971A-CE74E43CDE82}"/>
              </a:ext>
            </a:extLst>
          </p:cNvPr>
          <p:cNvSpPr/>
          <p:nvPr/>
        </p:nvSpPr>
        <p:spPr>
          <a:xfrm>
            <a:off x="6311904" y="1523999"/>
            <a:ext cx="1173004" cy="55563"/>
          </a:xfrm>
          <a:prstGeom prst="rect">
            <a:avLst/>
          </a:prstGeom>
          <a:solidFill>
            <a:schemeClr val="accent6"/>
          </a:solidFill>
          <a:ln w="12700" cap="flat" cmpd="sng">
            <a:solidFill>
              <a:srgbClr val="97480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20" name="Google Shape;3643;p21">
            <a:extLst>
              <a:ext uri="{FF2B5EF4-FFF2-40B4-BE49-F238E27FC236}">
                <a16:creationId xmlns:a16="http://schemas.microsoft.com/office/drawing/2014/main" id="{459FCF6F-6C56-41DB-B180-319369170365}"/>
              </a:ext>
            </a:extLst>
          </p:cNvPr>
          <p:cNvSpPr/>
          <p:nvPr/>
        </p:nvSpPr>
        <p:spPr>
          <a:xfrm>
            <a:off x="6311904" y="3717925"/>
            <a:ext cx="1173004" cy="55563"/>
          </a:xfrm>
          <a:prstGeom prst="rect">
            <a:avLst/>
          </a:prstGeom>
          <a:solidFill>
            <a:schemeClr val="accent6"/>
          </a:solidFill>
          <a:ln w="12700" cap="flat" cmpd="sng">
            <a:solidFill>
              <a:srgbClr val="97480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21" name="Google Shape;3644;p21">
            <a:extLst>
              <a:ext uri="{FF2B5EF4-FFF2-40B4-BE49-F238E27FC236}">
                <a16:creationId xmlns:a16="http://schemas.microsoft.com/office/drawing/2014/main" id="{0BF2CC68-E0F9-41D9-AA3C-02C303DB3276}"/>
              </a:ext>
            </a:extLst>
          </p:cNvPr>
          <p:cNvSpPr txBox="1"/>
          <p:nvPr/>
        </p:nvSpPr>
        <p:spPr>
          <a:xfrm>
            <a:off x="1547893" y="4112801"/>
            <a:ext cx="9161665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Arial"/>
              <a:buAutoNum type="alphaLcParenR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chuyển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chỗ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que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tính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lớn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Arial"/>
              <a:buAutoNum type="alphaLcParenR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Tìm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hiệu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thu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ban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22" name="Google Shape;3645;p21">
            <a:extLst>
              <a:ext uri="{FF2B5EF4-FFF2-40B4-BE49-F238E27FC236}">
                <a16:creationId xmlns:a16="http://schemas.microsoft.com/office/drawing/2014/main" id="{7FEE2539-D352-432C-86F6-4BB83B3E65EB}"/>
              </a:ext>
            </a:extLst>
          </p:cNvPr>
          <p:cNvSpPr/>
          <p:nvPr/>
        </p:nvSpPr>
        <p:spPr>
          <a:xfrm>
            <a:off x="8827227" y="2411166"/>
            <a:ext cx="825148" cy="46880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97480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798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grpSp>
        <p:nvGrpSpPr>
          <p:cNvPr id="23" name="Google Shape;3646;p21">
            <a:extLst>
              <a:ext uri="{FF2B5EF4-FFF2-40B4-BE49-F238E27FC236}">
                <a16:creationId xmlns:a16="http://schemas.microsoft.com/office/drawing/2014/main" id="{8A5413C6-D7F8-49CD-A8A5-917E1ED196A7}"/>
              </a:ext>
            </a:extLst>
          </p:cNvPr>
          <p:cNvGrpSpPr/>
          <p:nvPr/>
        </p:nvGrpSpPr>
        <p:grpSpPr>
          <a:xfrm>
            <a:off x="4942565" y="5547379"/>
            <a:ext cx="3393361" cy="1384954"/>
            <a:chOff x="6940630" y="4098709"/>
            <a:chExt cx="2928397" cy="1545883"/>
          </a:xfrm>
        </p:grpSpPr>
        <p:sp>
          <p:nvSpPr>
            <p:cNvPr id="24" name="Google Shape;3647;p21">
              <a:extLst>
                <a:ext uri="{FF2B5EF4-FFF2-40B4-BE49-F238E27FC236}">
                  <a16:creationId xmlns:a16="http://schemas.microsoft.com/office/drawing/2014/main" id="{143D89C8-C382-4794-9E80-774FE478136C}"/>
                </a:ext>
              </a:extLst>
            </p:cNvPr>
            <p:cNvSpPr txBox="1"/>
            <p:nvPr/>
          </p:nvSpPr>
          <p:spPr>
            <a:xfrm>
              <a:off x="7021028" y="4098709"/>
              <a:ext cx="2788739" cy="154588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1859B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798 – 780 = 18</a:t>
              </a:r>
              <a:endPara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31859B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3648;p21">
              <a:extLst>
                <a:ext uri="{FF2B5EF4-FFF2-40B4-BE49-F238E27FC236}">
                  <a16:creationId xmlns:a16="http://schemas.microsoft.com/office/drawing/2014/main" id="{AAFC762A-2EE6-4D48-82B6-41119D80F446}"/>
                </a:ext>
              </a:extLst>
            </p:cNvPr>
            <p:cNvSpPr/>
            <p:nvPr/>
          </p:nvSpPr>
          <p:spPr>
            <a:xfrm>
              <a:off x="6940630" y="4140177"/>
              <a:ext cx="2928397" cy="786311"/>
            </a:xfrm>
            <a:prstGeom prst="roundRect">
              <a:avLst>
                <a:gd name="adj" fmla="val 16667"/>
              </a:avLst>
            </a:prstGeom>
            <a:noFill/>
            <a:ln w="76200" cap="flat" cmpd="dbl">
              <a:solidFill>
                <a:srgbClr val="E36C0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" name="Google Shape;3649;p21">
            <a:extLst>
              <a:ext uri="{FF2B5EF4-FFF2-40B4-BE49-F238E27FC236}">
                <a16:creationId xmlns:a16="http://schemas.microsoft.com/office/drawing/2014/main" id="{C3BF1C8A-C056-40D5-A201-6E3A69AEA0E9}"/>
              </a:ext>
            </a:extLst>
          </p:cNvPr>
          <p:cNvSpPr/>
          <p:nvPr/>
        </p:nvSpPr>
        <p:spPr>
          <a:xfrm>
            <a:off x="7295359" y="5683484"/>
            <a:ext cx="457200" cy="490315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5401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7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480F510E-0095-4928-A770-56AD303C68FF}"/>
              </a:ext>
            </a:extLst>
          </p:cNvPr>
          <p:cNvSpPr/>
          <p:nvPr/>
        </p:nvSpPr>
        <p:spPr>
          <a:xfrm>
            <a:off x="0" y="6456219"/>
            <a:ext cx="12192000" cy="401781"/>
          </a:xfrm>
          <a:prstGeom prst="rect">
            <a:avLst/>
          </a:prstGeom>
          <a:solidFill>
            <a:srgbClr val="7BC6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01A796B-5B8C-4573-9C98-0C14BCBB88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0" t="85409"/>
          <a:stretch/>
        </p:blipFill>
        <p:spPr>
          <a:xfrm>
            <a:off x="3934691" y="6363855"/>
            <a:ext cx="8257308" cy="49414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E21CC96-6F31-4D80-AEE7-E455F2199B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3" t="16608" r="6038"/>
          <a:stretch/>
        </p:blipFill>
        <p:spPr>
          <a:xfrm>
            <a:off x="10359018" y="2254959"/>
            <a:ext cx="1832982" cy="46030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59C9393-DB2E-42F8-9E61-0F6A2CC7C9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/>
        </p:blipFill>
        <p:spPr>
          <a:xfrm>
            <a:off x="123729" y="123045"/>
            <a:ext cx="1466162" cy="1022928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27DE6D56-56F4-4613-83AE-2B86B80CC839}"/>
              </a:ext>
            </a:extLst>
          </p:cNvPr>
          <p:cNvSpPr/>
          <p:nvPr/>
        </p:nvSpPr>
        <p:spPr>
          <a:xfrm>
            <a:off x="1827844" y="268926"/>
            <a:ext cx="9300389" cy="649188"/>
          </a:xfrm>
          <a:prstGeom prst="roundRect">
            <a:avLst>
              <a:gd name="adj" fmla="val 50000"/>
            </a:avLst>
          </a:prstGeom>
          <a:solidFill>
            <a:srgbClr val="7BC6DA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grpSp>
        <p:nvGrpSpPr>
          <p:cNvPr id="12" name="Google Shape;3625;p21">
            <a:extLst>
              <a:ext uri="{FF2B5EF4-FFF2-40B4-BE49-F238E27FC236}">
                <a16:creationId xmlns:a16="http://schemas.microsoft.com/office/drawing/2014/main" id="{87377241-E7DB-4A68-AADD-02AE7DD7CC58}"/>
              </a:ext>
            </a:extLst>
          </p:cNvPr>
          <p:cNvGrpSpPr/>
          <p:nvPr/>
        </p:nvGrpSpPr>
        <p:grpSpPr>
          <a:xfrm>
            <a:off x="2352254" y="308226"/>
            <a:ext cx="9970206" cy="570588"/>
            <a:chOff x="1296327" y="1647588"/>
            <a:chExt cx="9970206" cy="570588"/>
          </a:xfrm>
        </p:grpSpPr>
        <p:sp>
          <p:nvSpPr>
            <p:cNvPr id="13" name="Google Shape;3626;p21">
              <a:extLst>
                <a:ext uri="{FF2B5EF4-FFF2-40B4-BE49-F238E27FC236}">
                  <a16:creationId xmlns:a16="http://schemas.microsoft.com/office/drawing/2014/main" id="{57F3D158-4D0C-4784-A029-7A067058CA30}"/>
                </a:ext>
              </a:extLst>
            </p:cNvPr>
            <p:cNvSpPr txBox="1"/>
            <p:nvPr/>
          </p:nvSpPr>
          <p:spPr>
            <a:xfrm>
              <a:off x="2104868" y="1662256"/>
              <a:ext cx="9161665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Cho 780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được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xếp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bởi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que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như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sau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:</a:t>
              </a: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endParaRPr>
            </a:p>
          </p:txBody>
        </p:sp>
        <p:sp>
          <p:nvSpPr>
            <p:cNvPr id="14" name="Google Shape;3627;p21">
              <a:extLst>
                <a:ext uri="{FF2B5EF4-FFF2-40B4-BE49-F238E27FC236}">
                  <a16:creationId xmlns:a16="http://schemas.microsoft.com/office/drawing/2014/main" id="{9089F252-7103-4946-B1E5-E14F9CF96CAC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5</a:t>
              </a:r>
              <a:endParaRPr kumimoji="0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" name="Google Shape;3628;p21">
            <a:extLst>
              <a:ext uri="{FF2B5EF4-FFF2-40B4-BE49-F238E27FC236}">
                <a16:creationId xmlns:a16="http://schemas.microsoft.com/office/drawing/2014/main" id="{6E7CDC5E-725A-424D-B186-89918C17A067}"/>
              </a:ext>
            </a:extLst>
          </p:cNvPr>
          <p:cNvSpPr/>
          <p:nvPr/>
        </p:nvSpPr>
        <p:spPr>
          <a:xfrm>
            <a:off x="4461598" y="1438664"/>
            <a:ext cx="45719" cy="1104900"/>
          </a:xfrm>
          <a:prstGeom prst="rect">
            <a:avLst/>
          </a:prstGeom>
          <a:solidFill>
            <a:schemeClr val="accent6"/>
          </a:solidFill>
          <a:ln w="12700" cap="flat" cmpd="sng">
            <a:solidFill>
              <a:srgbClr val="97480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16" name="Google Shape;3629;p21">
            <a:extLst>
              <a:ext uri="{FF2B5EF4-FFF2-40B4-BE49-F238E27FC236}">
                <a16:creationId xmlns:a16="http://schemas.microsoft.com/office/drawing/2014/main" id="{2598F3DB-3A97-4131-A166-D2D3CFD1ED3F}"/>
              </a:ext>
            </a:extLst>
          </p:cNvPr>
          <p:cNvSpPr/>
          <p:nvPr/>
        </p:nvSpPr>
        <p:spPr>
          <a:xfrm>
            <a:off x="4461598" y="2588014"/>
            <a:ext cx="45719" cy="1104900"/>
          </a:xfrm>
          <a:prstGeom prst="rect">
            <a:avLst/>
          </a:prstGeom>
          <a:solidFill>
            <a:schemeClr val="accent6"/>
          </a:solidFill>
          <a:ln w="12700" cap="flat" cmpd="sng">
            <a:solidFill>
              <a:srgbClr val="97480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17" name="Google Shape;3630;p21">
            <a:extLst>
              <a:ext uri="{FF2B5EF4-FFF2-40B4-BE49-F238E27FC236}">
                <a16:creationId xmlns:a16="http://schemas.microsoft.com/office/drawing/2014/main" id="{DE22B469-8C6E-4E79-A745-9ACC27180B1B}"/>
              </a:ext>
            </a:extLst>
          </p:cNvPr>
          <p:cNvSpPr/>
          <p:nvPr/>
        </p:nvSpPr>
        <p:spPr>
          <a:xfrm>
            <a:off x="3249543" y="1438663"/>
            <a:ext cx="1173004" cy="55563"/>
          </a:xfrm>
          <a:prstGeom prst="rect">
            <a:avLst/>
          </a:prstGeom>
          <a:solidFill>
            <a:schemeClr val="accent6"/>
          </a:solidFill>
          <a:ln w="12700" cap="flat" cmpd="sng">
            <a:solidFill>
              <a:srgbClr val="97480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19" name="Google Shape;3631;p21">
            <a:extLst>
              <a:ext uri="{FF2B5EF4-FFF2-40B4-BE49-F238E27FC236}">
                <a16:creationId xmlns:a16="http://schemas.microsoft.com/office/drawing/2014/main" id="{0E83B7EC-6BF6-47B0-A2CC-9522C175D5EC}"/>
              </a:ext>
            </a:extLst>
          </p:cNvPr>
          <p:cNvSpPr/>
          <p:nvPr/>
        </p:nvSpPr>
        <p:spPr>
          <a:xfrm>
            <a:off x="4718773" y="1438664"/>
            <a:ext cx="45719" cy="1104900"/>
          </a:xfrm>
          <a:prstGeom prst="rect">
            <a:avLst/>
          </a:prstGeom>
          <a:solidFill>
            <a:schemeClr val="accent6"/>
          </a:solidFill>
          <a:ln w="12700" cap="flat" cmpd="sng">
            <a:solidFill>
              <a:srgbClr val="97480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21" name="Google Shape;3632;p21">
            <a:extLst>
              <a:ext uri="{FF2B5EF4-FFF2-40B4-BE49-F238E27FC236}">
                <a16:creationId xmlns:a16="http://schemas.microsoft.com/office/drawing/2014/main" id="{B306406D-DF86-4624-A5BB-15057DD195F6}"/>
              </a:ext>
            </a:extLst>
          </p:cNvPr>
          <p:cNvSpPr/>
          <p:nvPr/>
        </p:nvSpPr>
        <p:spPr>
          <a:xfrm>
            <a:off x="4718773" y="2588014"/>
            <a:ext cx="45719" cy="1104900"/>
          </a:xfrm>
          <a:prstGeom prst="rect">
            <a:avLst/>
          </a:prstGeom>
          <a:solidFill>
            <a:schemeClr val="accent6"/>
          </a:solidFill>
          <a:ln w="12700" cap="flat" cmpd="sng">
            <a:solidFill>
              <a:srgbClr val="97480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22" name="Google Shape;3633;p21">
            <a:extLst>
              <a:ext uri="{FF2B5EF4-FFF2-40B4-BE49-F238E27FC236}">
                <a16:creationId xmlns:a16="http://schemas.microsoft.com/office/drawing/2014/main" id="{77572D8A-9F4B-4FD4-A6FF-7A34BBE90C46}"/>
              </a:ext>
            </a:extLst>
          </p:cNvPr>
          <p:cNvSpPr/>
          <p:nvPr/>
        </p:nvSpPr>
        <p:spPr>
          <a:xfrm>
            <a:off x="6014173" y="1438664"/>
            <a:ext cx="45719" cy="1104900"/>
          </a:xfrm>
          <a:prstGeom prst="rect">
            <a:avLst/>
          </a:prstGeom>
          <a:solidFill>
            <a:schemeClr val="accent6"/>
          </a:solidFill>
          <a:ln w="12700" cap="flat" cmpd="sng">
            <a:solidFill>
              <a:srgbClr val="97480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23" name="Google Shape;3634;p21">
            <a:extLst>
              <a:ext uri="{FF2B5EF4-FFF2-40B4-BE49-F238E27FC236}">
                <a16:creationId xmlns:a16="http://schemas.microsoft.com/office/drawing/2014/main" id="{2AE4C47C-A96E-4654-878D-902B46C64924}"/>
              </a:ext>
            </a:extLst>
          </p:cNvPr>
          <p:cNvSpPr/>
          <p:nvPr/>
        </p:nvSpPr>
        <p:spPr>
          <a:xfrm>
            <a:off x="6014173" y="2588014"/>
            <a:ext cx="45719" cy="1104900"/>
          </a:xfrm>
          <a:prstGeom prst="rect">
            <a:avLst/>
          </a:prstGeom>
          <a:solidFill>
            <a:schemeClr val="accent6"/>
          </a:solidFill>
          <a:ln w="12700" cap="flat" cmpd="sng">
            <a:solidFill>
              <a:srgbClr val="97480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24" name="Google Shape;3635;p21">
            <a:extLst>
              <a:ext uri="{FF2B5EF4-FFF2-40B4-BE49-F238E27FC236}">
                <a16:creationId xmlns:a16="http://schemas.microsoft.com/office/drawing/2014/main" id="{EA80B613-D4D4-4FD5-864C-F5F19473684B}"/>
              </a:ext>
            </a:extLst>
          </p:cNvPr>
          <p:cNvSpPr/>
          <p:nvPr/>
        </p:nvSpPr>
        <p:spPr>
          <a:xfrm>
            <a:off x="4802118" y="1438663"/>
            <a:ext cx="1173004" cy="55563"/>
          </a:xfrm>
          <a:prstGeom prst="rect">
            <a:avLst/>
          </a:prstGeom>
          <a:solidFill>
            <a:schemeClr val="accent6"/>
          </a:solidFill>
          <a:ln w="12700" cap="flat" cmpd="sng">
            <a:solidFill>
              <a:srgbClr val="97480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25" name="Google Shape;3636;p21">
            <a:extLst>
              <a:ext uri="{FF2B5EF4-FFF2-40B4-BE49-F238E27FC236}">
                <a16:creationId xmlns:a16="http://schemas.microsoft.com/office/drawing/2014/main" id="{6864AB92-99C1-4D7A-99A7-CA051B01A4B4}"/>
              </a:ext>
            </a:extLst>
          </p:cNvPr>
          <p:cNvSpPr/>
          <p:nvPr/>
        </p:nvSpPr>
        <p:spPr>
          <a:xfrm>
            <a:off x="4802118" y="2532451"/>
            <a:ext cx="1173004" cy="55563"/>
          </a:xfrm>
          <a:prstGeom prst="rect">
            <a:avLst/>
          </a:prstGeom>
          <a:solidFill>
            <a:schemeClr val="accent6"/>
          </a:solidFill>
          <a:ln w="12700" cap="flat" cmpd="sng">
            <a:solidFill>
              <a:srgbClr val="97480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26" name="Google Shape;3637;p21">
            <a:extLst>
              <a:ext uri="{FF2B5EF4-FFF2-40B4-BE49-F238E27FC236}">
                <a16:creationId xmlns:a16="http://schemas.microsoft.com/office/drawing/2014/main" id="{5AAA7C23-857D-420D-A4FE-007D0DD39319}"/>
              </a:ext>
            </a:extLst>
          </p:cNvPr>
          <p:cNvSpPr/>
          <p:nvPr/>
        </p:nvSpPr>
        <p:spPr>
          <a:xfrm>
            <a:off x="4802118" y="3632589"/>
            <a:ext cx="1173004" cy="55563"/>
          </a:xfrm>
          <a:prstGeom prst="rect">
            <a:avLst/>
          </a:prstGeom>
          <a:solidFill>
            <a:schemeClr val="accent6"/>
          </a:solidFill>
          <a:ln w="12700" cap="flat" cmpd="sng">
            <a:solidFill>
              <a:srgbClr val="97480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27" name="Google Shape;3638;p21">
            <a:extLst>
              <a:ext uri="{FF2B5EF4-FFF2-40B4-BE49-F238E27FC236}">
                <a16:creationId xmlns:a16="http://schemas.microsoft.com/office/drawing/2014/main" id="{9D6476AD-FE0F-44E5-A1BE-4E99FACA4855}"/>
              </a:ext>
            </a:extLst>
          </p:cNvPr>
          <p:cNvSpPr/>
          <p:nvPr/>
        </p:nvSpPr>
        <p:spPr>
          <a:xfrm>
            <a:off x="6270557" y="1438664"/>
            <a:ext cx="45719" cy="1104900"/>
          </a:xfrm>
          <a:prstGeom prst="rect">
            <a:avLst/>
          </a:prstGeom>
          <a:solidFill>
            <a:schemeClr val="accent6"/>
          </a:solidFill>
          <a:ln w="12700" cap="flat" cmpd="sng">
            <a:solidFill>
              <a:srgbClr val="97480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28" name="Google Shape;3639;p21">
            <a:extLst>
              <a:ext uri="{FF2B5EF4-FFF2-40B4-BE49-F238E27FC236}">
                <a16:creationId xmlns:a16="http://schemas.microsoft.com/office/drawing/2014/main" id="{BC5A3259-C51F-4E43-8057-250BFDE6BADF}"/>
              </a:ext>
            </a:extLst>
          </p:cNvPr>
          <p:cNvSpPr/>
          <p:nvPr/>
        </p:nvSpPr>
        <p:spPr>
          <a:xfrm>
            <a:off x="6270557" y="2588014"/>
            <a:ext cx="45719" cy="1104900"/>
          </a:xfrm>
          <a:prstGeom prst="rect">
            <a:avLst/>
          </a:prstGeom>
          <a:solidFill>
            <a:schemeClr val="accent6"/>
          </a:solidFill>
          <a:ln w="12700" cap="flat" cmpd="sng">
            <a:solidFill>
              <a:srgbClr val="97480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29" name="Google Shape;3640;p21">
            <a:extLst>
              <a:ext uri="{FF2B5EF4-FFF2-40B4-BE49-F238E27FC236}">
                <a16:creationId xmlns:a16="http://schemas.microsoft.com/office/drawing/2014/main" id="{470DFBC5-F4CE-4A15-B758-A38E5FDBCF49}"/>
              </a:ext>
            </a:extLst>
          </p:cNvPr>
          <p:cNvSpPr/>
          <p:nvPr/>
        </p:nvSpPr>
        <p:spPr>
          <a:xfrm>
            <a:off x="7565957" y="1438664"/>
            <a:ext cx="45719" cy="1104900"/>
          </a:xfrm>
          <a:prstGeom prst="rect">
            <a:avLst/>
          </a:prstGeom>
          <a:solidFill>
            <a:schemeClr val="accent6"/>
          </a:solidFill>
          <a:ln w="12700" cap="flat" cmpd="sng">
            <a:solidFill>
              <a:srgbClr val="97480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641;p21">
            <a:extLst>
              <a:ext uri="{FF2B5EF4-FFF2-40B4-BE49-F238E27FC236}">
                <a16:creationId xmlns:a16="http://schemas.microsoft.com/office/drawing/2014/main" id="{FF0B3CDB-A7E6-44FB-AEC6-9E846DCBB6E2}"/>
              </a:ext>
            </a:extLst>
          </p:cNvPr>
          <p:cNvSpPr/>
          <p:nvPr/>
        </p:nvSpPr>
        <p:spPr>
          <a:xfrm>
            <a:off x="7565957" y="2588014"/>
            <a:ext cx="45719" cy="1104900"/>
          </a:xfrm>
          <a:prstGeom prst="rect">
            <a:avLst/>
          </a:prstGeom>
          <a:solidFill>
            <a:schemeClr val="accent6"/>
          </a:solidFill>
          <a:ln w="12700" cap="flat" cmpd="sng">
            <a:solidFill>
              <a:srgbClr val="97480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642;p21">
            <a:extLst>
              <a:ext uri="{FF2B5EF4-FFF2-40B4-BE49-F238E27FC236}">
                <a16:creationId xmlns:a16="http://schemas.microsoft.com/office/drawing/2014/main" id="{82BDE0CF-389D-40BF-81CB-20B78BC4ABFE}"/>
              </a:ext>
            </a:extLst>
          </p:cNvPr>
          <p:cNvSpPr/>
          <p:nvPr/>
        </p:nvSpPr>
        <p:spPr>
          <a:xfrm>
            <a:off x="6353902" y="1438663"/>
            <a:ext cx="1173004" cy="55563"/>
          </a:xfrm>
          <a:prstGeom prst="rect">
            <a:avLst/>
          </a:prstGeom>
          <a:solidFill>
            <a:schemeClr val="accent6"/>
          </a:solidFill>
          <a:ln w="12700" cap="flat" cmpd="sng">
            <a:solidFill>
              <a:srgbClr val="97480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643;p21">
            <a:extLst>
              <a:ext uri="{FF2B5EF4-FFF2-40B4-BE49-F238E27FC236}">
                <a16:creationId xmlns:a16="http://schemas.microsoft.com/office/drawing/2014/main" id="{D631CF1D-65B1-4987-B99C-799783F2BF26}"/>
              </a:ext>
            </a:extLst>
          </p:cNvPr>
          <p:cNvSpPr/>
          <p:nvPr/>
        </p:nvSpPr>
        <p:spPr>
          <a:xfrm>
            <a:off x="6353902" y="3632589"/>
            <a:ext cx="1173004" cy="55563"/>
          </a:xfrm>
          <a:prstGeom prst="rect">
            <a:avLst/>
          </a:prstGeom>
          <a:solidFill>
            <a:schemeClr val="accent6"/>
          </a:solidFill>
          <a:ln w="12700" cap="flat" cmpd="sng">
            <a:solidFill>
              <a:srgbClr val="97480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644;p21">
            <a:extLst>
              <a:ext uri="{FF2B5EF4-FFF2-40B4-BE49-F238E27FC236}">
                <a16:creationId xmlns:a16="http://schemas.microsoft.com/office/drawing/2014/main" id="{59F28966-021B-4A43-96BD-D0A786F337C0}"/>
              </a:ext>
            </a:extLst>
          </p:cNvPr>
          <p:cNvSpPr txBox="1"/>
          <p:nvPr/>
        </p:nvSpPr>
        <p:spPr>
          <a:xfrm>
            <a:off x="1589891" y="4027465"/>
            <a:ext cx="9161665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Arial"/>
              <a:buAutoNum type="alphaLcParenR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chuyển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chỗ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que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tính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lớn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Arial"/>
              <a:buAutoNum type="alphaLcParenR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Tìm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hiệu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thu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ban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34" name="Google Shape;3645;p21">
            <a:extLst>
              <a:ext uri="{FF2B5EF4-FFF2-40B4-BE49-F238E27FC236}">
                <a16:creationId xmlns:a16="http://schemas.microsoft.com/office/drawing/2014/main" id="{E585DD9A-B8AB-4C48-8A7D-9F734AE13233}"/>
              </a:ext>
            </a:extLst>
          </p:cNvPr>
          <p:cNvSpPr/>
          <p:nvPr/>
        </p:nvSpPr>
        <p:spPr>
          <a:xfrm>
            <a:off x="8869225" y="2325830"/>
            <a:ext cx="825148" cy="46880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97480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798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grpSp>
        <p:nvGrpSpPr>
          <p:cNvPr id="35" name="Google Shape;3646;p21">
            <a:extLst>
              <a:ext uri="{FF2B5EF4-FFF2-40B4-BE49-F238E27FC236}">
                <a16:creationId xmlns:a16="http://schemas.microsoft.com/office/drawing/2014/main" id="{064E2C7C-0EA2-4E8E-86BD-14A34CF899BD}"/>
              </a:ext>
            </a:extLst>
          </p:cNvPr>
          <p:cNvGrpSpPr/>
          <p:nvPr/>
        </p:nvGrpSpPr>
        <p:grpSpPr>
          <a:xfrm>
            <a:off x="4984563" y="5462043"/>
            <a:ext cx="3393361" cy="1384954"/>
            <a:chOff x="6940630" y="4098709"/>
            <a:chExt cx="2928397" cy="1545883"/>
          </a:xfrm>
        </p:grpSpPr>
        <p:sp>
          <p:nvSpPr>
            <p:cNvPr id="36" name="Google Shape;3647;p21">
              <a:extLst>
                <a:ext uri="{FF2B5EF4-FFF2-40B4-BE49-F238E27FC236}">
                  <a16:creationId xmlns:a16="http://schemas.microsoft.com/office/drawing/2014/main" id="{5D00B81E-1802-4579-AFD6-F08F4633932A}"/>
                </a:ext>
              </a:extLst>
            </p:cNvPr>
            <p:cNvSpPr txBox="1"/>
            <p:nvPr/>
          </p:nvSpPr>
          <p:spPr>
            <a:xfrm>
              <a:off x="7021028" y="4098709"/>
              <a:ext cx="2788739" cy="154588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1859B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798 – 780 = 18</a:t>
              </a:r>
              <a:endPara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31859B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3648;p21">
              <a:extLst>
                <a:ext uri="{FF2B5EF4-FFF2-40B4-BE49-F238E27FC236}">
                  <a16:creationId xmlns:a16="http://schemas.microsoft.com/office/drawing/2014/main" id="{4803591A-8FA4-45B2-87B7-D413E1C5D80A}"/>
                </a:ext>
              </a:extLst>
            </p:cNvPr>
            <p:cNvSpPr/>
            <p:nvPr/>
          </p:nvSpPr>
          <p:spPr>
            <a:xfrm>
              <a:off x="6940630" y="4140177"/>
              <a:ext cx="2928397" cy="786311"/>
            </a:xfrm>
            <a:prstGeom prst="roundRect">
              <a:avLst>
                <a:gd name="adj" fmla="val 16667"/>
              </a:avLst>
            </a:prstGeom>
            <a:noFill/>
            <a:ln w="76200" cap="flat" cmpd="dbl">
              <a:solidFill>
                <a:srgbClr val="E36C0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" name="Google Shape;3649;p21">
            <a:extLst>
              <a:ext uri="{FF2B5EF4-FFF2-40B4-BE49-F238E27FC236}">
                <a16:creationId xmlns:a16="http://schemas.microsoft.com/office/drawing/2014/main" id="{33837C7B-A23A-408B-A732-7B3700C838FF}"/>
              </a:ext>
            </a:extLst>
          </p:cNvPr>
          <p:cNvSpPr/>
          <p:nvPr/>
        </p:nvSpPr>
        <p:spPr>
          <a:xfrm>
            <a:off x="7337357" y="5598148"/>
            <a:ext cx="457200" cy="490315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4489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UTM Avo"/>
        <a:ea typeface="UTM Avo"/>
        <a:cs typeface=""/>
      </a:majorFont>
      <a:minorFont>
        <a:latin typeface="UTM Avo"/>
        <a:ea typeface="UTM Avo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439</TotalTime>
  <Words>346</Words>
  <Application>Microsoft Office PowerPoint</Application>
  <PresentationFormat>Widescreen</PresentationFormat>
  <Paragraphs>65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9</vt:i4>
      </vt:variant>
    </vt:vector>
  </HeadingPairs>
  <TitlesOfParts>
    <vt:vector size="27" baseType="lpstr">
      <vt:lpstr>等线</vt:lpstr>
      <vt:lpstr>微软雅黑</vt:lpstr>
      <vt:lpstr>Arial</vt:lpstr>
      <vt:lpstr>Arial-Rounded</vt:lpstr>
      <vt:lpstr>Calibri</vt:lpstr>
      <vt:lpstr>Lobster</vt:lpstr>
      <vt:lpstr>Open Sans Bold</vt:lpstr>
      <vt:lpstr>Times New Roman</vt:lpstr>
      <vt:lpstr>UTM Avo</vt:lpstr>
      <vt:lpstr>字魂59号-创粗黑</vt:lpstr>
      <vt:lpstr>Office Theme</vt:lpstr>
      <vt:lpstr>1_Office 主题</vt:lpstr>
      <vt:lpstr>2_Office 主题</vt:lpstr>
      <vt:lpstr>Office 主题​​</vt:lpstr>
      <vt:lpstr>https://www.freeppt7.com</vt:lpstr>
      <vt:lpstr>3_Office 主题</vt:lpstr>
      <vt:lpstr>3_Office 主题​​</vt:lpstr>
      <vt:lpstr>3_第一PPT，www.1ppt.com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asus</cp:lastModifiedBy>
  <cp:revision>42</cp:revision>
  <dcterms:created xsi:type="dcterms:W3CDTF">2021-07-20T01:55:21Z</dcterms:created>
  <dcterms:modified xsi:type="dcterms:W3CDTF">2024-03-22T05:14:19Z</dcterms:modified>
</cp:coreProperties>
</file>