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sldIdLst>
    <p:sldId id="379" r:id="rId3"/>
    <p:sldId id="260" r:id="rId4"/>
    <p:sldId id="296" r:id="rId5"/>
    <p:sldId id="284" r:id="rId6"/>
    <p:sldId id="297" r:id="rId7"/>
    <p:sldId id="299" r:id="rId8"/>
    <p:sldId id="300" r:id="rId9"/>
    <p:sldId id="30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1EB"/>
    <a:srgbClr val="AED574"/>
    <a:srgbClr val="F15441"/>
    <a:srgbClr val="FFC000"/>
    <a:srgbClr val="F89D7E"/>
    <a:srgbClr val="FFF685"/>
    <a:srgbClr val="F06858"/>
    <a:srgbClr val="9BBB59"/>
    <a:srgbClr val="F8B1A9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224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561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66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188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69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77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069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12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1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695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297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600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0730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47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8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9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33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60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4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403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724548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5257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5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3" r:id="rId21"/>
    <p:sldLayoutId id="214748372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510" y="109983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991" dirty="0">
                <a:solidFill>
                  <a:srgbClr val="002060"/>
                </a:solidFill>
                <a:latin typeface="Open Sans Bold"/>
              </a:rPr>
              <a:t>Lựa chọn khả năng</a:t>
            </a:r>
            <a:endParaRPr lang="en-US" sz="3991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988" y="2142311"/>
            <a:ext cx="8125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66:</a:t>
            </a:r>
          </a:p>
          <a:p>
            <a:pPr algn="ctr"/>
            <a:r>
              <a:rPr lang="en-US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LỰA CHỌN KHẢ NĂNG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LÀM QUEN VỚI YẾU TỐ THỐNG KÊ 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10" name="Rectangle 9"/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/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6" name="Rectangle 5"/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Mai,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Nam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chắc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66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44" y="2158880"/>
            <a:ext cx="2546588" cy="29710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04102" y="1455453"/>
            <a:ext cx="10206798" cy="570588"/>
            <a:chOff x="1183343" y="1464304"/>
            <a:chExt cx="102067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i="1" dirty="0" err="1"/>
                <a:t>chắc</a:t>
              </a:r>
              <a:r>
                <a:rPr lang="en-US" sz="2800" i="1" dirty="0"/>
                <a:t> </a:t>
              </a:r>
              <a:r>
                <a:rPr lang="en-US" sz="2800" i="1" dirty="0" err="1"/>
                <a:t>chắn</a:t>
              </a:r>
              <a:r>
                <a:rPr lang="en-US" sz="2800" i="1" dirty="0"/>
                <a:t>, </a:t>
              </a:r>
              <a:r>
                <a:rPr lang="en-US" sz="2800" i="1" dirty="0" err="1"/>
                <a:t>có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hoặc</a:t>
              </a:r>
              <a:r>
                <a:rPr lang="en-US" sz="2800" dirty="0"/>
                <a:t> </a:t>
              </a:r>
              <a:r>
                <a:rPr lang="en-US" sz="2800" i="1" dirty="0" err="1"/>
                <a:t>không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i="1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phù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422057" y="2131521"/>
            <a:ext cx="2940937" cy="3086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057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Bóng</a:t>
            </a:r>
            <a:r>
              <a:rPr lang="en-US" sz="2400" dirty="0"/>
              <a:t>    ?</a:t>
            </a:r>
          </a:p>
          <a:p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04957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Bóng</a:t>
            </a:r>
            <a:r>
              <a:rPr lang="en-US" sz="2400" dirty="0"/>
              <a:t>   ?   </a:t>
            </a:r>
          </a:p>
          <a:p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82761" y="5323835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Bóng</a:t>
            </a:r>
            <a:r>
              <a:rPr lang="en-US" sz="2400" dirty="0"/>
              <a:t>   ?   </a:t>
            </a:r>
          </a:p>
          <a:p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451100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222959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00763" y="532383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44410" y="53111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7653" y="53111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chắc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965" y="531113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67" y="307049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12" y="382587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52" y="320357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74" y="2204100"/>
            <a:ext cx="2479230" cy="30092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7314857" y="221997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83" y="336260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51" y="392575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Soccer Ball Vector, Download Free Soccer Ball Vector png images, Free  ClipArts on Clipart Librar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51" y="392472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477553"/>
            <a:ext cx="7323898" cy="1001474"/>
            <a:chOff x="1183343" y="1464304"/>
            <a:chExt cx="73238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7059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đúng</a:t>
              </a:r>
              <a:endParaRPr lang="en-US" sz="2800" dirty="0"/>
            </a:p>
            <a:p>
              <a:r>
                <a:rPr lang="en-US" sz="2800" dirty="0"/>
                <a:t>Mai </a:t>
              </a:r>
              <a:r>
                <a:rPr lang="en-US" sz="2800" dirty="0" err="1"/>
                <a:t>gieo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xúc</a:t>
              </a:r>
              <a:r>
                <a:rPr lang="en-US" sz="2800" dirty="0"/>
                <a:t> </a:t>
              </a:r>
              <a:r>
                <a:rPr lang="en-US" sz="2800" dirty="0" err="1"/>
                <a:t>xắc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mặt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47745" y="1610369"/>
            <a:ext cx="1041400" cy="1041400"/>
            <a:chOff x="1498257" y="1701800"/>
            <a:chExt cx="1041400" cy="1041400"/>
          </a:xfrm>
        </p:grpSpPr>
        <p:sp>
          <p:nvSpPr>
            <p:cNvPr id="5" name="Rounded Rectangle 4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4295" y="1610369"/>
            <a:ext cx="1041400" cy="1041400"/>
            <a:chOff x="1498257" y="1701800"/>
            <a:chExt cx="1041400" cy="1041400"/>
          </a:xfrm>
        </p:grpSpPr>
        <p:sp>
          <p:nvSpPr>
            <p:cNvPr id="9" name="Rounded Rectangle 8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4345" y="1610369"/>
            <a:ext cx="1041400" cy="1041400"/>
            <a:chOff x="1498257" y="1701800"/>
            <a:chExt cx="1041400" cy="1041400"/>
          </a:xfrm>
        </p:grpSpPr>
        <p:sp>
          <p:nvSpPr>
            <p:cNvPr id="13" name="Rounded Rectangle 12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27012" y="1610369"/>
            <a:ext cx="1041400" cy="1041400"/>
            <a:chOff x="1498257" y="1701800"/>
            <a:chExt cx="1041400" cy="1041400"/>
          </a:xfrm>
        </p:grpSpPr>
        <p:sp>
          <p:nvSpPr>
            <p:cNvPr id="18" name="Rounded Rectangle 17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33562" y="1610369"/>
            <a:ext cx="1041400" cy="1041400"/>
            <a:chOff x="1498257" y="1701800"/>
            <a:chExt cx="1041400" cy="1041400"/>
          </a:xfrm>
        </p:grpSpPr>
        <p:sp>
          <p:nvSpPr>
            <p:cNvPr id="24" name="Rounded Rectangle 23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503612" y="1610369"/>
            <a:ext cx="1041400" cy="1041400"/>
            <a:chOff x="1498257" y="1701800"/>
            <a:chExt cx="1041400" cy="1041400"/>
          </a:xfrm>
        </p:grpSpPr>
        <p:sp>
          <p:nvSpPr>
            <p:cNvPr id="31" name="Rounded Rectangle 30"/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76752" y="2824309"/>
            <a:ext cx="1050052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ở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xắc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marL="514350" indent="-514350">
              <a:lnSpc>
                <a:spcPts val="4000"/>
              </a:lnSpc>
              <a:buAutoNum type="alphaLcParenR"/>
            </a:pPr>
            <a:r>
              <a:rPr lang="en-US" sz="2800" dirty="0"/>
              <a:t>4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ts val="4000"/>
              </a:lnSpc>
            </a:pPr>
            <a:r>
              <a:rPr lang="en-US" sz="2800" dirty="0"/>
              <a:t>       </a:t>
            </a:r>
            <a:r>
              <a:rPr lang="en-US" sz="2800" dirty="0">
                <a:solidFill>
                  <a:srgbClr val="F15441"/>
                </a:solidFill>
              </a:rPr>
              <a:t> A.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LcParenR" startAt="2"/>
            </a:pP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7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ts val="4000"/>
              </a:lnSpc>
            </a:pPr>
            <a:r>
              <a:rPr lang="en-US" sz="2800" dirty="0"/>
              <a:t>        </a:t>
            </a:r>
            <a:r>
              <a:rPr lang="en-US" sz="2800" dirty="0">
                <a:solidFill>
                  <a:srgbClr val="F15441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pPr>
              <a:lnSpc>
                <a:spcPts val="4000"/>
              </a:lnSpc>
            </a:pPr>
            <a:r>
              <a:rPr lang="en-US" sz="2800" dirty="0"/>
              <a:t>c)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7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ts val="4000"/>
              </a:lnSpc>
            </a:pPr>
            <a:r>
              <a:rPr lang="en-US" sz="2800" dirty="0"/>
              <a:t>       </a:t>
            </a:r>
            <a:r>
              <a:rPr lang="en-US" sz="2800" dirty="0">
                <a:solidFill>
                  <a:srgbClr val="F15441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pPr>
              <a:lnSpc>
                <a:spcPts val="4000"/>
              </a:lnSpc>
            </a:pPr>
            <a:endParaRPr lang="en-US" sz="2800" dirty="0"/>
          </a:p>
        </p:txBody>
      </p:sp>
      <p:sp>
        <p:nvSpPr>
          <p:cNvPr id="39" name="Oval 38"/>
          <p:cNvSpPr/>
          <p:nvPr/>
        </p:nvSpPr>
        <p:spPr>
          <a:xfrm>
            <a:off x="5253143" y="3870221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12747" y="4898366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074136" y="5904207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0228" y="371234"/>
            <a:ext cx="10206798" cy="1001474"/>
            <a:chOff x="1183343" y="1464304"/>
            <a:chExt cx="10206798" cy="1001474"/>
          </a:xfrm>
        </p:grpSpPr>
        <p:sp>
          <p:nvSpPr>
            <p:cNvPr id="6" name="TextBox 5"/>
            <p:cNvSpPr txBox="1"/>
            <p:nvPr/>
          </p:nvSpPr>
          <p:spPr>
            <a:xfrm>
              <a:off x="1801298" y="1511671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i="1" dirty="0" err="1"/>
                <a:t>chắc</a:t>
              </a:r>
              <a:r>
                <a:rPr lang="en-US" sz="2800" i="1" dirty="0"/>
                <a:t> </a:t>
              </a:r>
              <a:r>
                <a:rPr lang="en-US" sz="2800" i="1" dirty="0" err="1"/>
                <a:t>chắn</a:t>
              </a:r>
              <a:r>
                <a:rPr lang="en-US" sz="2800" i="1" dirty="0"/>
                <a:t>, </a:t>
              </a:r>
              <a:r>
                <a:rPr lang="en-US" sz="2800" i="1" dirty="0" err="1"/>
                <a:t>có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hoặc</a:t>
              </a:r>
              <a:r>
                <a:rPr lang="en-US" sz="2800" dirty="0"/>
                <a:t> </a:t>
              </a:r>
              <a:r>
                <a:rPr lang="en-US" sz="2800" i="1" dirty="0" err="1"/>
                <a:t>không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i="1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phù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  <a:p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5 </a:t>
              </a: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táo</a:t>
              </a:r>
              <a:r>
                <a:rPr lang="en-US" sz="2800" dirty="0"/>
                <a:t>.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táo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bốn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endParaRPr lang="en-US" sz="28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448183" y="4102544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8183" y="4726659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8183" y="5350774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8183" y="5974889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bốn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157029" y="1333519"/>
            <a:ext cx="1712685" cy="0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823200" y="4195131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23200" y="4952130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Không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23200" y="5709129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Chắc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chắn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>
            <a:stCxn id="9" idx="3"/>
            <a:endCxn id="17" idx="1"/>
          </p:cNvCxnSpPr>
          <p:nvPr/>
        </p:nvCxnSpPr>
        <p:spPr>
          <a:xfrm>
            <a:off x="6242604" y="4342029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16" idx="1"/>
          </p:cNvCxnSpPr>
          <p:nvPr/>
        </p:nvCxnSpPr>
        <p:spPr>
          <a:xfrm>
            <a:off x="6242604" y="4966144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3"/>
            <a:endCxn id="15" idx="1"/>
          </p:cNvCxnSpPr>
          <p:nvPr/>
        </p:nvCxnSpPr>
        <p:spPr>
          <a:xfrm flipV="1">
            <a:off x="6242604" y="4492674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16" idx="1"/>
          </p:cNvCxnSpPr>
          <p:nvPr/>
        </p:nvCxnSpPr>
        <p:spPr>
          <a:xfrm flipV="1">
            <a:off x="6242604" y="5249673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1026" name="Picture 2" descr="Fuits and Vegetables | Baamboozl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79" y="272030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76" y="281284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66" y="2820013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57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28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uits and Vegetables | Baamboozl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1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22450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271</Words>
  <Application>Microsoft Office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Lobster</vt:lpstr>
      <vt:lpstr>Open Sans Bold</vt:lpstr>
      <vt:lpstr>Times New Roman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103</cp:revision>
  <dcterms:created xsi:type="dcterms:W3CDTF">2021-06-02T01:34:28Z</dcterms:created>
  <dcterms:modified xsi:type="dcterms:W3CDTF">2024-03-22T05:23:03Z</dcterms:modified>
</cp:coreProperties>
</file>