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379" r:id="rId3"/>
    <p:sldId id="257" r:id="rId4"/>
    <p:sldId id="280" r:id="rId5"/>
    <p:sldId id="260" r:id="rId6"/>
    <p:sldId id="284" r:id="rId7"/>
    <p:sldId id="292" r:id="rId8"/>
    <p:sldId id="286" r:id="rId9"/>
    <p:sldId id="285" r:id="rId10"/>
    <p:sldId id="287" r:id="rId11"/>
    <p:sldId id="288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1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8AB46-167D-415E-A95D-9F4C7C52A612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BF68B-D2F8-4337-A434-7E2D7FD9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2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BF68B-D2F8-4337-A434-7E2D7FD953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10" Type="http://schemas.openxmlformats.org/officeDocument/2006/relationships/image" Target="../media/image3.png"/><Relationship Id="rId4" Type="http://schemas.openxmlformats.org/officeDocument/2006/relationships/tags" Target="../tags/tag10.xml"/><Relationship Id="rId9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10" Type="http://schemas.openxmlformats.org/officeDocument/2006/relationships/image" Target="../media/image3.png"/><Relationship Id="rId4" Type="http://schemas.openxmlformats.org/officeDocument/2006/relationships/tags" Target="../tags/tag15.xml"/><Relationship Id="rId9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10" Type="http://schemas.openxmlformats.org/officeDocument/2006/relationships/image" Target="../media/image3.png"/><Relationship Id="rId4" Type="http://schemas.openxmlformats.org/officeDocument/2006/relationships/tags" Target="../tags/tag20.xml"/><Relationship Id="rId9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.png"/><Relationship Id="rId5" Type="http://schemas.openxmlformats.org/officeDocument/2006/relationships/tags" Target="../tags/tag2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25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3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.png"/><Relationship Id="rId5" Type="http://schemas.openxmlformats.org/officeDocument/2006/relationships/tags" Target="../tags/tag32.xml"/><Relationship Id="rId10" Type="http://schemas.openxmlformats.org/officeDocument/2006/relationships/image" Target="../media/image1.png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38.xml"/><Relationship Id="rId7" Type="http://schemas.openxmlformats.org/officeDocument/2006/relationships/image" Target="../media/image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Relationship Id="rId9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3.png"/><Relationship Id="rId5" Type="http://schemas.openxmlformats.org/officeDocument/2006/relationships/tags" Target="../tags/tag4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tags" Target="../tags/tag46.xml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1.xml"/><Relationship Id="rId7" Type="http://schemas.openxmlformats.org/officeDocument/2006/relationships/image" Target="../media/image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10" Type="http://schemas.openxmlformats.org/officeDocument/2006/relationships/image" Target="../media/image3.png"/><Relationship Id="rId4" Type="http://schemas.openxmlformats.org/officeDocument/2006/relationships/tags" Target="../tags/tag52.xml"/><Relationship Id="rId9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56.xml"/><Relationship Id="rId7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Relationship Id="rId9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0.xml"/><Relationship Id="rId7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10" Type="http://schemas.openxmlformats.org/officeDocument/2006/relationships/image" Target="../media/image3.png"/><Relationship Id="rId4" Type="http://schemas.openxmlformats.org/officeDocument/2006/relationships/tags" Target="../tags/tag61.xml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67FE-3A26-951A-8C35-A11F71919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E02FB-A916-3391-14CA-FE57A536F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75DD-56D6-37C1-27BF-8690AC3B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765BD-304F-2506-D746-0D5B9D2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A38BA-C376-5DAC-ED0A-482EBF8A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C548-3FA3-163B-5B6D-0325A8CC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88CC2-D9E8-B241-F719-4D3035C05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DD65-1CC6-E783-6B0E-02A815B9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6FE3F-006E-C774-18FE-DEB2DFF0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EB36C-F974-6B2B-30E4-752EECB4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4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DC72F-323E-02AE-EC1C-94EAA10A4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E53C-BCC1-0E75-E01F-08AA46AD5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F582-FFA2-AF49-E49C-9A2EEF84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6451-42F6-DF0B-05E3-0E21A842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CF7A8-8B5F-5440-94B9-A3411F3D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5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3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7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6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7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4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7408-8704-1699-E749-FE338248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73ED5-E3FF-0A56-1A75-4F528F69B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9AE4-34C3-2DDC-B70F-7D640461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801D-DCCC-2DD7-837B-B20ACC2B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A38B2-58EA-3B43-5E34-6F4B35EF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6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4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0D32-7FB8-D82A-6DE2-D19F63ED1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A5254-9A35-816A-4E40-510D688B1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11859-DDFF-C881-E0C9-6C6D58E8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82744-D4A7-B52B-E627-0089E9AD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7D4F3-20B0-D827-DC32-4EF77254E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8023-38FA-D5C4-F85E-8564B03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678A-C6A5-97B8-53D2-5DDEF669A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4C1CC-8B07-E045-4C4A-BB0106B60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194D3-D271-56A3-CF06-ADB1C2E5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6685F-2398-B017-7828-FD4074EF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6B191-017C-DAD7-DA72-30DB5027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8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293E8-FFFE-A797-13BC-3C01D3C4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6A58D-ADA3-985E-219B-7F2C93736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D2533-EDD9-55A7-4D8F-0F49E4ECE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1E98D4-3829-CC14-C06C-92507681D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1795C-A5CC-116F-FA34-42F417FA9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9427F6-89BC-39CD-2F56-560A876C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7BA6A-01F0-4D99-E329-AC5FE329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0B52F-EFFF-F561-4468-B4049F13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1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3474-C91F-2447-1100-56327224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58320-5CA6-DAF1-3A80-C86F88FC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4473B-BB5B-82D4-3735-96144841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794F2-C7FB-3DE0-C899-17223371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468B4-D056-7E75-EBEE-C590AA86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A92AE-C6F8-D459-5034-B787DB49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DD979-A2DA-2D39-8021-051AC9F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DD67-CAC9-2FAA-4B2D-0F8F175E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419FA-2C8F-9721-91C9-2080EE08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A05BE-A13C-2E7F-2536-EED01C8B4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F49F7-ACA6-3201-25AF-01B3B34B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4B8E0-2BA3-2C68-E305-D26BFE4F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72173-AC26-67FE-3210-8DB0F91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2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9B57-0BDF-2E27-ADD5-E595ADF5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F5807-AC61-3C98-0775-106FF32CE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1A649-313A-B908-FCD4-995B7594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44CBA-DC62-D530-F5E2-60E8AD62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D1AEE-FA82-D639-8C17-C4273B0B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FA7A0-923B-14E6-4E78-2137F759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1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7138C-5687-2886-82BF-E23716AE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46D73-309C-C95D-A15A-5375B0D75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56B05-CED9-8C3D-21D2-BF8654C7D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E4C1-FB98-41B1-BC85-7D7AA25AF71B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6E123-2BB0-BAFC-A3BF-F12A3B5C4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D79D4-3505-9610-00CD-446DF5AE2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9C18-83DD-4F99-AE14-B90BE4F78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14744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7990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8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5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2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4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85325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9826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44423" y="411398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8" y="1607915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7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0" cy="43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8524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7" y="337866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1" y="2021017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6" y="460784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203317" y="3690798"/>
            <a:ext cx="11886696" cy="89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0" dirty="0">
                <a:solidFill>
                  <a:srgbClr val="002060"/>
                </a:solidFill>
                <a:latin typeface="Open Sans Bold"/>
              </a:rPr>
              <a:t>Phép cộng không nhớ trong phạm vi 1000</a:t>
            </a:r>
            <a:endParaRPr lang="en-US" sz="399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1" descr="E:\PPT\千库网\资料\素材\组 9.png组 9"/>
          <p:cNvPicPr>
            <a:picLocks noChangeAspect="1"/>
          </p:cNvPicPr>
          <p:nvPr/>
        </p:nvPicPr>
        <p:blipFill>
          <a:blip r:embed="rId4"/>
          <a:srcRect l="4153" t="24271" r="3064" b="36054"/>
          <a:stretch>
            <a:fillRect/>
          </a:stretch>
        </p:blipFill>
        <p:spPr>
          <a:xfrm flipH="1">
            <a:off x="-19685" y="0"/>
            <a:ext cx="12227560" cy="21253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114" y="1698266"/>
            <a:ext cx="6167259" cy="2175669"/>
            <a:chOff x="624114" y="1698267"/>
            <a:chExt cx="11088560" cy="1386324"/>
          </a:xfrm>
        </p:grpSpPr>
        <p:sp>
          <p:nvSpPr>
            <p:cNvPr id="50" name="Rounded Rectangle 49"/>
            <p:cNvSpPr/>
            <p:nvPr/>
          </p:nvSpPr>
          <p:spPr>
            <a:xfrm>
              <a:off x="624114" y="1698267"/>
              <a:ext cx="11088559" cy="13497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178" y="1770630"/>
              <a:ext cx="10950496" cy="1313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Mèo và hà mã vớt được những hòm đựng ngọc trai. Số viên ngọc trai được ghi trên mỗi hòm.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001">
            <a:off x="6940605" y="298301"/>
            <a:ext cx="4964408" cy="3220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3027410" y="4576601"/>
            <a:ext cx="6214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233 + 245 = 478 (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7410" y="5819934"/>
            <a:ext cx="6214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307 + 150 = 457 (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4114" y="3999156"/>
            <a:ext cx="10130274" cy="592107"/>
            <a:chOff x="1241745" y="3999156"/>
            <a:chExt cx="9543232" cy="592107"/>
          </a:xfrm>
        </p:grpSpPr>
        <p:sp>
          <p:nvSpPr>
            <p:cNvPr id="10" name="Rectangle 9"/>
            <p:cNvSpPr/>
            <p:nvPr/>
          </p:nvSpPr>
          <p:spPr>
            <a:xfrm>
              <a:off x="1241745" y="4006488"/>
              <a:ext cx="95432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Thuyền của mèo vớt được tất 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viên ngọc trai.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408356" y="3999156"/>
              <a:ext cx="786079" cy="57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4115" y="5234332"/>
            <a:ext cx="10654455" cy="600263"/>
            <a:chOff x="1241745" y="5234332"/>
            <a:chExt cx="10056377" cy="600263"/>
          </a:xfrm>
        </p:grpSpPr>
        <p:sp>
          <p:nvSpPr>
            <p:cNvPr id="11" name="Rectangle 10"/>
            <p:cNvSpPr/>
            <p:nvPr/>
          </p:nvSpPr>
          <p:spPr>
            <a:xfrm>
              <a:off x="1241745" y="5249820"/>
              <a:ext cx="100563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Thuyền của hà mã vớt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viên ngọc trai.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810544" y="5234332"/>
              <a:ext cx="794574" cy="570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7170058" y="4006488"/>
            <a:ext cx="834434" cy="570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83576" y="5242076"/>
            <a:ext cx="841829" cy="5701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03" y="-157363"/>
            <a:ext cx="3743268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5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30265" y="2987675"/>
            <a:ext cx="5238115" cy="619760"/>
            <a:chOff x="8405" y="4691"/>
            <a:chExt cx="8249" cy="976"/>
          </a:xfrm>
        </p:grpSpPr>
        <p:sp>
          <p:nvSpPr>
            <p:cNvPr id="23" name="Oval 36"/>
            <p:cNvSpPr/>
            <p:nvPr/>
          </p:nvSpPr>
          <p:spPr>
            <a:xfrm>
              <a:off x="8405" y="4794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262" y="469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想获得学习上的成功，首先应该有强烈的愿望，只有这样你才能在今后的学习中对学习有兴趣。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30265" y="3730625"/>
            <a:ext cx="5238115" cy="619760"/>
            <a:chOff x="8405" y="5861"/>
            <a:chExt cx="8249" cy="976"/>
          </a:xfrm>
        </p:grpSpPr>
        <p:sp>
          <p:nvSpPr>
            <p:cNvPr id="29" name="Oval 36"/>
            <p:cNvSpPr/>
            <p:nvPr/>
          </p:nvSpPr>
          <p:spPr>
            <a:xfrm>
              <a:off x="8405" y="6041"/>
              <a:ext cx="617" cy="617"/>
            </a:xfrm>
            <a:prstGeom prst="ellipse">
              <a:avLst/>
            </a:prstGeom>
            <a:solidFill>
              <a:srgbClr val="E83F5C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2</a:t>
              </a: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9262" y="586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一个以满腔的热情对待这种事，另一个则以悲观消极的思想去对待，导致了结果上的巨大差异。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0265" y="4570730"/>
            <a:ext cx="5367655" cy="619760"/>
            <a:chOff x="8405" y="7184"/>
            <a:chExt cx="8453" cy="976"/>
          </a:xfrm>
        </p:grpSpPr>
        <p:sp>
          <p:nvSpPr>
            <p:cNvPr id="42" name="Oval 36"/>
            <p:cNvSpPr/>
            <p:nvPr/>
          </p:nvSpPr>
          <p:spPr>
            <a:xfrm>
              <a:off x="8405" y="7288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3</a:t>
              </a:r>
            </a:p>
          </p:txBody>
        </p:sp>
        <p:sp>
          <p:nvSpPr>
            <p:cNvPr id="43" name="TextBox 24"/>
            <p:cNvSpPr txBox="1"/>
            <p:nvPr/>
          </p:nvSpPr>
          <p:spPr>
            <a:xfrm>
              <a:off x="9262" y="7184"/>
              <a:ext cx="7596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当人遇到困难时，坏心态让你退缩，并陷入悲观的深渊，好的心态让你乐观，并能获得成功的喜悦，可见成功与否取决个人心态的好坏。</a:t>
              </a:r>
            </a:p>
          </p:txBody>
        </p:sp>
      </p:grpSp>
      <p:sp>
        <p:nvSpPr>
          <p:cNvPr id="44" name="TextBox 20"/>
          <p:cNvSpPr txBox="1"/>
          <p:nvPr/>
        </p:nvSpPr>
        <p:spPr>
          <a:xfrm>
            <a:off x="5862577" y="2077391"/>
            <a:ext cx="3595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E9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+mn-lt"/>
              </a:rPr>
              <a:t>谈感受：成功需要有信念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图片 4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0">
            <a:off x="8607332" y="1220470"/>
            <a:ext cx="3333750" cy="723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77315" y="2391360"/>
            <a:ext cx="696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7315" y="3535218"/>
            <a:ext cx="6248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33" y="2045842"/>
            <a:ext cx="4206977" cy="3305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8" y="281038"/>
            <a:ext cx="12144285" cy="182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4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5"/>
          <p:cNvSpPr/>
          <p:nvPr/>
        </p:nvSpPr>
        <p:spPr>
          <a:xfrm>
            <a:off x="-17780" y="1005841"/>
            <a:ext cx="12228195" cy="5042262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5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6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7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9130" y="2490206"/>
            <a:ext cx="2316365" cy="3869213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82" y="1626724"/>
            <a:ext cx="33337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1579" r="29867"/>
          <a:stretch/>
        </p:blipFill>
        <p:spPr>
          <a:xfrm>
            <a:off x="4352109" y="172299"/>
            <a:ext cx="3487783" cy="2241928"/>
          </a:xfrm>
          <a:prstGeom prst="rect">
            <a:avLst/>
          </a:prstGeom>
        </p:spPr>
      </p:pic>
      <p:pic>
        <p:nvPicPr>
          <p:cNvPr id="45" name="图片 65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>
            <a:off x="9718064" y="1783564"/>
            <a:ext cx="1625925" cy="35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5204" y="3695407"/>
            <a:ext cx="10782282" cy="1434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422" y="2172671"/>
            <a:ext cx="9053345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-230233" y="-285750"/>
            <a:ext cx="12652466" cy="775335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D0DDD63-54F0-E327-CA4B-2E36F06B8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51" y="59258"/>
            <a:ext cx="9306085" cy="1630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4488" y="1779176"/>
            <a:ext cx="9829801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thực hiện được phép cộng (không nhớ) số có ba chữ số với số có ba, hai hoặc một chữ số (trong phạm vi 1000):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Đặt tính theo cột dọc.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Từ phải qua trái, lần lượt cộng hai số đơn vị, hai số chục và hai số trăm.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Vận dụng được vào giải toán có lời văn, kết hợp phép tính với so sánh số.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4487" y="4344057"/>
            <a:ext cx="1019175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Phát triển năng lực và phẩm chất: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Phát triển năng lực tính toán, kĩ năng so sánh số.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giao tiếp, hợp tác, giải quyết vấn đề, rèn tính cẩn thận.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0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8998" y="1066575"/>
            <a:ext cx="8450193" cy="4077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6629" y="5219342"/>
            <a:ext cx="4818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 + 312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0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383222" y="1026765"/>
            <a:ext cx="481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 + 312 =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623" y="1807109"/>
          <a:ext cx="4920342" cy="42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14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8907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1347"/>
                  </a:ext>
                </a:extLst>
              </a:tr>
            </a:tbl>
          </a:graphicData>
        </a:graphic>
      </p:graphicFrame>
      <p:pic>
        <p:nvPicPr>
          <p:cNvPr id="13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6" y="3011898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9" y="3157251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82570" y="3056560"/>
            <a:ext cx="779200" cy="1026073"/>
            <a:chOff x="2721057" y="3034554"/>
            <a:chExt cx="779200" cy="1026073"/>
          </a:xfrm>
        </p:grpSpPr>
        <p:grpSp>
          <p:nvGrpSpPr>
            <p:cNvPr id="119" name="Group 118"/>
            <p:cNvGrpSpPr/>
            <p:nvPr/>
          </p:nvGrpSpPr>
          <p:grpSpPr bwMode="auto">
            <a:xfrm>
              <a:off x="2721057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0" name="Rectangle 11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 bwMode="auto">
            <a:xfrm>
              <a:off x="2858062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 bwMode="auto">
            <a:xfrm>
              <a:off x="3000698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 bwMode="auto">
            <a:xfrm>
              <a:off x="3143334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3" name="Rectangle 1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 bwMode="auto">
            <a:xfrm>
              <a:off x="3290842" y="3035707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4" name="Rectangle 16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 bwMode="auto">
            <a:xfrm>
              <a:off x="3424315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 bwMode="auto">
          <a:xfrm>
            <a:off x="4140303" y="3569651"/>
            <a:ext cx="83128" cy="400895"/>
            <a:chOff x="7152671" y="2046460"/>
            <a:chExt cx="90155" cy="360619"/>
          </a:xfrm>
          <a:solidFill>
            <a:schemeClr val="bg1"/>
          </a:solidFill>
        </p:grpSpPr>
        <p:sp>
          <p:nvSpPr>
            <p:cNvPr id="192" name="Rectangle 191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7" name="Group 5"/>
          <p:cNvGrpSpPr>
            <a:grpSpLocks/>
          </p:cNvGrpSpPr>
          <p:nvPr/>
        </p:nvGrpSpPr>
        <p:grpSpPr bwMode="auto">
          <a:xfrm>
            <a:off x="487180" y="4584503"/>
            <a:ext cx="1348905" cy="1305609"/>
            <a:chOff x="1005444" y="2289604"/>
            <a:chExt cx="1329941" cy="1329941"/>
          </a:xfrm>
        </p:grpSpPr>
        <p:pic>
          <p:nvPicPr>
            <p:cNvPr id="198" name="Picture 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5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844" y="24420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44" y="25944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" name="Group 200"/>
          <p:cNvGrpSpPr/>
          <p:nvPr/>
        </p:nvGrpSpPr>
        <p:grpSpPr bwMode="auto">
          <a:xfrm>
            <a:off x="2647215" y="4664205"/>
            <a:ext cx="90938" cy="1146204"/>
            <a:chOff x="7152671" y="1595686"/>
            <a:chExt cx="90155" cy="901548"/>
          </a:xfrm>
          <a:solidFill>
            <a:schemeClr val="bg1"/>
          </a:solidFill>
        </p:grpSpPr>
        <p:sp>
          <p:nvSpPr>
            <p:cNvPr id="202" name="Rectangle 20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 bwMode="auto">
          <a:xfrm>
            <a:off x="4134227" y="5514402"/>
            <a:ext cx="83128" cy="200448"/>
            <a:chOff x="7152671" y="2046460"/>
            <a:chExt cx="90155" cy="180310"/>
          </a:xfrm>
          <a:solidFill>
            <a:schemeClr val="bg1"/>
          </a:solidFill>
        </p:grpSpPr>
        <p:sp>
          <p:nvSpPr>
            <p:cNvPr id="213" name="Rectangle 212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5613403" y="1761328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264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196862" y="21696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5643844" y="2498466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312</a:t>
            </a:r>
          </a:p>
        </p:txBody>
      </p:sp>
      <p:cxnSp>
        <p:nvCxnSpPr>
          <p:cNvPr id="220" name="Straight Connector 219"/>
          <p:cNvCxnSpPr/>
          <p:nvPr/>
        </p:nvCxnSpPr>
        <p:spPr>
          <a:xfrm>
            <a:off x="5544404" y="3158629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6233841" y="315483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5940259" y="3161544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5591301" y="31514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7009760" y="1592620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009760" y="2467391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7009760" y="3342162"/>
            <a:ext cx="4651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59351" y="4500333"/>
            <a:ext cx="4919786" cy="1030123"/>
            <a:chOff x="5959351" y="4500333"/>
            <a:chExt cx="4919786" cy="1030123"/>
          </a:xfrm>
        </p:grpSpPr>
        <p:sp>
          <p:nvSpPr>
            <p:cNvPr id="11" name="Rounded Rectangle 10"/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6060394" y="4676897"/>
              <a:ext cx="4818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264 + 312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4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7" grpId="0"/>
      <p:bldP spid="218" grpId="0"/>
      <p:bldP spid="221" grpId="0"/>
      <p:bldP spid="222" grpId="0"/>
      <p:bldP spid="223" grpId="0"/>
      <p:bldP spid="224" grpId="0"/>
      <p:bldP spid="226" grpId="0"/>
      <p:bldP spid="2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623" y="1807109"/>
          <a:ext cx="4920342" cy="426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14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8907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  <a:tr h="1687477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1347"/>
                  </a:ext>
                </a:extLst>
              </a:tr>
            </a:tbl>
          </a:graphicData>
        </a:graphic>
      </p:graphicFrame>
      <p:pic>
        <p:nvPicPr>
          <p:cNvPr id="13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6" y="3011898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9" y="3157251"/>
            <a:ext cx="1217066" cy="102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82570" y="3056560"/>
            <a:ext cx="779200" cy="1026073"/>
            <a:chOff x="2721057" y="3034554"/>
            <a:chExt cx="779200" cy="1026073"/>
          </a:xfrm>
        </p:grpSpPr>
        <p:grpSp>
          <p:nvGrpSpPr>
            <p:cNvPr id="119" name="Group 118"/>
            <p:cNvGrpSpPr/>
            <p:nvPr/>
          </p:nvGrpSpPr>
          <p:grpSpPr bwMode="auto">
            <a:xfrm>
              <a:off x="2721057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0" name="Rectangle 11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 bwMode="auto">
            <a:xfrm>
              <a:off x="2858062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 bwMode="auto">
            <a:xfrm>
              <a:off x="3000698" y="3035129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 bwMode="auto">
            <a:xfrm>
              <a:off x="3143334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3" name="Rectangle 1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 bwMode="auto">
            <a:xfrm>
              <a:off x="3290842" y="3035707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4" name="Rectangle 16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 bwMode="auto">
            <a:xfrm>
              <a:off x="3424315" y="3034554"/>
              <a:ext cx="75942" cy="1024920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 bwMode="auto">
          <a:xfrm>
            <a:off x="4140303" y="3569651"/>
            <a:ext cx="83128" cy="400895"/>
            <a:chOff x="7152671" y="2046460"/>
            <a:chExt cx="90155" cy="360619"/>
          </a:xfrm>
          <a:solidFill>
            <a:schemeClr val="bg1"/>
          </a:solidFill>
        </p:grpSpPr>
        <p:sp>
          <p:nvSpPr>
            <p:cNvPr id="192" name="Rectangle 191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7" name="Group 5"/>
          <p:cNvGrpSpPr>
            <a:grpSpLocks/>
          </p:cNvGrpSpPr>
          <p:nvPr/>
        </p:nvGrpSpPr>
        <p:grpSpPr bwMode="auto">
          <a:xfrm>
            <a:off x="487180" y="4584503"/>
            <a:ext cx="1348905" cy="1305609"/>
            <a:chOff x="1005444" y="2289604"/>
            <a:chExt cx="1329941" cy="1329941"/>
          </a:xfrm>
        </p:grpSpPr>
        <p:pic>
          <p:nvPicPr>
            <p:cNvPr id="198" name="Picture 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5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844" y="24420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244" y="25944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1" name="Group 200"/>
          <p:cNvGrpSpPr/>
          <p:nvPr/>
        </p:nvGrpSpPr>
        <p:grpSpPr bwMode="auto">
          <a:xfrm>
            <a:off x="2647215" y="4664205"/>
            <a:ext cx="90938" cy="1146204"/>
            <a:chOff x="7152671" y="1595686"/>
            <a:chExt cx="90155" cy="901548"/>
          </a:xfrm>
          <a:solidFill>
            <a:schemeClr val="bg1"/>
          </a:solidFill>
        </p:grpSpPr>
        <p:sp>
          <p:nvSpPr>
            <p:cNvPr id="202" name="Rectangle 20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 bwMode="auto">
          <a:xfrm>
            <a:off x="4134227" y="5514402"/>
            <a:ext cx="83128" cy="200448"/>
            <a:chOff x="7152671" y="2046460"/>
            <a:chExt cx="90155" cy="180310"/>
          </a:xfrm>
          <a:solidFill>
            <a:schemeClr val="bg1"/>
          </a:solidFill>
        </p:grpSpPr>
        <p:sp>
          <p:nvSpPr>
            <p:cNvPr id="213" name="Rectangle 212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2925" y="493413"/>
            <a:ext cx="4919786" cy="1030123"/>
            <a:chOff x="5959351" y="4500333"/>
            <a:chExt cx="4919786" cy="1030123"/>
          </a:xfrm>
        </p:grpSpPr>
        <p:sp>
          <p:nvSpPr>
            <p:cNvPr id="11" name="Rounded Rectangle 10"/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6060394" y="4676897"/>
              <a:ext cx="4818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264 + 312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576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07004" y="1008474"/>
            <a:ext cx="6399514" cy="3451020"/>
            <a:chOff x="5407004" y="1008474"/>
            <a:chExt cx="6399514" cy="3451020"/>
          </a:xfrm>
        </p:grpSpPr>
        <p:sp>
          <p:nvSpPr>
            <p:cNvPr id="116" name="Cloud 115"/>
            <p:cNvSpPr/>
            <p:nvPr/>
          </p:nvSpPr>
          <p:spPr>
            <a:xfrm>
              <a:off x="5407004" y="1008474"/>
              <a:ext cx="6399514" cy="345102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50000"/>
                </a:schemeClr>
              </a:solidFill>
              <a:prstDash val="dashDot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48914" y="1516493"/>
              <a:ext cx="52362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 1000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C5F7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83" y="3569020"/>
            <a:ext cx="3628771" cy="2851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6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" y="1964600"/>
            <a:ext cx="12168671" cy="2481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1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203200" y="362857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330633" y="2681507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092" y="3089782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1074" y="341864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61634" y="4078808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71308" y="410706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40903" y="410706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32995" y="4126417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55363" y="266204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38822" y="307031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85804" y="339917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886364" y="405934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32674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73842" y="404635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11165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9330" y="267177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526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92789" y="308004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9771" y="340891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540331" y="406907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76171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92813" y="4046355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23654" y="404635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0555" y="267177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974014" y="308004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20996" y="340891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321556" y="406907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54474" y="4078808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41884" y="4059342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63452" y="4059342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4" y="-54076"/>
            <a:ext cx="43102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4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2"/>
          <p:cNvSpPr/>
          <p:nvPr/>
        </p:nvSpPr>
        <p:spPr>
          <a:xfrm>
            <a:off x="167367" y="346602"/>
            <a:ext cx="11785600" cy="6197600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" name="图片 1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sp>
        <p:nvSpPr>
          <p:cNvPr id="21" name="TextBox 20"/>
          <p:cNvSpPr txBox="1"/>
          <p:nvPr/>
        </p:nvSpPr>
        <p:spPr>
          <a:xfrm>
            <a:off x="1452952" y="2948722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6411" y="3356997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3393" y="3685860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83953" y="4346023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02048" y="427021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39095" y="4270211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6998" y="425788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77682" y="2929256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1141" y="333753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08123" y="366639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622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008683" y="4326557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54993" y="430285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4425" y="4302854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36883" y="430285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31649" y="2938989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15108" y="33472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86957" y="366639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662650" y="4336290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95052" y="435709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2696" y="434602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55787" y="4324138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12874" y="2938989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923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096333" y="3347264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30914" y="366997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9443875" y="4336290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160338" y="430012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98711" y="4300121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451169" y="4300121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8984" y="1830211"/>
            <a:ext cx="2597754" cy="838610"/>
            <a:chOff x="638984" y="1830211"/>
            <a:chExt cx="2597754" cy="838610"/>
          </a:xfrm>
        </p:grpSpPr>
        <p:sp>
          <p:nvSpPr>
            <p:cNvPr id="49" name="Rounded Rectangle 48"/>
            <p:cNvSpPr/>
            <p:nvPr/>
          </p:nvSpPr>
          <p:spPr>
            <a:xfrm>
              <a:off x="638984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4423" y="1895282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460 + 231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62413" y="1830211"/>
            <a:ext cx="2597754" cy="838610"/>
            <a:chOff x="3462413" y="1830211"/>
            <a:chExt cx="2597754" cy="838610"/>
          </a:xfrm>
        </p:grpSpPr>
        <p:sp>
          <p:nvSpPr>
            <p:cNvPr id="50" name="Rounded Rectangle 49"/>
            <p:cNvSpPr/>
            <p:nvPr/>
          </p:nvSpPr>
          <p:spPr>
            <a:xfrm>
              <a:off x="3462413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90653" y="1931545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375 + 622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5842" y="1830211"/>
            <a:ext cx="2597754" cy="838610"/>
            <a:chOff x="6285842" y="1830211"/>
            <a:chExt cx="2597754" cy="838610"/>
          </a:xfrm>
        </p:grpSpPr>
        <p:sp>
          <p:nvSpPr>
            <p:cNvPr id="51" name="Rounded Rectangle 50"/>
            <p:cNvSpPr/>
            <p:nvPr/>
          </p:nvSpPr>
          <p:spPr>
            <a:xfrm>
              <a:off x="6285842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36732" y="1919724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+ 37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09270" y="1830211"/>
            <a:ext cx="2597754" cy="838610"/>
            <a:chOff x="9109270" y="1830211"/>
            <a:chExt cx="2597754" cy="838610"/>
          </a:xfrm>
        </p:grpSpPr>
        <p:sp>
          <p:nvSpPr>
            <p:cNvPr id="52" name="Rounded Rectangle 51"/>
            <p:cNvSpPr/>
            <p:nvPr/>
          </p:nvSpPr>
          <p:spPr>
            <a:xfrm>
              <a:off x="9109270" y="1830211"/>
              <a:ext cx="2597754" cy="8386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00040" y="1903462"/>
              <a:ext cx="2416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6CA9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923 + 6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85" y="-126633"/>
            <a:ext cx="7297544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4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887</Words>
  <Application>Microsoft Office PowerPoint</Application>
  <PresentationFormat>Widescreen</PresentationFormat>
  <Paragraphs>111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Lobster</vt:lpstr>
      <vt:lpstr>Open Sans Bold</vt:lpstr>
      <vt:lpstr>SVN-Newton</vt:lpstr>
      <vt:lpstr>Times New Roman</vt:lpstr>
      <vt:lpstr>Wingdings</vt:lpstr>
      <vt:lpstr>思源黑体 CN Bold</vt:lpstr>
      <vt:lpstr>思源黑体 Normal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5</cp:revision>
  <dcterms:created xsi:type="dcterms:W3CDTF">2023-03-19T01:17:17Z</dcterms:created>
  <dcterms:modified xsi:type="dcterms:W3CDTF">2024-03-01T17:17:28Z</dcterms:modified>
</cp:coreProperties>
</file>