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43" r:id="rId2"/>
    <p:sldId id="337" r:id="rId3"/>
    <p:sldId id="338" r:id="rId4"/>
    <p:sldId id="339" r:id="rId5"/>
    <p:sldId id="340" r:id="rId6"/>
    <p:sldId id="341" r:id="rId7"/>
    <p:sldId id="342" r:id="rId8"/>
  </p:sldIdLst>
  <p:sldSz cx="12192000" cy="6858000"/>
  <p:notesSz cx="6858000" cy="9144000"/>
  <p:custDataLst>
    <p:tags r:id="rId1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1"/>
    <a:srgbClr val="E4EAD1"/>
    <a:srgbClr val="BFF88C"/>
    <a:srgbClr val="FFFAC2"/>
    <a:srgbClr val="F7941E"/>
    <a:srgbClr val="8CC63F"/>
    <a:srgbClr val="FDDEEB"/>
    <a:srgbClr val="D34CD6"/>
    <a:srgbClr val="FCDFDC"/>
    <a:srgbClr val="FFF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249" autoAdjust="0"/>
  </p:normalViewPr>
  <p:slideViewPr>
    <p:cSldViewPr snapToGrid="0">
      <p:cViewPr varScale="1">
        <p:scale>
          <a:sx n="79" d="100"/>
          <a:sy n="79" d="100"/>
        </p:scale>
        <p:origin x="4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02/02/2024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03E31E5-9C54-4096-9F33-FBA5205F8935}" type="datetimeFigureOut">
              <a:rPr lang="en-US" smtClean="0"/>
              <a:t>02/02/2024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7EDC161-EED1-442C-B07B-C55D4BD97D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02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wind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=""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=""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=""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=""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=""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=""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=""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=""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=""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=""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=""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=""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=""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=""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=""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=""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=""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=""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=""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=""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=""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=""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=""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=""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=""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=""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=""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=""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=""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=""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=""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=""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=""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=""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=""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=""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=""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=""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=""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=""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=""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=""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gif"/><Relationship Id="rId3" Type="http://schemas.openxmlformats.org/officeDocument/2006/relationships/image" Target="../media/image2.png"/><Relationship Id="rId7" Type="http://schemas.openxmlformats.org/officeDocument/2006/relationships/image" Target="NULL"/><Relationship Id="rId12" Type="http://schemas.openxmlformats.org/officeDocument/2006/relationships/image" Target="../media/image8.gif"/><Relationship Id="rId2" Type="http://schemas.openxmlformats.org/officeDocument/2006/relationships/image" Target="../media/image1.gif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11" Type="http://schemas.openxmlformats.org/officeDocument/2006/relationships/image" Target="../media/image7.gif"/><Relationship Id="rId5" Type="http://schemas.openxmlformats.org/officeDocument/2006/relationships/image" Target="../media/image3.png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dirty="0" smtClean="0">
                <a:solidFill>
                  <a:srgbClr val="002060"/>
                </a:solidFill>
                <a:latin typeface="Open Sans Bold"/>
              </a:rPr>
              <a:t>Luyện tập 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3410941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wind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99453" y="104949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YÊU CẦU CẦN ĐẠT</a:t>
            </a:r>
            <a:endParaRPr lang="vi-VN" sz="40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2263435"/>
            <a:ext cx="951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Củng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cố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bảng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chia 2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bảng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chia 5 qua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tập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1437757" y="4154562"/>
            <a:ext cx="9514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Vận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dụng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toán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toán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lời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văn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về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phép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3200" dirty="0" err="1" smtClean="0">
                <a:solidFill>
                  <a:schemeClr val="accent6">
                    <a:lumMod val="75000"/>
                  </a:schemeClr>
                </a:solidFill>
              </a:rPr>
              <a:t>tính</a:t>
            </a:r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</a:rPr>
              <a:t> chia.</a:t>
            </a:r>
            <a:endParaRPr lang="vi-VN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9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1783853" y="140817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C7BE8C2-B457-4A5C-8458-AB56C969DF68}"/>
              </a:ext>
            </a:extLst>
          </p:cNvPr>
          <p:cNvSpPr txBox="1"/>
          <p:nvPr/>
        </p:nvSpPr>
        <p:spPr>
          <a:xfrm>
            <a:off x="2221175" y="1408171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=""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3057C0-9010-45F1-BAF2-FB9D4A560B91}"/>
              </a:ext>
            </a:extLst>
          </p:cNvPr>
          <p:cNvSpPr txBox="1"/>
          <p:nvPr/>
        </p:nvSpPr>
        <p:spPr>
          <a:xfrm>
            <a:off x="3337250" y="2388967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AD0B34-F6AB-4631-B4DF-CEF5111A3110}"/>
              </a:ext>
            </a:extLst>
          </p:cNvPr>
          <p:cNvSpPr txBox="1"/>
          <p:nvPr/>
        </p:nvSpPr>
        <p:spPr>
          <a:xfrm>
            <a:off x="3503964" y="407924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E18EB52-F128-42E8-92B2-193707C44F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6492" y="2360846"/>
            <a:ext cx="4860141" cy="1271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E5AC20-22E4-4B12-BCB3-D2E5812B9A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6492" y="3972695"/>
            <a:ext cx="4832483" cy="12595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AB83D23-1CE8-4383-9FB9-6481C185DA07}"/>
              </a:ext>
            </a:extLst>
          </p:cNvPr>
          <p:cNvSpPr txBox="1"/>
          <p:nvPr/>
        </p:nvSpPr>
        <p:spPr>
          <a:xfrm>
            <a:off x="5919868" y="2777287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36106E1-5364-4A83-96CB-C64F9D30E717}"/>
              </a:ext>
            </a:extLst>
          </p:cNvPr>
          <p:cNvSpPr txBox="1"/>
          <p:nvPr/>
        </p:nvSpPr>
        <p:spPr>
          <a:xfrm>
            <a:off x="7611193" y="2749151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321413A-8438-4D86-AB7E-ADD0A7F2469D}"/>
              </a:ext>
            </a:extLst>
          </p:cNvPr>
          <p:cNvSpPr txBox="1"/>
          <p:nvPr/>
        </p:nvSpPr>
        <p:spPr>
          <a:xfrm>
            <a:off x="5966357" y="443942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259CACD-4BEE-4E27-A567-3B72F83A79EC}"/>
              </a:ext>
            </a:extLst>
          </p:cNvPr>
          <p:cNvSpPr txBox="1"/>
          <p:nvPr/>
        </p:nvSpPr>
        <p:spPr>
          <a:xfrm>
            <a:off x="7694279" y="4439424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342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D565DF3-47B1-431A-8E27-7C3B21EB1F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6259" y="1132094"/>
            <a:ext cx="4860142" cy="257168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17A1010E-F69F-4C66-BA1D-2CBD86000BAA}"/>
              </a:ext>
            </a:extLst>
          </p:cNvPr>
          <p:cNvSpPr/>
          <p:nvPr/>
        </p:nvSpPr>
        <p:spPr>
          <a:xfrm>
            <a:off x="776064" y="69477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A2B50C-014E-442D-B384-0477101A2233}"/>
              </a:ext>
            </a:extLst>
          </p:cNvPr>
          <p:cNvSpPr txBox="1"/>
          <p:nvPr/>
        </p:nvSpPr>
        <p:spPr>
          <a:xfrm>
            <a:off x="1213387" y="694772"/>
            <a:ext cx="4773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AF86389-7F08-419A-B2DF-5B58AE9BB601}"/>
              </a:ext>
            </a:extLst>
          </p:cNvPr>
          <p:cNvSpPr txBox="1"/>
          <p:nvPr/>
        </p:nvSpPr>
        <p:spPr>
          <a:xfrm>
            <a:off x="4599420" y="3830998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05D835-25F2-4D45-B56E-F63DDBF2CDED}"/>
              </a:ext>
            </a:extLst>
          </p:cNvPr>
          <p:cNvSpPr txBox="1"/>
          <p:nvPr/>
        </p:nvSpPr>
        <p:spPr>
          <a:xfrm>
            <a:off x="1206462" y="4286475"/>
            <a:ext cx="8337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Bạn Nam trang trí được số chiếc đèn ông sao là: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F9F420-107B-4846-8B5C-CB3AD64B3D1C}"/>
              </a:ext>
            </a:extLst>
          </p:cNvPr>
          <p:cNvSpPr txBox="1"/>
          <p:nvPr/>
        </p:nvSpPr>
        <p:spPr>
          <a:xfrm>
            <a:off x="2516927" y="474195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30 : 5 = 6 (chiếc)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057486B-77FA-4196-85EF-2A05A9B5FA29}"/>
              </a:ext>
            </a:extLst>
          </p:cNvPr>
          <p:cNvSpPr txBox="1"/>
          <p:nvPr/>
        </p:nvSpPr>
        <p:spPr>
          <a:xfrm>
            <a:off x="4262931" y="519742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</a:t>
            </a:r>
            <a:r>
              <a:rPr lang="vi-VN" sz="2800">
                <a:solidFill>
                  <a:srgbClr val="FF0000"/>
                </a:solidFill>
              </a:rPr>
              <a:t>số: 6 chiếc đèn ông sao.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8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55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Không có mô tả.">
            <a:extLst>
              <a:ext uri="{FF2B5EF4-FFF2-40B4-BE49-F238E27FC236}">
                <a16:creationId xmlns="" xmlns:a16="http://schemas.microsoft.com/office/drawing/2014/main" id="{06594555-35E1-4811-A78E-483B17570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47" y="370400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7F29173-8642-4E2B-AECC-99D1A0EB4A89}"/>
              </a:ext>
            </a:extLst>
          </p:cNvPr>
          <p:cNvSpPr txBox="1"/>
          <p:nvPr/>
        </p:nvSpPr>
        <p:spPr>
          <a:xfrm flipH="1">
            <a:off x="399824" y="1401839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CHỌN TẤM THẺ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5CD50B-3443-42F3-9AEC-225E2AFCD9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7274" y="362800"/>
            <a:ext cx="1693179" cy="142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2ECBDCC-D103-4AEE-9E74-7EC602666EC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8258" y="401912"/>
            <a:ext cx="4954612" cy="213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511141-ABBB-4090-8494-5FC8A8966BE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5178" y="2285747"/>
            <a:ext cx="5360771" cy="41703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BA850B-F3A9-4299-AB3B-128F04205DB6}"/>
              </a:ext>
            </a:extLst>
          </p:cNvPr>
          <p:cNvSpPr txBox="1"/>
          <p:nvPr/>
        </p:nvSpPr>
        <p:spPr>
          <a:xfrm>
            <a:off x="932484" y="2828579"/>
            <a:ext cx="51526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Chơi theo nhóm.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Đặt 12 tấm thẻ trên mặt bàn. Khi đến lượt, người chơi gieo xúc xắc, úp một tấm thẻ ghi phép tính có kết quả bằng số chấm ở mặt trên xúc xắc.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2060"/>
                </a:solidFill>
              </a:rPr>
              <a:t>Trò chơi kết thúc khi úp được 6 tấm thẻ.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BBB178D-D38B-46AE-BD22-4EF6952FD2D9}"/>
              </a:ext>
            </a:extLst>
          </p:cNvPr>
          <p:cNvSpPr/>
          <p:nvPr/>
        </p:nvSpPr>
        <p:spPr>
          <a:xfrm>
            <a:off x="859722" y="2153156"/>
            <a:ext cx="5360771" cy="417034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577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7.40741E-7 L -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uiExpand="1" build="p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4" y="2387976"/>
            <a:ext cx="3485697" cy="4561070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87" y="3762703"/>
            <a:ext cx="6858765" cy="2741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21269" y="1275196"/>
            <a:ext cx="7868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Montserrat Black" panose="00000A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Montserrat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319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36&quot;/&gt;&lt;/object&gt;&lt;object type=&quot;3&quot; unique_id=&quot;10004&quot;&gt;&lt;property id=&quot;20148&quot; value=&quot;5&quot;/&gt;&lt;property id=&quot;20300&quot; value=&quot;Slide 2&quot;/&gt;&lt;property id=&quot;20307&quot; value=&quot;337&quot;/&gt;&lt;/object&gt;&lt;object type=&quot;3&quot; unique_id=&quot;10005&quot;&gt;&lt;property id=&quot;20148&quot; value=&quot;5&quot;/&gt;&lt;property id=&quot;20300&quot; value=&quot;Slide 3&quot;/&gt;&lt;property id=&quot;20307&quot; value=&quot;338&quot;/&gt;&lt;/object&gt;&lt;object type=&quot;3&quot; unique_id=&quot;10006&quot;&gt;&lt;property id=&quot;20148&quot; value=&quot;5&quot;/&gt;&lt;property id=&quot;20300&quot; value=&quot;Slide 4&quot;/&gt;&lt;property id=&quot;20307&quot; value=&quot;339&quot;/&gt;&lt;/object&gt;&lt;object type=&quot;3&quot; unique_id=&quot;10007&quot;&gt;&lt;property id=&quot;20148&quot; value=&quot;5&quot;/&gt;&lt;property id=&quot;20300&quot; value=&quot;Slide 5&quot;/&gt;&lt;property id=&quot;20307&quot; value=&quot;340&quot;/&gt;&lt;/object&gt;&lt;object type=&quot;3&quot; unique_id=&quot;10008&quot;&gt;&lt;property id=&quot;20148&quot; value=&quot;5&quot;/&gt;&lt;property id=&quot;20300&quot; value=&quot;Slide 6&quot;/&gt;&lt;property id=&quot;20307&quot; value=&quot;341&quot;/&gt;&lt;/object&gt;&lt;object type=&quot;3&quot; unique_id=&quot;10009&quot;&gt;&lt;property id=&quot;20148&quot; value=&quot;5&quot;/&gt;&lt;property id=&quot;20300&quot; value=&quot;Slide 7&quot;/&gt;&lt;property id=&quot;20307&quot; value=&quot;342&quot;/&gt;&lt;/object&gt;&lt;object type=&quot;3&quot; unique_id=&quot;10010&quot;&gt;&lt;property id=&quot;20148&quot; value=&quot;5&quot;/&gt;&lt;property id=&quot;20300&quot; value=&quot;Slide 8&quot;/&gt;&lt;property id=&quot;20307&quot; value=&quot;256&quot;/&gt;&lt;/object&gt;&lt;object type=&quot;3&quot; unique_id=&quot;10011&quot;&gt;&lt;property id=&quot;20148&quot; value=&quot;5&quot;/&gt;&lt;property id=&quot;20300&quot; value=&quot;Slide 9&quot;/&gt;&lt;property id=&quot;20307&quot; value=&quot;318&quot;/&gt;&lt;/object&gt;&lt;object type=&quot;3&quot; unique_id=&quot;10012&quot;&gt;&lt;property id=&quot;20148&quot; value=&quot;5&quot;/&gt;&lt;property id=&quot;20300&quot; value=&quot;Slide 10&quot;/&gt;&lt;property id=&quot;20307&quot; value=&quot;303&quot;/&gt;&lt;/object&gt;&lt;object type=&quot;3&quot; unique_id=&quot;10013&quot;&gt;&lt;property id=&quot;20148&quot; value=&quot;5&quot;/&gt;&lt;property id=&quot;20300&quot; value=&quot;Slide 11&quot;/&gt;&lt;property id=&quot;20307&quot; value=&quot;295&quot;/&gt;&lt;/object&gt;&lt;object type=&quot;3&quot; unique_id=&quot;10014&quot;&gt;&lt;property id=&quot;20148&quot; value=&quot;5&quot;/&gt;&lt;property id=&quot;20300&quot; value=&quot;Slide 12&quot;/&gt;&lt;property id=&quot;20307&quot; value=&quot;319&quot;/&gt;&lt;/object&gt;&lt;object type=&quot;3&quot; unique_id=&quot;10015&quot;&gt;&lt;property id=&quot;20148&quot; value=&quot;5&quot;/&gt;&lt;property id=&quot;20300&quot; value=&quot;Slide 13&quot;/&gt;&lt;property id=&quot;20307&quot; value=&quot;296&quot;/&gt;&lt;/object&gt;&lt;object type=&quot;3&quot; unique_id=&quot;10016&quot;&gt;&lt;property id=&quot;20148&quot; value=&quot;5&quot;/&gt;&lt;property id=&quot;20300&quot; value=&quot;Slide 14&quot;/&gt;&lt;property id=&quot;20307&quot; value=&quot;321&quot;/&gt;&lt;/object&gt;&lt;object type=&quot;3&quot; unique_id=&quot;10017&quot;&gt;&lt;property id=&quot;20148&quot; value=&quot;5&quot;/&gt;&lt;property id=&quot;20300&quot; value=&quot;Slide 15&quot;/&gt;&lt;property id=&quot;20307&quot; value=&quot;325&quot;/&gt;&lt;/object&gt;&lt;object type=&quot;3&quot; unique_id=&quot;10018&quot;&gt;&lt;property id=&quot;20148&quot; value=&quot;5&quot;/&gt;&lt;property id=&quot;20300&quot; value=&quot;Slide 16&quot;/&gt;&lt;property id=&quot;20307&quot; value=&quot;328&quot;/&gt;&lt;/object&gt;&lt;object type=&quot;3&quot; unique_id=&quot;10019&quot;&gt;&lt;property id=&quot;20148&quot; value=&quot;5&quot;/&gt;&lt;property id=&quot;20300&quot; value=&quot;Slide 17&quot;/&gt;&lt;property id=&quot;20307&quot; value=&quot;299&quot;/&gt;&lt;/object&gt;&lt;object type=&quot;3&quot; unique_id=&quot;10020&quot;&gt;&lt;property id=&quot;20148&quot; value=&quot;5&quot;/&gt;&lt;property id=&quot;20300&quot; value=&quot;Slide 18&quot;/&gt;&lt;property id=&quot;20307&quot; value=&quot;304&quot;/&gt;&lt;/object&gt;&lt;object type=&quot;3&quot; unique_id=&quot;10021&quot;&gt;&lt;property id=&quot;20148&quot; value=&quot;5&quot;/&gt;&lt;property id=&quot;20300&quot; value=&quot;Slide 19&quot;/&gt;&lt;property id=&quot;20307&quot; value=&quot;305&quot;/&gt;&lt;/object&gt;&lt;object type=&quot;3&quot; unique_id=&quot;10022&quot;&gt;&lt;property id=&quot;20148&quot; value=&quot;5&quot;/&gt;&lt;property id=&quot;20300&quot; value=&quot;Slide 20&quot;/&gt;&lt;property id=&quot;20307&quot; value=&quot;331&quot;/&gt;&lt;/object&gt;&lt;object type=&quot;3&quot; unique_id=&quot;10023&quot;&gt;&lt;property id=&quot;20148&quot; value=&quot;5&quot;/&gt;&lt;property id=&quot;20300&quot; value=&quot;Slide 21&quot;/&gt;&lt;property id=&quot;20307&quot; value=&quot;322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23&quot;/&gt;&lt;property id=&quot;20307&quot; value=&quot;329&quot;/&gt;&lt;/object&gt;&lt;object type=&quot;3&quot; unique_id=&quot;10026&quot;&gt;&lt;property id=&quot;20148&quot; value=&quot;5&quot;/&gt;&lt;property id=&quot;20300&quot; value=&quot;Slide 24&quot;/&gt;&lt;property id=&quot;20307&quot; value=&quot;306&quot;/&gt;&lt;/object&gt;&lt;object type=&quot;3&quot; unique_id=&quot;10027&quot;&gt;&lt;property id=&quot;20148&quot; value=&quot;5&quot;/&gt;&lt;property id=&quot;20300&quot; value=&quot;Slide 25&quot;/&gt;&lt;property id=&quot;20307&quot; value=&quot;307&quot;/&gt;&lt;/object&gt;&lt;object type=&quot;3&quot; unique_id=&quot;10028&quot;&gt;&lt;property id=&quot;20148&quot; value=&quot;5&quot;/&gt;&lt;property id=&quot;20300&quot; value=&quot;Slide 26&quot;/&gt;&lt;property id=&quot;20307&quot; value=&quot;332&quot;/&gt;&lt;/object&gt;&lt;object type=&quot;3&quot; unique_id=&quot;10029&quot;&gt;&lt;property id=&quot;20148&quot; value=&quot;5&quot;/&gt;&lt;property id=&quot;20300&quot; value=&quot;Slide 27&quot;/&gt;&lt;property id=&quot;20307&quot; value=&quot;333&quot;/&gt;&lt;/object&gt;&lt;object type=&quot;3&quot; unique_id=&quot;10030&quot;&gt;&lt;property id=&quot;20148&quot; value=&quot;5&quot;/&gt;&lt;property id=&quot;20300&quot; value=&quot;Slide 28&quot;/&gt;&lt;property id=&quot;20307&quot; value=&quot;323&quot;/&gt;&lt;/object&gt;&lt;object type=&quot;3&quot; unique_id=&quot;10031&quot;&gt;&lt;property id=&quot;20148&quot; value=&quot;5&quot;/&gt;&lt;property id=&quot;20300&quot; value=&quot;Slide 29&quot;/&gt;&lt;property id=&quot;20307&quot; value=&quot;327&quot;/&gt;&lt;/object&gt;&lt;object type=&quot;3&quot; unique_id=&quot;10032&quot;&gt;&lt;property id=&quot;20148&quot; value=&quot;5&quot;/&gt;&lt;property id=&quot;20300&quot; value=&quot;Slide 30&quot;/&gt;&lt;property id=&quot;20307&quot; value=&quot;330&quot;/&gt;&lt;/object&gt;&lt;object type=&quot;3&quot; unique_id=&quot;10033&quot;&gt;&lt;property id=&quot;20148&quot; value=&quot;5&quot;/&gt;&lt;property id=&quot;20300&quot; value=&quot;Slide 31&quot;/&gt;&lt;property id=&quot;20307&quot; value=&quot;310&quot;/&gt;&lt;/object&gt;&lt;object type=&quot;3&quot; unique_id=&quot;10034&quot;&gt;&lt;property id=&quot;20148&quot; value=&quot;5&quot;/&gt;&lt;property id=&quot;20300&quot; value=&quot;Slide 32&quot;/&gt;&lt;property id=&quot;20307&quot; value=&quot;334&quot;/&gt;&lt;/object&gt;&lt;object type=&quot;3&quot; unique_id=&quot;10035&quot;&gt;&lt;property id=&quot;20148&quot; value=&quot;5&quot;/&gt;&lt;property id=&quot;20300&quot; value=&quot;Slide 33&quot;/&gt;&lt;property id=&quot;20307&quot; value=&quot;311&quot;/&gt;&lt;/object&gt;&lt;object type=&quot;3&quot; unique_id=&quot;10036&quot;&gt;&lt;property id=&quot;20148&quot; value=&quot;5&quot;/&gt;&lt;property id=&quot;20300&quot; value=&quot;Slide 34&quot;/&gt;&lt;property id=&quot;20307&quot; value=&quot;335&quot;/&gt;&lt;/object&gt;&lt;object type=&quot;3&quot; unique_id=&quot;10037&quot;&gt;&lt;property id=&quot;20148&quot; value=&quot;5&quot;/&gt;&lt;property id=&quot;20300&quot; value=&quot;Slide 35&quot;/&gt;&lt;property id=&quot;20307&quot; value=&quot;324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2229</TotalTime>
  <Words>211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Lobster</vt:lpstr>
      <vt:lpstr>Montserrat Black</vt:lpstr>
      <vt:lpstr>Open Sans Bold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account</cp:lastModifiedBy>
  <cp:revision>210</cp:revision>
  <dcterms:created xsi:type="dcterms:W3CDTF">2021-06-02T01:34:28Z</dcterms:created>
  <dcterms:modified xsi:type="dcterms:W3CDTF">2024-02-02T07:38:32Z</dcterms:modified>
</cp:coreProperties>
</file>