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2" r:id="rId3"/>
    <p:sldMasterId id="2147483704" r:id="rId4"/>
    <p:sldMasterId id="2147483716" r:id="rId5"/>
    <p:sldMasterId id="2147483730" r:id="rId6"/>
    <p:sldMasterId id="2147483756" r:id="rId7"/>
    <p:sldMasterId id="2147483762" r:id="rId8"/>
  </p:sldMasterIdLst>
  <p:notesMasterIdLst>
    <p:notesMasterId r:id="rId33"/>
  </p:notesMasterIdLst>
  <p:sldIdLst>
    <p:sldId id="2007577173" r:id="rId9"/>
    <p:sldId id="474" r:id="rId10"/>
    <p:sldId id="11088404" r:id="rId11"/>
    <p:sldId id="258" r:id="rId12"/>
    <p:sldId id="2007577167" r:id="rId13"/>
    <p:sldId id="2007577168" r:id="rId14"/>
    <p:sldId id="2007577170" r:id="rId15"/>
    <p:sldId id="11088405" r:id="rId16"/>
    <p:sldId id="526" r:id="rId17"/>
    <p:sldId id="11088409" r:id="rId18"/>
    <p:sldId id="11088410" r:id="rId19"/>
    <p:sldId id="11088411" r:id="rId20"/>
    <p:sldId id="288" r:id="rId21"/>
    <p:sldId id="295" r:id="rId22"/>
    <p:sldId id="327" r:id="rId23"/>
    <p:sldId id="11088406" r:id="rId24"/>
    <p:sldId id="11088398" r:id="rId25"/>
    <p:sldId id="11088413" r:id="rId26"/>
    <p:sldId id="11088414" r:id="rId27"/>
    <p:sldId id="11088415" r:id="rId28"/>
    <p:sldId id="11088416" r:id="rId29"/>
    <p:sldId id="2007577169" r:id="rId30"/>
    <p:sldId id="2007577172" r:id="rId31"/>
    <p:sldId id="2007577171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19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61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6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3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49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5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5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15/02/2024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15/02/2024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125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15/02/2024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15/02/2024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211138" y="69850"/>
            <a:ext cx="11676062" cy="6537325"/>
            <a:chOff x="0" y="-38100"/>
            <a:chExt cx="4612847" cy="2582191"/>
          </a:xfrm>
        </p:grpSpPr>
        <p:sp>
          <p:nvSpPr>
            <p:cNvPr id="23572" name="Freeform 3"/>
            <p:cNvSpPr>
              <a:spLocks/>
            </p:cNvSpPr>
            <p:nvPr/>
          </p:nvSpPr>
          <p:spPr bwMode="auto">
            <a:xfrm>
              <a:off x="40138" y="64570"/>
              <a:ext cx="4572709" cy="2479521"/>
            </a:xfrm>
            <a:custGeom>
              <a:avLst/>
              <a:gdLst>
                <a:gd name="T0" fmla="*/ 28370 w 4671746"/>
                <a:gd name="T1" fmla="*/ 0 h 2573212"/>
                <a:gd name="T2" fmla="*/ 4643376 w 4671746"/>
                <a:gd name="T3" fmla="*/ 0 h 2573212"/>
                <a:gd name="T4" fmla="*/ 4671746 w 4671746"/>
                <a:gd name="T5" fmla="*/ 28370 h 2573212"/>
                <a:gd name="T6" fmla="*/ 4671746 w 4671746"/>
                <a:gd name="T7" fmla="*/ 2544843 h 2573212"/>
                <a:gd name="T8" fmla="*/ 4643376 w 4671746"/>
                <a:gd name="T9" fmla="*/ 2573212 h 2573212"/>
                <a:gd name="T10" fmla="*/ 28370 w 4671746"/>
                <a:gd name="T11" fmla="*/ 2573212 h 2573212"/>
                <a:gd name="T12" fmla="*/ 0 w 4671746"/>
                <a:gd name="T13" fmla="*/ 2544843 h 2573212"/>
                <a:gd name="T14" fmla="*/ 0 w 4671746"/>
                <a:gd name="T15" fmla="*/ 28370 h 2573212"/>
                <a:gd name="T16" fmla="*/ 28370 w 4671746"/>
                <a:gd name="T17" fmla="*/ 0 h 2573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TextBox 4"/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</a:pPr>
              <a:endParaRPr lang="en-US" sz="1200">
                <a:solidFill>
                  <a:srgbClr val="000000"/>
                </a:solidFill>
              </a:endParaRPr>
            </a:p>
          </p:txBody>
        </p:sp>
      </p:grpSp>
      <p:pic>
        <p:nvPicPr>
          <p:cNvPr id="2355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5416550"/>
            <a:ext cx="5222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5757863"/>
            <a:ext cx="62118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3833813"/>
            <a:ext cx="3649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3913"/>
            <a:ext cx="4876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06938"/>
            <a:ext cx="17986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4489450"/>
            <a:ext cx="23526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4603750"/>
            <a:ext cx="10858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706938"/>
            <a:ext cx="116363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88" y="403225"/>
            <a:ext cx="185261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defRPr/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23565" name="TextBox 16"/>
          <p:cNvSpPr txBox="1">
            <a:spLocks noChangeArrowheads="1"/>
          </p:cNvSpPr>
          <p:nvPr/>
        </p:nvSpPr>
        <p:spPr bwMode="auto">
          <a:xfrm>
            <a:off x="1001713" y="2889250"/>
            <a:ext cx="10290175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7925"/>
              </a:lnSpc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750" y="4708525"/>
            <a:ext cx="4389438" cy="4365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609630">
              <a:lnSpc>
                <a:spcPts val="3659"/>
              </a:lnSpc>
              <a:defRPr/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23567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5345113"/>
            <a:ext cx="19208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30200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16"/>
          <p:cNvSpPr txBox="1">
            <a:spLocks noChangeArrowheads="1"/>
          </p:cNvSpPr>
          <p:nvPr/>
        </p:nvSpPr>
        <p:spPr bwMode="auto">
          <a:xfrm>
            <a:off x="1162050" y="2017713"/>
            <a:ext cx="102901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7925"/>
              </a:lnSpc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>
                <a:solidFill>
                  <a:srgbClr val="002060"/>
                </a:solidFill>
                <a:latin typeface="Open Sans Bold"/>
              </a:rPr>
              <a:t>2</a:t>
            </a:r>
            <a:endParaRPr lang="en-US" sz="500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3570" name="TextBox 17"/>
          <p:cNvSpPr txBox="1">
            <a:spLocks noChangeArrowheads="1"/>
          </p:cNvSpPr>
          <p:nvPr/>
        </p:nvSpPr>
        <p:spPr bwMode="auto">
          <a:xfrm>
            <a:off x="2943225" y="454025"/>
            <a:ext cx="63293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663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Bỉnh Khiêm</a:t>
            </a:r>
          </a:p>
        </p:txBody>
      </p:sp>
      <p:sp>
        <p:nvSpPr>
          <p:cNvPr id="23571" name="TextBox 16"/>
          <p:cNvSpPr txBox="1">
            <a:spLocks noChangeArrowheads="1"/>
          </p:cNvSpPr>
          <p:nvPr/>
        </p:nvSpPr>
        <p:spPr bwMode="auto">
          <a:xfrm>
            <a:off x="844550" y="3690938"/>
            <a:ext cx="10290175" cy="188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ts val="7925"/>
              </a:lnSpc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Chăm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sóc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,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bảo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cơ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quan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vận</a:t>
            </a:r>
            <a:r>
              <a:rPr lang="en-US" altLang="zh-CN" sz="40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động</a:t>
            </a:r>
            <a:endParaRPr lang="zh-CN" altLang="en-US" sz="4000" b="1" dirty="0"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  <a:p>
            <a:pPr algn="ctr">
              <a:lnSpc>
                <a:spcPts val="7925"/>
              </a:lnSpc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944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9792C26-E349-4542-90EE-2F187D23EEE5}"/>
              </a:ext>
            </a:extLst>
          </p:cNvPr>
          <p:cNvSpPr/>
          <p:nvPr/>
        </p:nvSpPr>
        <p:spPr>
          <a:xfrm>
            <a:off x="599441" y="4281996"/>
            <a:ext cx="5740400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0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6AAF353-7DDA-4D45-82F7-10C9FAF2EB4A}"/>
              </a:ext>
            </a:extLst>
          </p:cNvPr>
          <p:cNvSpPr/>
          <p:nvPr/>
        </p:nvSpPr>
        <p:spPr>
          <a:xfrm>
            <a:off x="6615699" y="4281996"/>
            <a:ext cx="5119102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9792C26-E349-4542-90EE-2F187D23EEE5}"/>
              </a:ext>
            </a:extLst>
          </p:cNvPr>
          <p:cNvSpPr/>
          <p:nvPr/>
        </p:nvSpPr>
        <p:spPr>
          <a:xfrm>
            <a:off x="960388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6AAF353-7DDA-4D45-82F7-10C9FAF2EB4A}"/>
              </a:ext>
            </a:extLst>
          </p:cNvPr>
          <p:cNvSpPr/>
          <p:nvPr/>
        </p:nvSpPr>
        <p:spPr>
          <a:xfrm>
            <a:off x="6400801" y="478364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3903" y="3006461"/>
            <a:ext cx="410576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5067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xmlns="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+mj-lt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xmlns="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xmlns="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xmlns="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xmlns="" id="{576E75F2-6C30-4050-8763-DD955027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925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Hôm nay em được biết thêm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được điều gì qua bài học?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3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11111E-6 L -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35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pic>
        <p:nvPicPr>
          <p:cNvPr id="3" name="Walking Walking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xmlns="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59BA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 ngã cơ quan nào dễ bị thương nhất?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784565" y="1632847"/>
            <a:ext cx="8913302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22: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Chăm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sóc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cơ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quan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5" y="-319800"/>
            <a:ext cx="2978872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-95563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4240940" y="2491193"/>
            <a:ext cx="37101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7031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3" y="3006461"/>
            <a:ext cx="397431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+mj-lt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字魂59号-创粗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5" y="1503045"/>
            <a:ext cx="5965459" cy="298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64" y="1325704"/>
            <a:ext cx="5507836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1785&quot;&gt;&lt;object type=&quot;3&quot; unique_id=&quot;11786&quot;&gt;&lt;property id=&quot;20148&quot; value=&quot;5&quot;/&gt;&lt;property id=&quot;20300&quot; value=&quot;Slide 2&quot;/&gt;&lt;property id=&quot;20307&quot; value=&quot;474&quot;/&gt;&lt;/object&gt;&lt;object type=&quot;3&quot; unique_id=&quot;11787&quot;&gt;&lt;property id=&quot;20148&quot; value=&quot;5&quot;/&gt;&lt;property id=&quot;20300&quot; value=&quot;Slide 3&quot;/&gt;&lt;property id=&quot;20307&quot; value=&quot;11088404&quot;/&gt;&lt;/object&gt;&lt;object type=&quot;3&quot; unique_id=&quot;11788&quot;&gt;&lt;property id=&quot;20148&quot; value=&quot;5&quot;/&gt;&lt;property id=&quot;20300&quot; value=&quot;Slide 4&quot;/&gt;&lt;property id=&quot;20307&quot; value=&quot;258&quot;/&gt;&lt;/object&gt;&lt;object type=&quot;3&quot; unique_id=&quot;11789&quot;&gt;&lt;property id=&quot;20148&quot; value=&quot;5&quot;/&gt;&lt;property id=&quot;20300&quot; value=&quot;Slide 5&quot;/&gt;&lt;property id=&quot;20307&quot; value=&quot;2007577167&quot;/&gt;&lt;/object&gt;&lt;object type=&quot;3&quot; unique_id=&quot;11790&quot;&gt;&lt;property id=&quot;20148&quot; value=&quot;5&quot;/&gt;&lt;property id=&quot;20300&quot; value=&quot;Slide 6&quot;/&gt;&lt;property id=&quot;20307&quot; value=&quot;2007577168&quot;/&gt;&lt;/object&gt;&lt;object type=&quot;3&quot; unique_id=&quot;11791&quot;&gt;&lt;property id=&quot;20148&quot; value=&quot;5&quot;/&gt;&lt;property id=&quot;20300&quot; value=&quot;Slide 7&quot;/&gt;&lt;property id=&quot;20307&quot; value=&quot;2007577170&quot;/&gt;&lt;/object&gt;&lt;object type=&quot;3&quot; unique_id=&quot;11792&quot;&gt;&lt;property id=&quot;20148&quot; value=&quot;5&quot;/&gt;&lt;property id=&quot;20300&quot; value=&quot;Slide 8&quot;/&gt;&lt;property id=&quot;20307&quot; value=&quot;11088405&quot;/&gt;&lt;/object&gt;&lt;object type=&quot;3&quot; unique_id=&quot;11793&quot;&gt;&lt;property id=&quot;20148&quot; value=&quot;5&quot;/&gt;&lt;property id=&quot;20300&quot; value=&quot;Slide 9&quot;/&gt;&lt;property id=&quot;20307&quot; value=&quot;526&quot;/&gt;&lt;/object&gt;&lt;object type=&quot;3&quot; unique_id=&quot;11794&quot;&gt;&lt;property id=&quot;20148&quot; value=&quot;5&quot;/&gt;&lt;property id=&quot;20300&quot; value=&quot;Slide 10&quot;/&gt;&lt;property id=&quot;20307&quot; value=&quot;11088409&quot;/&gt;&lt;/object&gt;&lt;object type=&quot;3&quot; unique_id=&quot;11795&quot;&gt;&lt;property id=&quot;20148&quot; value=&quot;5&quot;/&gt;&lt;property id=&quot;20300&quot; value=&quot;Slide 11&quot;/&gt;&lt;property id=&quot;20307&quot; value=&quot;11088410&quot;/&gt;&lt;/object&gt;&lt;object type=&quot;3&quot; unique_id=&quot;11796&quot;&gt;&lt;property id=&quot;20148&quot; value=&quot;5&quot;/&gt;&lt;property id=&quot;20300&quot; value=&quot;Slide 12&quot;/&gt;&lt;property id=&quot;20307&quot; value=&quot;11088411&quot;/&gt;&lt;/object&gt;&lt;object type=&quot;3&quot; unique_id=&quot;11797&quot;&gt;&lt;property id=&quot;20148&quot; value=&quot;5&quot;/&gt;&lt;property id=&quot;20300&quot; value=&quot;Slide 13&quot;/&gt;&lt;property id=&quot;20307&quot; value=&quot;288&quot;/&gt;&lt;/object&gt;&lt;object type=&quot;3&quot; unique_id=&quot;11798&quot;&gt;&lt;property id=&quot;20148&quot; value=&quot;5&quot;/&gt;&lt;property id=&quot;20300&quot; value=&quot;Slide 14&quot;/&gt;&lt;property id=&quot;20307&quot; value=&quot;295&quot;/&gt;&lt;/object&gt;&lt;object type=&quot;3&quot; unique_id=&quot;11799&quot;&gt;&lt;property id=&quot;20148&quot; value=&quot;5&quot;/&gt;&lt;property id=&quot;20300&quot; value=&quot;Slide 15&quot;/&gt;&lt;property id=&quot;20307&quot; value=&quot;327&quot;/&gt;&lt;/object&gt;&lt;object type=&quot;3&quot; unique_id=&quot;11800&quot;&gt;&lt;property id=&quot;20148&quot; value=&quot;5&quot;/&gt;&lt;property id=&quot;20300&quot; value=&quot;Slide 16&quot;/&gt;&lt;property id=&quot;20307&quot; value=&quot;11088406&quot;/&gt;&lt;/object&gt;&lt;object type=&quot;3&quot; unique_id=&quot;11801&quot;&gt;&lt;property id=&quot;20148&quot; value=&quot;5&quot;/&gt;&lt;property id=&quot;20300&quot; value=&quot;Slide 17&quot;/&gt;&lt;property id=&quot;20307&quot; value=&quot;11088398&quot;/&gt;&lt;/object&gt;&lt;object type=&quot;3&quot; unique_id=&quot;11802&quot;&gt;&lt;property id=&quot;20148&quot; value=&quot;5&quot;/&gt;&lt;property id=&quot;20300&quot; value=&quot;Slide 18&quot;/&gt;&lt;property id=&quot;20307&quot; value=&quot;11088413&quot;/&gt;&lt;/object&gt;&lt;object type=&quot;3&quot; unique_id=&quot;11803&quot;&gt;&lt;property id=&quot;20148&quot; value=&quot;5&quot;/&gt;&lt;property id=&quot;20300&quot; value=&quot;Slide 19&quot;/&gt;&lt;property id=&quot;20307&quot; value=&quot;11088414&quot;/&gt;&lt;/object&gt;&lt;object type=&quot;3&quot; unique_id=&quot;11804&quot;&gt;&lt;property id=&quot;20148&quot; value=&quot;5&quot;/&gt;&lt;property id=&quot;20300&quot; value=&quot;Slide 20&quot;/&gt;&lt;property id=&quot;20307&quot; value=&quot;11088415&quot;/&gt;&lt;/object&gt;&lt;object type=&quot;3&quot; unique_id=&quot;11805&quot;&gt;&lt;property id=&quot;20148&quot; value=&quot;5&quot;/&gt;&lt;property id=&quot;20300&quot; value=&quot;Slide 21&quot;/&gt;&lt;property id=&quot;20307&quot; value=&quot;11088416&quot;/&gt;&lt;/object&gt;&lt;object type=&quot;3&quot; unique_id=&quot;11806&quot;&gt;&lt;property id=&quot;20148&quot; value=&quot;5&quot;/&gt;&lt;property id=&quot;20300&quot; value=&quot;Slide 22&quot;/&gt;&lt;property id=&quot;20307&quot; value=&quot;2007577169&quot;/&gt;&lt;/object&gt;&lt;object type=&quot;3&quot; unique_id=&quot;11807&quot;&gt;&lt;property id=&quot;20148&quot; value=&quot;5&quot;/&gt;&lt;property id=&quot;20300&quot; value=&quot;Slide 23&quot;/&gt;&lt;property id=&quot;20307&quot; value=&quot;2007577172&quot;/&gt;&lt;/object&gt;&lt;object type=&quot;3&quot; unique_id=&quot;11808&quot;&gt;&lt;property id=&quot;20148&quot; value=&quot;5&quot;/&gt;&lt;property id=&quot;20300&quot; value=&quot;Slide 24&quot;/&gt;&lt;property id=&quot;20307&quot; value=&quot;2007577171&quot;/&gt;&lt;/object&gt;&lt;object type=&quot;3&quot; unique_id=&quot;11909&quot;&gt;&lt;property id=&quot;20148&quot; value=&quot;5&quot;/&gt;&lt;property id=&quot;20300&quot; value=&quot;Slide 1&quot;/&gt;&lt;property id=&quot;20307&quot; value=&quot;2007577173&quot;/&gt;&lt;/object&gt;&lt;/object&gt;&lt;object type=&quot;8&quot; unique_id=&quot;118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395</Words>
  <Application>Microsoft Office PowerPoint</Application>
  <PresentationFormat>Widescreen</PresentationFormat>
  <Paragraphs>52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Microsoft YaHei</vt:lpstr>
      <vt:lpstr>Microsoft YaHei</vt:lpstr>
      <vt:lpstr>SimSun</vt:lpstr>
      <vt:lpstr>SimSun</vt:lpstr>
      <vt:lpstr>等线</vt:lpstr>
      <vt:lpstr>Arial</vt:lpstr>
      <vt:lpstr>Arial-Rounded</vt:lpstr>
      <vt:lpstr>Arial-SGK-TV</vt:lpstr>
      <vt:lpstr>Averta Std CY Bold</vt:lpstr>
      <vt:lpstr>Calibri</vt:lpstr>
      <vt:lpstr>Calibri Light</vt:lpstr>
      <vt:lpstr>Lobster</vt:lpstr>
      <vt:lpstr>Open Sans Bold</vt:lpstr>
      <vt:lpstr>Quicksand Medium</vt:lpstr>
      <vt:lpstr>Times New Roman</vt:lpstr>
      <vt:lpstr>字魂59号-创粗黑</vt:lpstr>
      <vt:lpstr>思源黑体 CN Bold</vt:lpstr>
      <vt:lpstr>方正粗圆_GBK</vt:lpstr>
      <vt:lpstr>等线 Light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1_Hoạt động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22</cp:revision>
  <dcterms:created xsi:type="dcterms:W3CDTF">2021-07-03T08:04:49Z</dcterms:created>
  <dcterms:modified xsi:type="dcterms:W3CDTF">2024-02-15T08:38:32Z</dcterms:modified>
</cp:coreProperties>
</file>