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895" r:id="rId7"/>
    <p:sldMasterId id="2147483899" r:id="rId8"/>
    <p:sldMasterId id="2147483912" r:id="rId9"/>
    <p:sldMasterId id="2147483927" r:id="rId10"/>
    <p:sldMasterId id="2147483941" r:id="rId11"/>
  </p:sldMasterIdLst>
  <p:notesMasterIdLst>
    <p:notesMasterId r:id="rId24"/>
  </p:notesMasterIdLst>
  <p:sldIdLst>
    <p:sldId id="2007577130" r:id="rId12"/>
    <p:sldId id="3401" r:id="rId13"/>
    <p:sldId id="2007577095" r:id="rId14"/>
    <p:sldId id="2007577128" r:id="rId15"/>
    <p:sldId id="3399" r:id="rId16"/>
    <p:sldId id="496" r:id="rId17"/>
    <p:sldId id="3397" r:id="rId18"/>
    <p:sldId id="265" r:id="rId19"/>
    <p:sldId id="2007577129" r:id="rId20"/>
    <p:sldId id="300" r:id="rId21"/>
    <p:sldId id="2007577127" r:id="rId22"/>
    <p:sldId id="200757711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343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gi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gi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2.svg"/><Relationship Id="rId4" Type="http://schemas.openxmlformats.org/officeDocument/2006/relationships/image" Target="../media/image4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603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30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393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394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314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32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7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7513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580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514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928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91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2024/2/15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191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51.jp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52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55" r:id="rId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gif"/><Relationship Id="rId3" Type="http://schemas.openxmlformats.org/officeDocument/2006/relationships/image" Target="../media/image54.png"/><Relationship Id="rId7" Type="http://schemas.openxmlformats.org/officeDocument/2006/relationships/image" Target="../media/image6.svg"/><Relationship Id="rId12" Type="http://schemas.openxmlformats.org/officeDocument/2006/relationships/image" Target="../media/image60.gif"/><Relationship Id="rId2" Type="http://schemas.openxmlformats.org/officeDocument/2006/relationships/image" Target="../media/image53.gif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6.png"/><Relationship Id="rId11" Type="http://schemas.openxmlformats.org/officeDocument/2006/relationships/image" Target="../media/image59.gif"/><Relationship Id="rId5" Type="http://schemas.openxmlformats.org/officeDocument/2006/relationships/image" Target="../media/image55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82.png"/><Relationship Id="rId5" Type="http://schemas.microsoft.com/office/2007/relationships/hdphoto" Target="../media/hdphoto5.wdp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dirty="0" smtClean="0">
                <a:solidFill>
                  <a:srgbClr val="002060"/>
                </a:solidFill>
                <a:latin typeface="Open Sans Bold"/>
              </a:rPr>
              <a:t>Luyện tập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93373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051" y="1293759"/>
            <a:ext cx="7343775" cy="51339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3A96188-92F1-4B0A-B358-8B9C3193C47D}"/>
              </a:ext>
            </a:extLst>
          </p:cNvPr>
          <p:cNvSpPr/>
          <p:nvPr/>
        </p:nvSpPr>
        <p:spPr>
          <a:xfrm>
            <a:off x="1316400" y="38882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2A0915BF-B718-4524-9388-5C94A8A32051}"/>
              </a:ext>
            </a:extLst>
          </p:cNvPr>
          <p:cNvSpPr txBox="1"/>
          <p:nvPr/>
        </p:nvSpPr>
        <p:spPr>
          <a:xfrm>
            <a:off x="1753722" y="388829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Bạn nào nói đúng?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4F3B34-80A8-4989-A578-A2F7791899EB}"/>
              </a:ext>
            </a:extLst>
          </p:cNvPr>
          <p:cNvGrpSpPr/>
          <p:nvPr/>
        </p:nvGrpSpPr>
        <p:grpSpPr>
          <a:xfrm>
            <a:off x="843753" y="1293759"/>
            <a:ext cx="3471000" cy="4989887"/>
            <a:chOff x="730153" y="1192305"/>
            <a:chExt cx="3471000" cy="4989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xmlns="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xmlns="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E964E29-F69A-42D8-8F9E-B0D04DC38E74}"/>
              </a:ext>
            </a:extLst>
          </p:cNvPr>
          <p:cNvSpPr/>
          <p:nvPr/>
        </p:nvSpPr>
        <p:spPr>
          <a:xfrm>
            <a:off x="800173" y="1293759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0314" h="2477296" fill="none" extrusionOk="0">
                <a:moveTo>
                  <a:pt x="376486" y="824044"/>
                </a:moveTo>
                <a:cubicBezTo>
                  <a:pt x="300096" y="733269"/>
                  <a:pt x="471307" y="576102"/>
                  <a:pt x="542816" y="396080"/>
                </a:cubicBezTo>
                <a:cubicBezTo>
                  <a:pt x="650261" y="140280"/>
                  <a:pt x="1087910" y="280846"/>
                  <a:pt x="1351973" y="298307"/>
                </a:cubicBezTo>
                <a:cubicBezTo>
                  <a:pt x="1479236" y="159727"/>
                  <a:pt x="1860998" y="182813"/>
                  <a:pt x="2167790" y="196807"/>
                </a:cubicBezTo>
                <a:cubicBezTo>
                  <a:pt x="2228680" y="169013"/>
                  <a:pt x="2391410" y="-5704"/>
                  <a:pt x="2485680" y="11468"/>
                </a:cubicBezTo>
                <a:cubicBezTo>
                  <a:pt x="2700298" y="-44824"/>
                  <a:pt x="2740346" y="67794"/>
                  <a:pt x="2879929" y="142272"/>
                </a:cubicBezTo>
                <a:cubicBezTo>
                  <a:pt x="2973554" y="60318"/>
                  <a:pt x="3288638" y="-7831"/>
                  <a:pt x="3423421" y="39567"/>
                </a:cubicBezTo>
                <a:cubicBezTo>
                  <a:pt x="3559739" y="138305"/>
                  <a:pt x="3616390" y="186249"/>
                  <a:pt x="3699029" y="319754"/>
                </a:cubicBezTo>
                <a:cubicBezTo>
                  <a:pt x="3921452" y="358334"/>
                  <a:pt x="3980321" y="414019"/>
                  <a:pt x="4052733" y="591683"/>
                </a:cubicBezTo>
                <a:cubicBezTo>
                  <a:pt x="4069941" y="647120"/>
                  <a:pt x="4137288" y="763261"/>
                  <a:pt x="4036902" y="886550"/>
                </a:cubicBezTo>
                <a:cubicBezTo>
                  <a:pt x="4114369" y="1006637"/>
                  <a:pt x="4133859" y="1114571"/>
                  <a:pt x="4152551" y="1337395"/>
                </a:cubicBezTo>
                <a:cubicBezTo>
                  <a:pt x="4115629" y="1618563"/>
                  <a:pt x="3737004" y="1725667"/>
                  <a:pt x="3610796" y="1732042"/>
                </a:cubicBezTo>
                <a:cubicBezTo>
                  <a:pt x="3550638" y="1845764"/>
                  <a:pt x="3489954" y="1969082"/>
                  <a:pt x="3416857" y="2070205"/>
                </a:cubicBezTo>
                <a:cubicBezTo>
                  <a:pt x="3298705" y="2182592"/>
                  <a:pt x="2921169" y="2104099"/>
                  <a:pt x="2756557" y="2111149"/>
                </a:cubicBezTo>
                <a:cubicBezTo>
                  <a:pt x="2700767" y="2183912"/>
                  <a:pt x="2534949" y="2537369"/>
                  <a:pt x="2284694" y="2471905"/>
                </a:cubicBezTo>
                <a:cubicBezTo>
                  <a:pt x="2095028" y="2553010"/>
                  <a:pt x="1924332" y="2388710"/>
                  <a:pt x="1590897" y="2251701"/>
                </a:cubicBezTo>
                <a:cubicBezTo>
                  <a:pt x="1342153" y="2291369"/>
                  <a:pt x="874905" y="2193750"/>
                  <a:pt x="560289" y="2034134"/>
                </a:cubicBezTo>
                <a:cubicBezTo>
                  <a:pt x="352839" y="1993332"/>
                  <a:pt x="216974" y="1981943"/>
                  <a:pt x="107153" y="1792024"/>
                </a:cubicBezTo>
                <a:cubicBezTo>
                  <a:pt x="133689" y="1655894"/>
                  <a:pt x="155546" y="1521672"/>
                  <a:pt x="203977" y="1465217"/>
                </a:cubicBezTo>
                <a:cubicBezTo>
                  <a:pt x="95265" y="1473281"/>
                  <a:pt x="69841" y="1316707"/>
                  <a:pt x="-484" y="1129921"/>
                </a:cubicBezTo>
                <a:cubicBezTo>
                  <a:pt x="-58065" y="1056778"/>
                  <a:pt x="149118" y="786997"/>
                  <a:pt x="372914" y="831900"/>
                </a:cubicBezTo>
                <a:cubicBezTo>
                  <a:pt x="372602" y="830529"/>
                  <a:pt x="375535" y="827814"/>
                  <a:pt x="376486" y="824044"/>
                </a:cubicBezTo>
                <a:close/>
              </a:path>
              <a:path w="4170314" h="2477296" fill="none" extrusionOk="0">
                <a:moveTo>
                  <a:pt x="453038" y="1501115"/>
                </a:moveTo>
                <a:cubicBezTo>
                  <a:pt x="365317" y="1533208"/>
                  <a:pt x="258722" y="1506567"/>
                  <a:pt x="208515" y="1455411"/>
                </a:cubicBezTo>
                <a:moveTo>
                  <a:pt x="668794" y="2001276"/>
                </a:moveTo>
                <a:cubicBezTo>
                  <a:pt x="619527" y="2018352"/>
                  <a:pt x="603100" y="2037442"/>
                  <a:pt x="561833" y="2023124"/>
                </a:cubicBezTo>
                <a:moveTo>
                  <a:pt x="1590704" y="2241608"/>
                </a:moveTo>
                <a:cubicBezTo>
                  <a:pt x="1563582" y="2201667"/>
                  <a:pt x="1561489" y="2162280"/>
                  <a:pt x="1526218" y="2141828"/>
                </a:cubicBezTo>
                <a:moveTo>
                  <a:pt x="2782815" y="1992789"/>
                </a:moveTo>
                <a:cubicBezTo>
                  <a:pt x="2790144" y="2022575"/>
                  <a:pt x="2766736" y="2050780"/>
                  <a:pt x="2757040" y="2102260"/>
                </a:cubicBezTo>
                <a:moveTo>
                  <a:pt x="3294644" y="1316292"/>
                </a:moveTo>
                <a:cubicBezTo>
                  <a:pt x="3487568" y="1348408"/>
                  <a:pt x="3623434" y="1621393"/>
                  <a:pt x="3608479" y="1725504"/>
                </a:cubicBezTo>
                <a:moveTo>
                  <a:pt x="4034971" y="880472"/>
                </a:moveTo>
                <a:cubicBezTo>
                  <a:pt x="3986056" y="907790"/>
                  <a:pt x="3950451" y="969662"/>
                  <a:pt x="3895188" y="1033926"/>
                </a:cubicBezTo>
                <a:moveTo>
                  <a:pt x="3699608" y="311152"/>
                </a:moveTo>
                <a:cubicBezTo>
                  <a:pt x="3700288" y="324999"/>
                  <a:pt x="3696534" y="348479"/>
                  <a:pt x="3706945" y="383636"/>
                </a:cubicBezTo>
                <a:moveTo>
                  <a:pt x="2807045" y="226626"/>
                </a:moveTo>
                <a:cubicBezTo>
                  <a:pt x="2836302" y="181441"/>
                  <a:pt x="2834517" y="157422"/>
                  <a:pt x="2878674" y="134186"/>
                </a:cubicBezTo>
                <a:moveTo>
                  <a:pt x="2137382" y="270667"/>
                </a:moveTo>
                <a:cubicBezTo>
                  <a:pt x="2154490" y="241695"/>
                  <a:pt x="2137172" y="220812"/>
                  <a:pt x="2172038" y="190958"/>
                </a:cubicBezTo>
                <a:moveTo>
                  <a:pt x="1351490" y="297734"/>
                </a:moveTo>
                <a:cubicBezTo>
                  <a:pt x="1412931" y="301027"/>
                  <a:pt x="1447602" y="337242"/>
                  <a:pt x="1476985" y="375034"/>
                </a:cubicBezTo>
                <a:moveTo>
                  <a:pt x="398399" y="905417"/>
                </a:moveTo>
                <a:cubicBezTo>
                  <a:pt x="393185" y="886740"/>
                  <a:pt x="368635" y="864159"/>
                  <a:pt x="376486" y="824044"/>
                </a:cubicBezTo>
              </a:path>
              <a:path w="4170314" h="2477296" stroke="0" extrusionOk="0">
                <a:moveTo>
                  <a:pt x="376486" y="824044"/>
                </a:moveTo>
                <a:cubicBezTo>
                  <a:pt x="390564" y="665538"/>
                  <a:pt x="417410" y="506313"/>
                  <a:pt x="542816" y="396080"/>
                </a:cubicBezTo>
                <a:cubicBezTo>
                  <a:pt x="706437" y="177430"/>
                  <a:pt x="1122300" y="97330"/>
                  <a:pt x="1351973" y="298307"/>
                </a:cubicBezTo>
                <a:cubicBezTo>
                  <a:pt x="1421089" y="31512"/>
                  <a:pt x="1710783" y="45476"/>
                  <a:pt x="2167790" y="196807"/>
                </a:cubicBezTo>
                <a:cubicBezTo>
                  <a:pt x="2248236" y="89923"/>
                  <a:pt x="2308419" y="47486"/>
                  <a:pt x="2485680" y="11468"/>
                </a:cubicBezTo>
                <a:cubicBezTo>
                  <a:pt x="2628262" y="-70387"/>
                  <a:pt x="2784435" y="2802"/>
                  <a:pt x="2879929" y="142272"/>
                </a:cubicBezTo>
                <a:cubicBezTo>
                  <a:pt x="3000535" y="-13424"/>
                  <a:pt x="3206293" y="46230"/>
                  <a:pt x="3423421" y="39567"/>
                </a:cubicBezTo>
                <a:cubicBezTo>
                  <a:pt x="3601490" y="92390"/>
                  <a:pt x="3642805" y="206720"/>
                  <a:pt x="3699029" y="319754"/>
                </a:cubicBezTo>
                <a:cubicBezTo>
                  <a:pt x="3895250" y="394493"/>
                  <a:pt x="3980432" y="455524"/>
                  <a:pt x="4052733" y="591683"/>
                </a:cubicBezTo>
                <a:cubicBezTo>
                  <a:pt x="4067444" y="676168"/>
                  <a:pt x="4086095" y="783290"/>
                  <a:pt x="4036902" y="886550"/>
                </a:cubicBezTo>
                <a:cubicBezTo>
                  <a:pt x="4129070" y="998494"/>
                  <a:pt x="4153414" y="1120737"/>
                  <a:pt x="4152551" y="1337395"/>
                </a:cubicBezTo>
                <a:cubicBezTo>
                  <a:pt x="4079686" y="1622814"/>
                  <a:pt x="3894449" y="1577273"/>
                  <a:pt x="3610796" y="1732042"/>
                </a:cubicBezTo>
                <a:cubicBezTo>
                  <a:pt x="3570650" y="1901632"/>
                  <a:pt x="3584452" y="1967761"/>
                  <a:pt x="3416857" y="2070205"/>
                </a:cubicBezTo>
                <a:cubicBezTo>
                  <a:pt x="3140455" y="2232837"/>
                  <a:pt x="2886287" y="2177638"/>
                  <a:pt x="2756557" y="2111149"/>
                </a:cubicBezTo>
                <a:cubicBezTo>
                  <a:pt x="2696829" y="2288262"/>
                  <a:pt x="2594762" y="2430432"/>
                  <a:pt x="2284694" y="2471905"/>
                </a:cubicBezTo>
                <a:cubicBezTo>
                  <a:pt x="1993573" y="2493051"/>
                  <a:pt x="1678110" y="2349943"/>
                  <a:pt x="1590897" y="2251701"/>
                </a:cubicBezTo>
                <a:cubicBezTo>
                  <a:pt x="1369048" y="2280184"/>
                  <a:pt x="821850" y="2339693"/>
                  <a:pt x="560289" y="2034134"/>
                </a:cubicBezTo>
                <a:cubicBezTo>
                  <a:pt x="322145" y="2066684"/>
                  <a:pt x="180422" y="1895867"/>
                  <a:pt x="107153" y="1792024"/>
                </a:cubicBezTo>
                <a:cubicBezTo>
                  <a:pt x="73172" y="1715067"/>
                  <a:pt x="118160" y="1529288"/>
                  <a:pt x="203977" y="1465217"/>
                </a:cubicBezTo>
                <a:cubicBezTo>
                  <a:pt x="54325" y="1420124"/>
                  <a:pt x="-41581" y="1248269"/>
                  <a:pt x="-484" y="1129921"/>
                </a:cubicBezTo>
                <a:cubicBezTo>
                  <a:pt x="-44456" y="937005"/>
                  <a:pt x="120487" y="873421"/>
                  <a:pt x="372914" y="831900"/>
                </a:cubicBezTo>
                <a:cubicBezTo>
                  <a:pt x="374221" y="829047"/>
                  <a:pt x="375787" y="827333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39398" y="1481399"/>
                  <a:pt x="300082" y="1488927"/>
                  <a:pt x="208515" y="1455411"/>
                </a:cubicBezTo>
                <a:moveTo>
                  <a:pt x="668794" y="2001276"/>
                </a:moveTo>
                <a:cubicBezTo>
                  <a:pt x="630582" y="2002554"/>
                  <a:pt x="610101" y="2009015"/>
                  <a:pt x="561833" y="2023124"/>
                </a:cubicBezTo>
                <a:moveTo>
                  <a:pt x="1590704" y="2241608"/>
                </a:moveTo>
                <a:cubicBezTo>
                  <a:pt x="1581585" y="2217314"/>
                  <a:pt x="1543569" y="2191477"/>
                  <a:pt x="1526218" y="2141828"/>
                </a:cubicBezTo>
                <a:moveTo>
                  <a:pt x="2782815" y="1992789"/>
                </a:moveTo>
                <a:cubicBezTo>
                  <a:pt x="2792971" y="2041184"/>
                  <a:pt x="2759769" y="2075121"/>
                  <a:pt x="2757040" y="2102260"/>
                </a:cubicBezTo>
                <a:moveTo>
                  <a:pt x="3294644" y="1316292"/>
                </a:moveTo>
                <a:cubicBezTo>
                  <a:pt x="3462614" y="1364564"/>
                  <a:pt x="3651053" y="1575523"/>
                  <a:pt x="3608479" y="1725504"/>
                </a:cubicBezTo>
                <a:moveTo>
                  <a:pt x="4034971" y="880472"/>
                </a:moveTo>
                <a:cubicBezTo>
                  <a:pt x="3991517" y="952355"/>
                  <a:pt x="3948292" y="1022565"/>
                  <a:pt x="3895188" y="1033926"/>
                </a:cubicBezTo>
                <a:moveTo>
                  <a:pt x="3699608" y="311152"/>
                </a:moveTo>
                <a:cubicBezTo>
                  <a:pt x="3692482" y="330287"/>
                  <a:pt x="3715753" y="370128"/>
                  <a:pt x="3706945" y="383636"/>
                </a:cubicBezTo>
                <a:moveTo>
                  <a:pt x="2807045" y="226626"/>
                </a:moveTo>
                <a:cubicBezTo>
                  <a:pt x="2816344" y="202940"/>
                  <a:pt x="2842314" y="147890"/>
                  <a:pt x="2878674" y="134186"/>
                </a:cubicBezTo>
                <a:moveTo>
                  <a:pt x="2137382" y="270667"/>
                </a:moveTo>
                <a:cubicBezTo>
                  <a:pt x="2144178" y="232506"/>
                  <a:pt x="2160585" y="228283"/>
                  <a:pt x="2172038" y="190958"/>
                </a:cubicBezTo>
                <a:moveTo>
                  <a:pt x="1351490" y="297734"/>
                </a:moveTo>
                <a:cubicBezTo>
                  <a:pt x="1415230" y="323184"/>
                  <a:pt x="1453897" y="364941"/>
                  <a:pt x="1476985" y="375034"/>
                </a:cubicBezTo>
                <a:moveTo>
                  <a:pt x="398399" y="905417"/>
                </a:moveTo>
                <a:cubicBezTo>
                  <a:pt x="394875" y="867783"/>
                  <a:pt x="387731" y="857157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245" y="682373"/>
                  <a:pt x="438395" y="500659"/>
                  <a:pt x="542816" y="396080"/>
                </a:cubicBezTo>
                <a:cubicBezTo>
                  <a:pt x="753783" y="255400"/>
                  <a:pt x="1067598" y="222275"/>
                  <a:pt x="1351973" y="298307"/>
                </a:cubicBezTo>
                <a:cubicBezTo>
                  <a:pt x="1603142" y="215904"/>
                  <a:pt x="1870899" y="65678"/>
                  <a:pt x="2167790" y="196807"/>
                </a:cubicBezTo>
                <a:cubicBezTo>
                  <a:pt x="2228025" y="101853"/>
                  <a:pt x="2376246" y="-15363"/>
                  <a:pt x="2485680" y="11468"/>
                </a:cubicBezTo>
                <a:cubicBezTo>
                  <a:pt x="2638205" y="-24545"/>
                  <a:pt x="2785643" y="96925"/>
                  <a:pt x="2879929" y="142272"/>
                </a:cubicBezTo>
                <a:cubicBezTo>
                  <a:pt x="3000609" y="83937"/>
                  <a:pt x="3202625" y="-55305"/>
                  <a:pt x="3423421" y="39567"/>
                </a:cubicBezTo>
                <a:cubicBezTo>
                  <a:pt x="3554064" y="129172"/>
                  <a:pt x="3630849" y="184928"/>
                  <a:pt x="3699029" y="319754"/>
                </a:cubicBezTo>
                <a:cubicBezTo>
                  <a:pt x="3842456" y="402804"/>
                  <a:pt x="4029149" y="453494"/>
                  <a:pt x="4052733" y="591683"/>
                </a:cubicBezTo>
                <a:cubicBezTo>
                  <a:pt x="4072094" y="650609"/>
                  <a:pt x="4111578" y="818498"/>
                  <a:pt x="4036902" y="886550"/>
                </a:cubicBezTo>
                <a:cubicBezTo>
                  <a:pt x="4125713" y="1025039"/>
                  <a:pt x="4161046" y="1126374"/>
                  <a:pt x="4152551" y="1337395"/>
                </a:cubicBezTo>
                <a:cubicBezTo>
                  <a:pt x="4162402" y="1573847"/>
                  <a:pt x="3838577" y="1722749"/>
                  <a:pt x="3610796" y="1732042"/>
                </a:cubicBezTo>
                <a:cubicBezTo>
                  <a:pt x="3536504" y="1847152"/>
                  <a:pt x="3556043" y="2017054"/>
                  <a:pt x="3416857" y="2070205"/>
                </a:cubicBezTo>
                <a:cubicBezTo>
                  <a:pt x="3217503" y="2228666"/>
                  <a:pt x="2912719" y="2168334"/>
                  <a:pt x="2756557" y="2111149"/>
                </a:cubicBezTo>
                <a:cubicBezTo>
                  <a:pt x="2680613" y="2217233"/>
                  <a:pt x="2508235" y="2473797"/>
                  <a:pt x="2284694" y="2471905"/>
                </a:cubicBezTo>
                <a:cubicBezTo>
                  <a:pt x="1979568" y="2475512"/>
                  <a:pt x="1841316" y="2332361"/>
                  <a:pt x="1590897" y="2251701"/>
                </a:cubicBezTo>
                <a:cubicBezTo>
                  <a:pt x="1375625" y="2414878"/>
                  <a:pt x="858039" y="2316503"/>
                  <a:pt x="560289" y="2034134"/>
                </a:cubicBezTo>
                <a:cubicBezTo>
                  <a:pt x="314612" y="2108581"/>
                  <a:pt x="178343" y="1966936"/>
                  <a:pt x="107153" y="1792024"/>
                </a:cubicBezTo>
                <a:cubicBezTo>
                  <a:pt x="89349" y="1669291"/>
                  <a:pt x="142468" y="1532153"/>
                  <a:pt x="203977" y="1465217"/>
                </a:cubicBezTo>
                <a:cubicBezTo>
                  <a:pt x="109531" y="1434831"/>
                  <a:pt x="55685" y="1252258"/>
                  <a:pt x="-484" y="1129921"/>
                </a:cubicBezTo>
                <a:cubicBezTo>
                  <a:pt x="-62737" y="984134"/>
                  <a:pt x="125814" y="787088"/>
                  <a:pt x="372914" y="831900"/>
                </a:cubicBezTo>
                <a:cubicBezTo>
                  <a:pt x="372961" y="829382"/>
                  <a:pt x="375112" y="826957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0978" y="1524680"/>
                  <a:pt x="272554" y="1477321"/>
                  <a:pt x="208515" y="1455411"/>
                </a:cubicBezTo>
                <a:moveTo>
                  <a:pt x="668794" y="2001276"/>
                </a:moveTo>
                <a:cubicBezTo>
                  <a:pt x="626301" y="2006943"/>
                  <a:pt x="606192" y="2021213"/>
                  <a:pt x="561833" y="2023124"/>
                </a:cubicBezTo>
                <a:moveTo>
                  <a:pt x="1590704" y="2241608"/>
                </a:moveTo>
                <a:cubicBezTo>
                  <a:pt x="1570963" y="2202527"/>
                  <a:pt x="1544442" y="2183268"/>
                  <a:pt x="1526218" y="2141828"/>
                </a:cubicBezTo>
                <a:moveTo>
                  <a:pt x="2782815" y="1992789"/>
                </a:moveTo>
                <a:cubicBezTo>
                  <a:pt x="2774408" y="2033233"/>
                  <a:pt x="2771191" y="2063392"/>
                  <a:pt x="2757040" y="2102260"/>
                </a:cubicBezTo>
                <a:moveTo>
                  <a:pt x="3294644" y="1316292"/>
                </a:moveTo>
                <a:cubicBezTo>
                  <a:pt x="3504602" y="1373708"/>
                  <a:pt x="3623500" y="1591724"/>
                  <a:pt x="3608479" y="1725504"/>
                </a:cubicBezTo>
                <a:moveTo>
                  <a:pt x="4034971" y="880472"/>
                </a:moveTo>
                <a:cubicBezTo>
                  <a:pt x="3985908" y="945914"/>
                  <a:pt x="3960608" y="993967"/>
                  <a:pt x="3895188" y="1033926"/>
                </a:cubicBezTo>
                <a:moveTo>
                  <a:pt x="3699608" y="311152"/>
                </a:moveTo>
                <a:cubicBezTo>
                  <a:pt x="3703307" y="327233"/>
                  <a:pt x="3705361" y="363802"/>
                  <a:pt x="3706945" y="383636"/>
                </a:cubicBezTo>
                <a:moveTo>
                  <a:pt x="2807045" y="226626"/>
                </a:moveTo>
                <a:cubicBezTo>
                  <a:pt x="2826598" y="200208"/>
                  <a:pt x="2841010" y="152137"/>
                  <a:pt x="2878674" y="134186"/>
                </a:cubicBezTo>
                <a:moveTo>
                  <a:pt x="2137382" y="270667"/>
                </a:moveTo>
                <a:cubicBezTo>
                  <a:pt x="2143386" y="241421"/>
                  <a:pt x="2149834" y="213672"/>
                  <a:pt x="2172038" y="190958"/>
                </a:cubicBezTo>
                <a:moveTo>
                  <a:pt x="1351490" y="297734"/>
                </a:moveTo>
                <a:cubicBezTo>
                  <a:pt x="1403963" y="311259"/>
                  <a:pt x="1448988" y="349134"/>
                  <a:pt x="1476985" y="375034"/>
                </a:cubicBezTo>
                <a:moveTo>
                  <a:pt x="398399" y="905417"/>
                </a:moveTo>
                <a:cubicBezTo>
                  <a:pt x="387022" y="883855"/>
                  <a:pt x="376696" y="853180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327" y="732528"/>
                  <a:pt x="466171" y="510309"/>
                  <a:pt x="542816" y="396080"/>
                </a:cubicBezTo>
                <a:cubicBezTo>
                  <a:pt x="699078" y="176397"/>
                  <a:pt x="1137294" y="229081"/>
                  <a:pt x="1351973" y="298307"/>
                </a:cubicBezTo>
                <a:cubicBezTo>
                  <a:pt x="1504837" y="165672"/>
                  <a:pt x="1795484" y="136568"/>
                  <a:pt x="2167790" y="196807"/>
                </a:cubicBezTo>
                <a:cubicBezTo>
                  <a:pt x="2247410" y="154984"/>
                  <a:pt x="2389122" y="-14105"/>
                  <a:pt x="2485680" y="11468"/>
                </a:cubicBezTo>
                <a:cubicBezTo>
                  <a:pt x="2674164" y="-32387"/>
                  <a:pt x="2756227" y="80538"/>
                  <a:pt x="2879929" y="142272"/>
                </a:cubicBezTo>
                <a:cubicBezTo>
                  <a:pt x="3001889" y="85045"/>
                  <a:pt x="3240819" y="-39531"/>
                  <a:pt x="3423421" y="39567"/>
                </a:cubicBezTo>
                <a:cubicBezTo>
                  <a:pt x="3551047" y="132991"/>
                  <a:pt x="3603244" y="190603"/>
                  <a:pt x="3699029" y="319754"/>
                </a:cubicBezTo>
                <a:cubicBezTo>
                  <a:pt x="3910021" y="382790"/>
                  <a:pt x="4018226" y="452213"/>
                  <a:pt x="4052733" y="591683"/>
                </a:cubicBezTo>
                <a:cubicBezTo>
                  <a:pt x="4070601" y="670043"/>
                  <a:pt x="4122340" y="795316"/>
                  <a:pt x="4036902" y="886550"/>
                </a:cubicBezTo>
                <a:cubicBezTo>
                  <a:pt x="4123912" y="1004856"/>
                  <a:pt x="4153996" y="1132149"/>
                  <a:pt x="4152551" y="1337395"/>
                </a:cubicBezTo>
                <a:cubicBezTo>
                  <a:pt x="4121615" y="1603504"/>
                  <a:pt x="3761152" y="1671854"/>
                  <a:pt x="3610796" y="1732042"/>
                </a:cubicBezTo>
                <a:cubicBezTo>
                  <a:pt x="3525072" y="1866262"/>
                  <a:pt x="3514099" y="1991714"/>
                  <a:pt x="3416857" y="2070205"/>
                </a:cubicBezTo>
                <a:cubicBezTo>
                  <a:pt x="3261435" y="2198509"/>
                  <a:pt x="2897613" y="2125405"/>
                  <a:pt x="2756557" y="2111149"/>
                </a:cubicBezTo>
                <a:cubicBezTo>
                  <a:pt x="2660554" y="2195250"/>
                  <a:pt x="2506458" y="2511005"/>
                  <a:pt x="2284694" y="2471905"/>
                </a:cubicBezTo>
                <a:cubicBezTo>
                  <a:pt x="2032572" y="2557426"/>
                  <a:pt x="1863767" y="2365618"/>
                  <a:pt x="1590897" y="2251701"/>
                </a:cubicBezTo>
                <a:cubicBezTo>
                  <a:pt x="1344959" y="2345348"/>
                  <a:pt x="882039" y="2279315"/>
                  <a:pt x="560289" y="2034134"/>
                </a:cubicBezTo>
                <a:cubicBezTo>
                  <a:pt x="346981" y="2031265"/>
                  <a:pt x="207074" y="1948285"/>
                  <a:pt x="107153" y="1792024"/>
                </a:cubicBezTo>
                <a:cubicBezTo>
                  <a:pt x="120038" y="1662607"/>
                  <a:pt x="144079" y="1532310"/>
                  <a:pt x="203977" y="1465217"/>
                </a:cubicBezTo>
                <a:cubicBezTo>
                  <a:pt x="103645" y="1469939"/>
                  <a:pt x="66848" y="1293664"/>
                  <a:pt x="-484" y="1129921"/>
                </a:cubicBezTo>
                <a:cubicBezTo>
                  <a:pt x="-71304" y="1005186"/>
                  <a:pt x="99424" y="788447"/>
                  <a:pt x="372914" y="831900"/>
                </a:cubicBezTo>
                <a:cubicBezTo>
                  <a:pt x="373273" y="830425"/>
                  <a:pt x="375749" y="827258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2005" y="1502515"/>
                  <a:pt x="263196" y="1513657"/>
                  <a:pt x="208515" y="1455411"/>
                </a:cubicBezTo>
                <a:moveTo>
                  <a:pt x="668794" y="2001276"/>
                </a:moveTo>
                <a:cubicBezTo>
                  <a:pt x="620946" y="2011822"/>
                  <a:pt x="602566" y="2033268"/>
                  <a:pt x="561833" y="2023124"/>
                </a:cubicBezTo>
                <a:moveTo>
                  <a:pt x="1590704" y="2241608"/>
                </a:moveTo>
                <a:cubicBezTo>
                  <a:pt x="1573556" y="2204132"/>
                  <a:pt x="1552854" y="2171906"/>
                  <a:pt x="1526218" y="2141828"/>
                </a:cubicBezTo>
                <a:moveTo>
                  <a:pt x="2782815" y="1992789"/>
                </a:moveTo>
                <a:cubicBezTo>
                  <a:pt x="2794262" y="2032666"/>
                  <a:pt x="2768219" y="2059039"/>
                  <a:pt x="2757040" y="2102260"/>
                </a:cubicBezTo>
                <a:moveTo>
                  <a:pt x="3294644" y="1316292"/>
                </a:moveTo>
                <a:cubicBezTo>
                  <a:pt x="3489061" y="1374208"/>
                  <a:pt x="3625928" y="1613130"/>
                  <a:pt x="3608479" y="1725504"/>
                </a:cubicBezTo>
                <a:moveTo>
                  <a:pt x="4034971" y="880472"/>
                </a:moveTo>
                <a:cubicBezTo>
                  <a:pt x="3983756" y="916475"/>
                  <a:pt x="3938148" y="994800"/>
                  <a:pt x="3895188" y="1033926"/>
                </a:cubicBezTo>
                <a:moveTo>
                  <a:pt x="3699608" y="311152"/>
                </a:moveTo>
                <a:cubicBezTo>
                  <a:pt x="3698925" y="325394"/>
                  <a:pt x="3703736" y="355458"/>
                  <a:pt x="3706945" y="383636"/>
                </a:cubicBezTo>
                <a:moveTo>
                  <a:pt x="2807045" y="226626"/>
                </a:moveTo>
                <a:cubicBezTo>
                  <a:pt x="2830580" y="187057"/>
                  <a:pt x="2841139" y="157009"/>
                  <a:pt x="2878674" y="134186"/>
                </a:cubicBezTo>
                <a:moveTo>
                  <a:pt x="2137382" y="270667"/>
                </a:moveTo>
                <a:cubicBezTo>
                  <a:pt x="2151317" y="241426"/>
                  <a:pt x="2145380" y="219497"/>
                  <a:pt x="2172038" y="190958"/>
                </a:cubicBezTo>
                <a:moveTo>
                  <a:pt x="1351490" y="297734"/>
                </a:moveTo>
                <a:cubicBezTo>
                  <a:pt x="1422510" y="302440"/>
                  <a:pt x="1448531" y="344181"/>
                  <a:pt x="1476985" y="375034"/>
                </a:cubicBezTo>
                <a:moveTo>
                  <a:pt x="398399" y="905417"/>
                </a:moveTo>
                <a:cubicBezTo>
                  <a:pt x="391537" y="881165"/>
                  <a:pt x="375344" y="856060"/>
                  <a:pt x="376486" y="824044"/>
                </a:cubicBezTo>
              </a:path>
            </a:pathLst>
          </a:custGeom>
          <a:solidFill>
            <a:srgbClr val="00B0F0">
              <a:alpha val="50000"/>
            </a:srgb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1: Đơn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vị, chục, tram, nghìn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40, 41)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Hôm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25788" y="117204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1635350" y="1567644"/>
            <a:ext cx="8921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47- Luyện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 chung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2190752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9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quen với hình khối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54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Củng cố kĩ năng nhận dạng khối trụ và khối cầu; so sánh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khối lượng các khối hình.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Kĩ năng xử lí vấn đề qua các bài toán có quy luật hình.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1">
              <a:solidFill>
                <a:prstClr val="black"/>
              </a:solidFill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Nhận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biết thêm các sự vật, địa điểm thực tế có hình dạng khối cầu, khối trụ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3340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35666"/>
            <a:ext cx="8272979" cy="3173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77474" y="1731725"/>
            <a:ext cx="4960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Luyện </a:t>
            </a: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2B34F01C-F874-409B-854A-8A8CCFAF9BE6}"/>
              </a:ext>
            </a:extLst>
          </p:cNvPr>
          <p:cNvSpPr/>
          <p:nvPr/>
        </p:nvSpPr>
        <p:spPr>
          <a:xfrm>
            <a:off x="1604661" y="124443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4E1DB8-8CE5-495B-8A7E-48186F027624}"/>
              </a:ext>
            </a:extLst>
          </p:cNvPr>
          <p:cNvSpPr txBox="1"/>
          <p:nvPr/>
        </p:nvSpPr>
        <p:spPr>
          <a:xfrm>
            <a:off x="2041983" y="1244430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DB42FC2-8430-4B5A-8D05-E928384B31D9}"/>
              </a:ext>
            </a:extLst>
          </p:cNvPr>
          <p:cNvGrpSpPr/>
          <p:nvPr/>
        </p:nvGrpSpPr>
        <p:grpSpPr>
          <a:xfrm>
            <a:off x="1407959" y="2126840"/>
            <a:ext cx="9853354" cy="1602047"/>
            <a:chOff x="864305" y="1059378"/>
            <a:chExt cx="9853354" cy="16020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5E582B-0D35-4716-ADCE-69F9905AC699}"/>
              </a:ext>
            </a:extLst>
          </p:cNvPr>
          <p:cNvGrpSpPr/>
          <p:nvPr/>
        </p:nvGrpSpPr>
        <p:grpSpPr>
          <a:xfrm>
            <a:off x="1407959" y="5117312"/>
            <a:ext cx="9745095" cy="606860"/>
            <a:chOff x="1051336" y="3088561"/>
            <a:chExt cx="9745095" cy="6068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3BBADD18-D8BD-477F-AB6A-B64021A4E774}"/>
              </a:ext>
            </a:extLst>
          </p:cNvPr>
          <p:cNvSpPr/>
          <p:nvPr/>
        </p:nvSpPr>
        <p:spPr>
          <a:xfrm>
            <a:off x="3283467" y="3368209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7E67E84-18A5-4EF6-A2AA-0D2AE079CA2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63012" y="3368209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6F65094-8B1D-4AE3-A1E5-3411831FAA7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789320" y="3596061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BE43835-8D5C-4BFA-B004-28A7A14D36DD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267992" y="3170984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860965" y="3373926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1EEDAAD-3DED-4FB7-8C5B-6F2ADAF3A6F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676266" y="3368209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986FB7-1901-4127-87BF-DE9B12A98FC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1970" y="3596061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D4761E5A-A192-4A00-93C4-FC7AFC4CB43C}"/>
              </a:ext>
            </a:extLst>
          </p:cNvPr>
          <p:cNvSpPr/>
          <p:nvPr/>
        </p:nvSpPr>
        <p:spPr>
          <a:xfrm>
            <a:off x="2081847" y="786170"/>
            <a:ext cx="4378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02A1C9DF-0318-4DC7-96C2-B7AF7EBABE6C}"/>
              </a:ext>
            </a:extLst>
          </p:cNvPr>
          <p:cNvSpPr txBox="1"/>
          <p:nvPr/>
        </p:nvSpPr>
        <p:spPr>
          <a:xfrm>
            <a:off x="2489474" y="625172"/>
            <a:ext cx="7805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Quan sát tranh rồi chỉ ra hình có dạng khối trụ, hình có dạng khối cầu.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205" y="1617167"/>
            <a:ext cx="8886986" cy="48016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DE60A31-CCE9-47CC-8B0C-DA72DC9D8A6C}"/>
              </a:ext>
            </a:extLst>
          </p:cNvPr>
          <p:cNvSpPr/>
          <p:nvPr/>
        </p:nvSpPr>
        <p:spPr>
          <a:xfrm>
            <a:off x="5150299" y="3806647"/>
            <a:ext cx="777399" cy="682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EAD40C9-920C-4028-80F4-C6E8388D3C21}"/>
              </a:ext>
            </a:extLst>
          </p:cNvPr>
          <p:cNvSpPr/>
          <p:nvPr/>
        </p:nvSpPr>
        <p:spPr>
          <a:xfrm rot="20884519">
            <a:off x="4461827" y="3946630"/>
            <a:ext cx="2896310" cy="132243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6A125FF-5BA9-4642-B265-F0E069FDDE2B}"/>
              </a:ext>
            </a:extLst>
          </p:cNvPr>
          <p:cNvSpPr/>
          <p:nvPr/>
        </p:nvSpPr>
        <p:spPr>
          <a:xfrm rot="20664734">
            <a:off x="3748908" y="1663021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FC27CA1-C9E5-4855-B2C9-6498D9BD66E9}"/>
              </a:ext>
            </a:extLst>
          </p:cNvPr>
          <p:cNvSpPr/>
          <p:nvPr/>
        </p:nvSpPr>
        <p:spPr>
          <a:xfrm rot="20664734">
            <a:off x="5589031" y="2815008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C9D03C3-EB23-4114-BA8C-C2C1A665604D}"/>
              </a:ext>
            </a:extLst>
          </p:cNvPr>
          <p:cNvSpPr/>
          <p:nvPr/>
        </p:nvSpPr>
        <p:spPr>
          <a:xfrm rot="1407970">
            <a:off x="3042941" y="4786071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F645446-1AEF-41E8-8E63-A431D5263EF3}"/>
              </a:ext>
            </a:extLst>
          </p:cNvPr>
          <p:cNvSpPr/>
          <p:nvPr/>
        </p:nvSpPr>
        <p:spPr>
          <a:xfrm rot="1407970">
            <a:off x="7955223" y="4326832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A886034-8ADA-4E8C-837E-268A0AA430B8}"/>
              </a:ext>
            </a:extLst>
          </p:cNvPr>
          <p:cNvSpPr/>
          <p:nvPr/>
        </p:nvSpPr>
        <p:spPr>
          <a:xfrm rot="3494565">
            <a:off x="1927737" y="3012884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CCCF21A-AE3E-41A9-BC51-7682E14509B0}"/>
              </a:ext>
            </a:extLst>
          </p:cNvPr>
          <p:cNvSpPr/>
          <p:nvPr/>
        </p:nvSpPr>
        <p:spPr>
          <a:xfrm rot="1407970">
            <a:off x="4704757" y="4451305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7745E42-C34C-4523-9F20-4BEFE583A4CF}"/>
              </a:ext>
            </a:extLst>
          </p:cNvPr>
          <p:cNvCxnSpPr>
            <a:cxnSpLocks/>
          </p:cNvCxnSpPr>
          <p:nvPr/>
        </p:nvCxnSpPr>
        <p:spPr>
          <a:xfrm>
            <a:off x="8686800" y="1076960"/>
            <a:ext cx="1057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263CCAF-1415-411B-9817-0A0B8F246A3D}"/>
              </a:ext>
            </a:extLst>
          </p:cNvPr>
          <p:cNvCxnSpPr>
            <a:cxnSpLocks/>
          </p:cNvCxnSpPr>
          <p:nvPr/>
        </p:nvCxnSpPr>
        <p:spPr>
          <a:xfrm>
            <a:off x="4795775" y="1508159"/>
            <a:ext cx="116366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149524" y="1048071"/>
            <a:ext cx="7638757" cy="34652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AD91B75-D5E4-4AB5-A3DC-9F37DCE2B624}"/>
              </a:ext>
            </a:extLst>
          </p:cNvPr>
          <p:cNvSpPr/>
          <p:nvPr/>
        </p:nvSpPr>
        <p:spPr>
          <a:xfrm>
            <a:off x="1052679" y="586406"/>
            <a:ext cx="437322" cy="43732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61C4D29-F435-4FD6-AFE7-6F8FD82BFF9D}"/>
              </a:ext>
            </a:extLst>
          </p:cNvPr>
          <p:cNvSpPr txBox="1"/>
          <p:nvPr/>
        </p:nvSpPr>
        <p:spPr>
          <a:xfrm>
            <a:off x="1490001" y="586406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voi cần vận chuyển các khối gỗ hình như sau: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DEA2482A-1834-429E-A0C4-A9ACA0ECDF81}"/>
              </a:ext>
            </a:extLst>
          </p:cNvPr>
          <p:cNvSpPr txBox="1"/>
          <p:nvPr/>
        </p:nvSpPr>
        <p:spPr>
          <a:xfrm>
            <a:off x="912444" y="4609401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Khối gỗ nặng nhất có dạng khối gì?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15044AA3-561D-47CB-B208-2DD3389CF99C}"/>
              </a:ext>
            </a:extLst>
          </p:cNvPr>
          <p:cNvSpPr txBox="1"/>
          <p:nvPr/>
        </p:nvSpPr>
        <p:spPr>
          <a:xfrm>
            <a:off x="6199552" y="4606883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Khối hộp chữ nhật 64 kg.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0046F28D-B24B-46E1-8870-2CEB766E4046}"/>
              </a:ext>
            </a:extLst>
          </p:cNvPr>
          <p:cNvSpPr txBox="1"/>
          <p:nvPr/>
        </p:nvSpPr>
        <p:spPr>
          <a:xfrm>
            <a:off x="912443" y="5162061"/>
            <a:ext cx="990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A19578C-F9EA-4933-8BD6-3EE41AEF6E19}"/>
              </a:ext>
            </a:extLst>
          </p:cNvPr>
          <p:cNvCxnSpPr/>
          <p:nvPr/>
        </p:nvCxnSpPr>
        <p:spPr>
          <a:xfrm>
            <a:off x="5821680" y="5557520"/>
            <a:ext cx="10261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3690784-9087-48D3-9DAB-F10ACF6B77C0}"/>
              </a:ext>
            </a:extLst>
          </p:cNvPr>
          <p:cNvCxnSpPr/>
          <p:nvPr/>
        </p:nvCxnSpPr>
        <p:spPr>
          <a:xfrm>
            <a:off x="1692280" y="5952418"/>
            <a:ext cx="15024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C467180D-494B-4D02-BE4C-BA6AAAA12CFB}"/>
              </a:ext>
            </a:extLst>
          </p:cNvPr>
          <p:cNvSpPr/>
          <p:nvPr/>
        </p:nvSpPr>
        <p:spPr>
          <a:xfrm rot="3582407">
            <a:off x="9286769" y="1023728"/>
            <a:ext cx="501512" cy="77459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7CDEA3-9873-46F0-B380-C3162DA4032A}"/>
              </a:ext>
            </a:extLst>
          </p:cNvPr>
          <p:cNvSpPr txBox="1"/>
          <p:nvPr/>
        </p:nvSpPr>
        <p:spPr>
          <a:xfrm>
            <a:off x="3503490" y="1319245"/>
            <a:ext cx="305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EEC0AA-0F55-4948-A64D-A25A72F88955}"/>
              </a:ext>
            </a:extLst>
          </p:cNvPr>
          <p:cNvSpPr txBox="1"/>
          <p:nvPr/>
        </p:nvSpPr>
        <p:spPr>
          <a:xfrm>
            <a:off x="465719" y="663349"/>
            <a:ext cx="804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3: S39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D78A92-0BAC-401F-9565-ED84A6CF8437}"/>
              </a:ext>
            </a:extLst>
          </p:cNvPr>
          <p:cNvSpPr txBox="1"/>
          <p:nvPr/>
        </p:nvSpPr>
        <p:spPr>
          <a:xfrm>
            <a:off x="1217490" y="1981433"/>
            <a:ext cx="8515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voi đã kéo số ki – lô – gam gỗ là: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78D2D6-86FE-433A-9F99-7DB939C5F7BD}"/>
              </a:ext>
            </a:extLst>
          </p:cNvPr>
          <p:cNvSpPr txBox="1"/>
          <p:nvPr/>
        </p:nvSpPr>
        <p:spPr>
          <a:xfrm>
            <a:off x="1951230" y="2635974"/>
            <a:ext cx="548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50   +  48   =   98 (kg)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BE8D38-23E7-4404-A152-789CADAD0AE8}"/>
              </a:ext>
            </a:extLst>
          </p:cNvPr>
          <p:cNvSpPr txBox="1"/>
          <p:nvPr/>
        </p:nvSpPr>
        <p:spPr>
          <a:xfrm>
            <a:off x="4375879" y="3302897"/>
            <a:ext cx="305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98 kg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01&quot;/&gt;&lt;/object&gt;&lt;object type=&quot;3&quot; unique_id=&quot;10004&quot;&gt;&lt;property id=&quot;20148&quot; value=&quot;5&quot;/&gt;&lt;property id=&quot;20300&quot; value=&quot;Slide 3&quot;/&gt;&lt;property id=&quot;20307&quot; value=&quot;2007577095&quot;/&gt;&lt;/object&gt;&lt;object type=&quot;3&quot; unique_id=&quot;10006&quot;&gt;&lt;property id=&quot;20148&quot; value=&quot;5&quot;/&gt;&lt;property id=&quot;20300&quot; value=&quot;Slide 4&quot;/&gt;&lt;property id=&quot;20307&quot; value=&quot;2007577128&quot;/&gt;&lt;/object&gt;&lt;object type=&quot;3&quot; unique_id=&quot;10007&quot;&gt;&lt;property id=&quot;20148&quot; value=&quot;5&quot;/&gt;&lt;property id=&quot;20300&quot; value=&quot;Slide 5&quot;/&gt;&lt;property id=&quot;20307&quot; value=&quot;3399&quot;/&gt;&lt;/object&gt;&lt;object type=&quot;3&quot; unique_id=&quot;10008&quot;&gt;&lt;property id=&quot;20148&quot; value=&quot;5&quot;/&gt;&lt;property id=&quot;20300&quot; value=&quot;Slide 6&quot;/&gt;&lt;property id=&quot;20307&quot; value=&quot;496&quot;/&gt;&lt;/object&gt;&lt;object type=&quot;3&quot; unique_id=&quot;10009&quot;&gt;&lt;property id=&quot;20148&quot; value=&quot;5&quot;/&gt;&lt;property id=&quot;20300&quot; value=&quot;Slide 7&quot;/&gt;&lt;property id=&quot;20307&quot; value=&quot;3397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007577129&quot;/&gt;&lt;/object&gt;&lt;object type=&quot;3&quot; unique_id=&quot;10012&quot;&gt;&lt;property id=&quot;20148&quot; value=&quot;5&quot;/&gt;&lt;property id=&quot;20300&quot; value=&quot;Slide 10&quot;/&gt;&lt;property id=&quot;20307&quot; value=&quot;300&quot;/&gt;&lt;/object&gt;&lt;object type=&quot;3&quot; unique_id=&quot;10013&quot;&gt;&lt;property id=&quot;20148&quot; value=&quot;5&quot;/&gt;&lt;property id=&quot;20300&quot; value=&quot;Slide 11&quot;/&gt;&lt;property id=&quot;20307&quot; value=&quot;2007577127&quot;/&gt;&lt;/object&gt;&lt;object type=&quot;3&quot; unique_id=&quot;10014&quot;&gt;&lt;property id=&quot;20148&quot; value=&quot;5&quot;/&gt;&lt;property id=&quot;20300&quot; value=&quot;Slide 12&quot;/&gt;&lt;property id=&quot;20307&quot; value=&quot;2007577114&quot;/&gt;&lt;/object&gt;&lt;object type=&quot;3&quot; unique_id=&quot;12245&quot;&gt;&lt;property id=&quot;20148&quot; value=&quot;5&quot;/&gt;&lt;property id=&quot;20300&quot; value=&quot;Slide 1&quot;/&gt;&lt;property id=&quot;20307&quot; value=&quot;2007577130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318</Words>
  <Application>Microsoft Office PowerPoint</Application>
  <PresentationFormat>Widescreen</PresentationFormat>
  <Paragraphs>58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9" baseType="lpstr">
      <vt:lpstr>Microsoft YaHei</vt:lpstr>
      <vt:lpstr>SimSun</vt:lpstr>
      <vt:lpstr>SimSun</vt:lpstr>
      <vt:lpstr>Arial</vt:lpstr>
      <vt:lpstr>Arial-Rounded</vt:lpstr>
      <vt:lpstr>Calibri</vt:lpstr>
      <vt:lpstr>HP001 4 hàng</vt:lpstr>
      <vt:lpstr>ITC Avant Garde Std Bk</vt:lpstr>
      <vt:lpstr>Lobster</vt:lpstr>
      <vt:lpstr>Open Sans Bold</vt:lpstr>
      <vt:lpstr>Times New Roman</vt:lpstr>
      <vt:lpstr>Utm AVO</vt:lpstr>
      <vt:lpstr>Wingdings</vt:lpstr>
      <vt:lpstr>仓耳羽辰体-谷力 W05</vt:lpstr>
      <vt:lpstr>方正静蕾简体</vt:lpstr>
      <vt:lpstr>等线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Office Theme</vt:lpstr>
      <vt:lpstr>3_Office Theme</vt:lpstr>
      <vt:lpstr>第一PPT，www.1ppt.com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52</cp:revision>
  <dcterms:created xsi:type="dcterms:W3CDTF">2021-07-20T01:55:21Z</dcterms:created>
  <dcterms:modified xsi:type="dcterms:W3CDTF">2024-02-15T08:50:03Z</dcterms:modified>
</cp:coreProperties>
</file>