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22" r:id="rId5"/>
    <p:sldMasterId id="2147483748" r:id="rId6"/>
    <p:sldMasterId id="2147483760" r:id="rId7"/>
  </p:sldMasterIdLst>
  <p:notesMasterIdLst>
    <p:notesMasterId r:id="rId30"/>
  </p:notesMasterIdLst>
  <p:sldIdLst>
    <p:sldId id="509" r:id="rId8"/>
    <p:sldId id="257" r:id="rId9"/>
    <p:sldId id="263" r:id="rId10"/>
    <p:sldId id="264" r:id="rId11"/>
    <p:sldId id="258" r:id="rId12"/>
    <p:sldId id="259" r:id="rId13"/>
    <p:sldId id="260" r:id="rId14"/>
    <p:sldId id="261" r:id="rId15"/>
    <p:sldId id="266" r:id="rId16"/>
    <p:sldId id="270" r:id="rId17"/>
    <p:sldId id="271" r:id="rId18"/>
    <p:sldId id="506" r:id="rId19"/>
    <p:sldId id="507" r:id="rId20"/>
    <p:sldId id="508" r:id="rId21"/>
    <p:sldId id="304" r:id="rId22"/>
    <p:sldId id="494" r:id="rId23"/>
    <p:sldId id="495" r:id="rId24"/>
    <p:sldId id="496" r:id="rId25"/>
    <p:sldId id="497" r:id="rId26"/>
    <p:sldId id="278" r:id="rId27"/>
    <p:sldId id="325" r:id="rId28"/>
    <p:sldId id="276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29/01/2024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3" Type="http://schemas.openxmlformats.org/officeDocument/2006/relationships/image" Target="../media/image5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4.gif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image" Target="../media/image6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7.png"/><Relationship Id="rId10" Type="http://schemas.openxmlformats.org/officeDocument/2006/relationships/image" Target="../media/image18.png"/><Relationship Id="rId19" Type="http://schemas.microsoft.com/office/2007/relationships/hdphoto" Target="../media/hdphoto8.wdp"/><Relationship Id="rId31" Type="http://schemas.openxmlformats.org/officeDocument/2006/relationships/image" Target="../media/image29.pn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microsoft.com/office/2007/relationships/hdphoto" Target="../media/hdphoto12.wdp"/><Relationship Id="rId30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slide" Target="slide7.xml"/><Relationship Id="rId26" Type="http://schemas.openxmlformats.org/officeDocument/2006/relationships/image" Target="../media/image25.png"/><Relationship Id="rId39" Type="http://schemas.openxmlformats.org/officeDocument/2006/relationships/image" Target="../media/image47.png"/><Relationship Id="rId21" Type="http://schemas.openxmlformats.org/officeDocument/2006/relationships/image" Target="../media/image22.png"/><Relationship Id="rId34" Type="http://schemas.openxmlformats.org/officeDocument/2006/relationships/image" Target="../media/image44.png"/><Relationship Id="rId42" Type="http://schemas.microsoft.com/office/2007/relationships/hdphoto" Target="../media/hdphoto26.wdp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37.png"/><Relationship Id="rId24" Type="http://schemas.openxmlformats.org/officeDocument/2006/relationships/image" Target="../media/image41.png"/><Relationship Id="rId32" Type="http://schemas.openxmlformats.org/officeDocument/2006/relationships/image" Target="../media/image26.png"/><Relationship Id="rId37" Type="http://schemas.openxmlformats.org/officeDocument/2006/relationships/image" Target="../media/image46.png"/><Relationship Id="rId40" Type="http://schemas.microsoft.com/office/2007/relationships/hdphoto" Target="../media/hdphoto25.wdp"/><Relationship Id="rId45" Type="http://schemas.openxmlformats.org/officeDocument/2006/relationships/image" Target="../media/image50.png"/><Relationship Id="rId5" Type="http://schemas.openxmlformats.org/officeDocument/2006/relationships/image" Target="../media/image34.png"/><Relationship Id="rId15" Type="http://schemas.openxmlformats.org/officeDocument/2006/relationships/image" Target="../media/image23.png"/><Relationship Id="rId23" Type="http://schemas.openxmlformats.org/officeDocument/2006/relationships/slide" Target="slide8.xml"/><Relationship Id="rId28" Type="http://schemas.openxmlformats.org/officeDocument/2006/relationships/image" Target="../media/image42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40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36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43.png"/><Relationship Id="rId35" Type="http://schemas.openxmlformats.org/officeDocument/2006/relationships/image" Target="../media/image45.png"/><Relationship Id="rId43" Type="http://schemas.openxmlformats.org/officeDocument/2006/relationships/image" Target="../media/image49.png"/><Relationship Id="rId8" Type="http://schemas.microsoft.com/office/2007/relationships/hdphoto" Target="../media/hdphoto17.wdp"/><Relationship Id="rId3" Type="http://schemas.openxmlformats.org/officeDocument/2006/relationships/image" Target="../media/image33.png"/><Relationship Id="rId12" Type="http://schemas.microsoft.com/office/2007/relationships/hdphoto" Target="../media/hdphoto19.wdp"/><Relationship Id="rId17" Type="http://schemas.openxmlformats.org/officeDocument/2006/relationships/image" Target="../media/image39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6.xml"/><Relationship Id="rId41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xmlns="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xmlns="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xmlns="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smtClean="0">
                <a:solidFill>
                  <a:srgbClr val="002060"/>
                </a:solidFill>
                <a:latin typeface="Open Sans Bold"/>
              </a:rPr>
              <a:t>Hạt thóc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488&quot;&gt;&lt;object type=&quot;3&quot; unique_id=&quot;10489&quot;&gt;&lt;property id=&quot;20148&quot; value=&quot;5&quot;/&gt;&lt;property id=&quot;20300&quot; value=&quot;Slide 2&quot;/&gt;&lt;property id=&quot;20307&quot; value=&quot;257&quot;/&gt;&lt;/object&gt;&lt;object type=&quot;3&quot; unique_id=&quot;10490&quot;&gt;&lt;property id=&quot;20148&quot; value=&quot;5&quot;/&gt;&lt;property id=&quot;20300&quot; value=&quot;Slide 3&quot;/&gt;&lt;property id=&quot;20307&quot; value=&quot;263&quot;/&gt;&lt;/object&gt;&lt;object type=&quot;3&quot; unique_id=&quot;10491&quot;&gt;&lt;property id=&quot;20148&quot; value=&quot;5&quot;/&gt;&lt;property id=&quot;20300&quot; value=&quot;Slide 4&quot;/&gt;&lt;property id=&quot;20307&quot; value=&quot;264&quot;/&gt;&lt;/object&gt;&lt;object type=&quot;3&quot; unique_id=&quot;10492&quot;&gt;&lt;property id=&quot;20148&quot; value=&quot;5&quot;/&gt;&lt;property id=&quot;20300&quot; value=&quot;Slide 5&quot;/&gt;&lt;property id=&quot;20307&quot; value=&quot;258&quot;/&gt;&lt;/object&gt;&lt;object type=&quot;3&quot; unique_id=&quot;10493&quot;&gt;&lt;property id=&quot;20148&quot; value=&quot;5&quot;/&gt;&lt;property id=&quot;20300&quot; value=&quot;Slide 6&quot;/&gt;&lt;property id=&quot;20307&quot; value=&quot;259&quot;/&gt;&lt;/object&gt;&lt;object type=&quot;3&quot; unique_id=&quot;10494&quot;&gt;&lt;property id=&quot;20148&quot; value=&quot;5&quot;/&gt;&lt;property id=&quot;20300&quot; value=&quot;Slide 7&quot;/&gt;&lt;property id=&quot;20307&quot; value=&quot;260&quot;/&gt;&lt;/object&gt;&lt;object type=&quot;3&quot; unique_id=&quot;10495&quot;&gt;&lt;property id=&quot;20148&quot; value=&quot;5&quot;/&gt;&lt;property id=&quot;20300&quot; value=&quot;Slide 8&quot;/&gt;&lt;property id=&quot;20307&quot; value=&quot;261&quot;/&gt;&lt;/object&gt;&lt;object type=&quot;3&quot; unique_id=&quot;10496&quot;&gt;&lt;property id=&quot;20148&quot; value=&quot;5&quot;/&gt;&lt;property id=&quot;20300&quot; value=&quot;Slide 9&quot;/&gt;&lt;property id=&quot;20307&quot; value=&quot;266&quot;/&gt;&lt;/object&gt;&lt;object type=&quot;3&quot; unique_id=&quot;10497&quot;&gt;&lt;property id=&quot;20148&quot; value=&quot;5&quot;/&gt;&lt;property id=&quot;20300&quot; value=&quot;Slide 10&quot;/&gt;&lt;property id=&quot;20307&quot; value=&quot;270&quot;/&gt;&lt;/object&gt;&lt;object type=&quot;3&quot; unique_id=&quot;10498&quot;&gt;&lt;property id=&quot;20148&quot; value=&quot;5&quot;/&gt;&lt;property id=&quot;20300&quot; value=&quot;Slide 11&quot;/&gt;&lt;property id=&quot;20307&quot; value=&quot;271&quot;/&gt;&lt;/object&gt;&lt;object type=&quot;3&quot; unique_id=&quot;10499&quot;&gt;&lt;property id=&quot;20148&quot; value=&quot;5&quot;/&gt;&lt;property id=&quot;20300&quot; value=&quot;Slide 12&quot;/&gt;&lt;property id=&quot;20307&quot; value=&quot;506&quot;/&gt;&lt;/object&gt;&lt;object type=&quot;3&quot; unique_id=&quot;10500&quot;&gt;&lt;property id=&quot;20148&quot; value=&quot;5&quot;/&gt;&lt;property id=&quot;20300&quot; value=&quot;Slide 13&quot;/&gt;&lt;property id=&quot;20307&quot; value=&quot;507&quot;/&gt;&lt;/object&gt;&lt;object type=&quot;3&quot; unique_id=&quot;10501&quot;&gt;&lt;property id=&quot;20148&quot; value=&quot;5&quot;/&gt;&lt;property id=&quot;20300&quot; value=&quot;Slide 14&quot;/&gt;&lt;property id=&quot;20307&quot; value=&quot;508&quot;/&gt;&lt;/object&gt;&lt;object type=&quot;3&quot; unique_id=&quot;10502&quot;&gt;&lt;property id=&quot;20148&quot; value=&quot;5&quot;/&gt;&lt;property id=&quot;20300&quot; value=&quot;Slide 15&quot;/&gt;&lt;property id=&quot;20307&quot; value=&quot;304&quot;/&gt;&lt;/object&gt;&lt;object type=&quot;3&quot; unique_id=&quot;10503&quot;&gt;&lt;property id=&quot;20148&quot; value=&quot;5&quot;/&gt;&lt;property id=&quot;20300&quot; value=&quot;Slide 16&quot;/&gt;&lt;property id=&quot;20307&quot; value=&quot;494&quot;/&gt;&lt;/object&gt;&lt;object type=&quot;3&quot; unique_id=&quot;10504&quot;&gt;&lt;property id=&quot;20148&quot; value=&quot;5&quot;/&gt;&lt;property id=&quot;20300&quot; value=&quot;Slide 17&quot;/&gt;&lt;property id=&quot;20307&quot; value=&quot;495&quot;/&gt;&lt;/object&gt;&lt;object type=&quot;3&quot; unique_id=&quot;10505&quot;&gt;&lt;property id=&quot;20148&quot; value=&quot;5&quot;/&gt;&lt;property id=&quot;20300&quot; value=&quot;Slide 18&quot;/&gt;&lt;property id=&quot;20307&quot; value=&quot;496&quot;/&gt;&lt;/object&gt;&lt;object type=&quot;3&quot; unique_id=&quot;10506&quot;&gt;&lt;property id=&quot;20148&quot; value=&quot;5&quot;/&gt;&lt;property id=&quot;20300&quot; value=&quot;Slide 19 - &amp;quot;4. Em thích nhất câu thơ nào? Vì sao?&amp;quot;&quot;/&gt;&lt;property id=&quot;20307&quot; value=&quot;497&quot;/&gt;&lt;/object&gt;&lt;object type=&quot;3&quot; unique_id=&quot;10507&quot;&gt;&lt;property id=&quot;20148&quot; value=&quot;5&quot;/&gt;&lt;property id=&quot;20300&quot; value=&quot;Slide 20&quot;/&gt;&lt;property id=&quot;20307&quot; value=&quot;278&quot;/&gt;&lt;/object&gt;&lt;object type=&quot;3&quot; unique_id=&quot;10508&quot;&gt;&lt;property id=&quot;20148&quot; value=&quot;5&quot;/&gt;&lt;property id=&quot;20300&quot; value=&quot;Slide 21&quot;/&gt;&lt;property id=&quot;20307&quot; value=&quot;325&quot;/&gt;&lt;/object&gt;&lt;object type=&quot;3&quot; unique_id=&quot;10509&quot;&gt;&lt;property id=&quot;20148&quot; value=&quot;5&quot;/&gt;&lt;property id=&quot;20300&quot; value=&quot;Slide 22 - &amp;quot;1. Từ nào trong bài thơ cho thấy hạt thóc tự kể chuyện về mình? &amp;quot;&quot;/&gt;&lt;property id=&quot;20307&quot; value=&quot;276&quot;/&gt;&lt;/object&gt;&lt;object type=&quot;3&quot; unique_id=&quot;10579&quot;&gt;&lt;property id=&quot;20148&quot; value=&quot;5&quot;/&gt;&lt;property id=&quot;20300&quot; value=&quot;Slide 1&quot;/&gt;&lt;property id=&quot;20307&quot; value=&quot;509&quot;/&gt;&lt;/object&gt;&lt;/object&gt;&lt;object type=&quot;8&quot; unique_id=&quot;105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1064</Words>
  <Application>Microsoft Office PowerPoint</Application>
  <PresentationFormat>Widescreen</PresentationFormat>
  <Paragraphs>214</Paragraphs>
  <Slides>22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Lobster</vt:lpstr>
      <vt:lpstr>Open Sans Bold</vt:lpstr>
      <vt:lpstr>黑体</vt:lpstr>
      <vt:lpstr>Times New Roman</vt:lpstr>
      <vt:lpstr>Verdana</vt:lpstr>
      <vt:lpstr>等线</vt:lpstr>
      <vt:lpstr>1_Office Theme</vt:lpstr>
      <vt:lpstr>2_Office Theme</vt:lpstr>
      <vt:lpstr>2_Office 主题​​</vt:lpstr>
      <vt:lpstr>4_Office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38</cp:revision>
  <dcterms:created xsi:type="dcterms:W3CDTF">2021-05-27T07:23:15Z</dcterms:created>
  <dcterms:modified xsi:type="dcterms:W3CDTF">2024-01-29T01:06:16Z</dcterms:modified>
</cp:coreProperties>
</file>