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56" r:id="rId5"/>
    <p:sldId id="267" r:id="rId6"/>
    <p:sldId id="257" r:id="rId7"/>
    <p:sldId id="315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3.gif"/><Relationship Id="rId5" Type="http://schemas.openxmlformats.org/officeDocument/2006/relationships/image" Target="../media/image2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3.gif"/><Relationship Id="rId5" Type="http://schemas.openxmlformats.org/officeDocument/2006/relationships/image" Target="../media/image2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3.gif"/><Relationship Id="rId5" Type="http://schemas.openxmlformats.org/officeDocument/2006/relationships/image" Target="../media/image2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26" Type="http://schemas.openxmlformats.org/officeDocument/2006/relationships/image" Target="../media/image23.png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28.gif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24" Type="http://schemas.openxmlformats.org/officeDocument/2006/relationships/slide" Target="slide11.xml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slide" Target="slide8.xml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slide" Target="slide12.xml"/><Relationship Id="rId30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3.gif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3.gif"/><Relationship Id="rId5" Type="http://schemas.openxmlformats.org/officeDocument/2006/relationships/image" Target="../media/image1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3.gif"/><Relationship Id="rId5" Type="http://schemas.openxmlformats.org/officeDocument/2006/relationships/image" Target="../media/image1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3.gif"/><Relationship Id="rId5" Type="http://schemas.openxmlformats.org/officeDocument/2006/relationships/image" Target="../media/image1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3.gif"/><Relationship Id="rId5" Type="http://schemas.openxmlformats.org/officeDocument/2006/relationships/image" Target="../media/image1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3.gif"/><Relationship Id="rId5" Type="http://schemas.openxmlformats.org/officeDocument/2006/relationships/image" Target="../media/image1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738246" y="1166191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286030" y="5621081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485D4A-95A1-4928-96DB-1EBA526171C1}"/>
              </a:ext>
            </a:extLst>
          </p:cNvPr>
          <p:cNvSpPr txBox="1">
            <a:spLocks/>
          </p:cNvSpPr>
          <p:nvPr/>
        </p:nvSpPr>
        <p:spPr>
          <a:xfrm>
            <a:off x="0" y="349847"/>
            <a:ext cx="3773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cũ</a:t>
            </a:r>
            <a:r>
              <a:rPr lang="en-US" b="1" dirty="0">
                <a:solidFill>
                  <a:srgbClr val="FF0000"/>
                </a:solidFill>
              </a:rPr>
              <a:t> : </a:t>
            </a:r>
            <a:endParaRPr lang="vi-VN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</a:p>
          <a:p>
            <a:pPr algn="ctr"/>
            <a:r>
              <a:rPr lang="en-US" sz="4400"/>
              <a:t>4 + 7 = 11 (toa)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207</Words>
  <Application>Microsoft Office PowerPoint</Application>
  <PresentationFormat>Widescreen</PresentationFormat>
  <Paragraphs>71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微软雅黑</vt:lpstr>
      <vt:lpstr>微软雅黑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Tahoma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23</cp:revision>
  <dcterms:created xsi:type="dcterms:W3CDTF">2021-05-08T05:00:00Z</dcterms:created>
  <dcterms:modified xsi:type="dcterms:W3CDTF">2024-09-23T03:50:42Z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