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265" r:id="rId16"/>
    <p:sldId id="266" r:id="rId17"/>
    <p:sldId id="284" r:id="rId18"/>
    <p:sldId id="285" r:id="rId19"/>
    <p:sldId id="286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5" y="1156719"/>
            <a:ext cx="7830019" cy="3737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346</Words>
  <Application>Microsoft Office PowerPoint</Application>
  <PresentationFormat>Widescreen</PresentationFormat>
  <Paragraphs>91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19</cp:revision>
  <dcterms:created xsi:type="dcterms:W3CDTF">2021-05-08T05:00:00Z</dcterms:created>
  <dcterms:modified xsi:type="dcterms:W3CDTF">2024-09-23T03:49:57Z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