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28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7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6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7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9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06-Jun-22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=""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=""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=""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=""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=""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=""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=""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=""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=""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=""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=""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324</Words>
  <Application>Microsoft Office PowerPoint</Application>
  <PresentationFormat>Widescreen</PresentationFormat>
  <Paragraphs>62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黑体</vt:lpstr>
      <vt:lpstr>SimSun</vt:lpstr>
      <vt:lpstr>.VnAvant</vt:lpstr>
      <vt:lpstr>Aharoni</vt:lpstr>
      <vt:lpstr>Arial</vt:lpstr>
      <vt:lpstr>Calibri</vt:lpstr>
      <vt:lpstr>Calibri Light</vt:lpstr>
      <vt:lpstr>Montserrat Medium</vt:lpstr>
      <vt:lpstr>Times New Roman</vt:lpstr>
      <vt:lpstr>字魂59号-创粗黑</vt:lpstr>
      <vt:lpstr>方正卡通简体</vt:lpstr>
      <vt:lpstr>等线</vt:lpstr>
      <vt:lpstr>Office Theme</vt:lpstr>
      <vt:lpstr>Office 主题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HongHa</cp:lastModifiedBy>
  <cp:revision>29</cp:revision>
  <dcterms:created xsi:type="dcterms:W3CDTF">2021-04-22T02:25:44Z</dcterms:created>
  <dcterms:modified xsi:type="dcterms:W3CDTF">2022-06-06T15:06:16Z</dcterms:modified>
</cp:coreProperties>
</file>