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76" r:id="rId2"/>
    <p:sldMasterId id="2147483701" r:id="rId3"/>
    <p:sldMasterId id="2147483711" r:id="rId4"/>
    <p:sldMasterId id="2147483725" r:id="rId5"/>
    <p:sldMasterId id="2147483737" r:id="rId6"/>
  </p:sldMasterIdLst>
  <p:notesMasterIdLst>
    <p:notesMasterId r:id="rId15"/>
  </p:notesMasterIdLst>
  <p:sldIdLst>
    <p:sldId id="268" r:id="rId7"/>
    <p:sldId id="264" r:id="rId8"/>
    <p:sldId id="258" r:id="rId9"/>
    <p:sldId id="267" r:id="rId10"/>
    <p:sldId id="259" r:id="rId11"/>
    <p:sldId id="261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4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5CFFB-0516-4A10-94F3-484B56DC801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C26D9-C157-4872-BC99-8FBC86F4D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40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2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843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71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34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49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59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145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6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56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21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929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55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967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52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6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06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164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421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56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230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18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25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32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48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411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053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02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37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631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94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16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79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5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9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4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0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7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9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9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6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3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7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75373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02371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9328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646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97839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9128054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886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0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6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00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22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11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BD5DB7-194E-4A45-833C-787C1694C717}"/>
              </a:ext>
            </a:extLst>
          </p:cNvPr>
          <p:cNvSpPr/>
          <p:nvPr userDrawn="1"/>
        </p:nvSpPr>
        <p:spPr>
          <a:xfrm>
            <a:off x="9331877" y="6500150"/>
            <a:ext cx="2752677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  <a:endParaRPr kumimoji="0" lang="vi-VN" sz="1067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350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06-Jun-22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4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2540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67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6055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9986448" y="20727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948615" y="2835925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t="48492"/>
          <a:stretch>
            <a:fillRect/>
          </a:stretch>
        </p:blipFill>
        <p:spPr>
          <a:xfrm>
            <a:off x="3524897" y="1315725"/>
            <a:ext cx="4966422" cy="2333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43" b="95561" l="226" r="99266">
                        <a14:foregroundMark x1="16431" y1="13785" x2="20327" y2="37150"/>
                        <a14:foregroundMark x1="39921" y1="33178" x2="43422" y2="49065"/>
                        <a14:foregroundMark x1="55901" y1="12617" x2="55901" y2="27336"/>
                        <a14:foregroundMark x1="85545" y1="32710" x2="90683" y2="77804"/>
                        <a14:foregroundMark x1="93958" y1="35514" x2="97233" y2="58178"/>
                        <a14:foregroundMark x1="74534" y1="26636" x2="79616" y2="28271"/>
                        <a14:foregroundMark x1="76228" y1="80374" x2="79390" y2="63551"/>
                        <a14:foregroundMark x1="90006" y1="92523" x2="82778" y2="45794"/>
                        <a14:foregroundMark x1="93958" y1="84813" x2="89723" y2="80374"/>
                        <a14:foregroundMark x1="95652" y1="27336" x2="282" y2="15888"/>
                        <a14:foregroundMark x1="14568" y1="7710" x2="21287" y2="10514"/>
                        <a14:foregroundMark x1="46979" y1="10514" x2="48278" y2="17523"/>
                        <a14:foregroundMark x1="45398" y1="13084" x2="53473" y2="3505"/>
                        <a14:foregroundMark x1="53473" y1="3505" x2="62055" y2="14720"/>
                        <a14:foregroundMark x1="62055" y1="14720" x2="44156" y2="29907"/>
                        <a14:foregroundMark x1="44156" y1="29907" x2="45680" y2="7243"/>
                        <a14:foregroundMark x1="99209" y1="50000" x2="565" y2="68692"/>
                        <a14:foregroundMark x1="565" y1="68692" x2="734" y2="27336"/>
                        <a14:foregroundMark x1="734" y1="27336" x2="9034" y2="5140"/>
                        <a14:foregroundMark x1="9034" y1="5140" x2="28176" y2="234"/>
                        <a14:foregroundMark x1="28176" y1="234" x2="99774" y2="1168"/>
                        <a14:foregroundMark x1="99774" y1="1168" x2="99322" y2="48131"/>
                        <a14:foregroundMark x1="99322" y1="48131" x2="90175" y2="56776"/>
                        <a14:foregroundMark x1="90175" y1="56776" x2="86957" y2="50701"/>
                        <a14:foregroundMark x1="30322" y1="26168" x2="29136" y2="37150"/>
                        <a14:foregroundMark x1="2146" y1="13785" x2="3670" y2="47196"/>
                        <a14:foregroundMark x1="3670" y1="47196" x2="10446" y2="71028"/>
                        <a14:foregroundMark x1="10446" y1="71028" x2="12366" y2="73364"/>
                        <a14:foregroundMark x1="10277" y1="52804" x2="10277" y2="45794"/>
                        <a14:foregroundMark x1="31508" y1="27336" x2="39582" y2="13084"/>
                        <a14:foregroundMark x1="39582" y1="13084" x2="43704" y2="13084"/>
                        <a14:foregroundMark x1="51158" y1="26168" x2="42801" y2="28037"/>
                        <a14:foregroundMark x1="42801" y1="28037" x2="27612" y2="62617"/>
                        <a14:foregroundMark x1="27612" y1="62617" x2="33879" y2="85981"/>
                        <a14:foregroundMark x1="33879" y1="85981" x2="42518" y2="86449"/>
                        <a14:foregroundMark x1="42518" y1="86449" x2="67024" y2="84346"/>
                        <a14:foregroundMark x1="67024" y1="84346" x2="79503" y2="84346"/>
                        <a14:foregroundMark x1="79503" y1="84346" x2="97233" y2="81075"/>
                        <a14:foregroundMark x1="97233" y1="81075" x2="95088" y2="43458"/>
                        <a14:foregroundMark x1="95088" y1="43458" x2="85432" y2="37150"/>
                        <a14:foregroundMark x1="64427" y1="26636" x2="58667" y2="53972"/>
                        <a14:foregroundMark x1="58667" y1="53972" x2="58667" y2="54907"/>
                        <a14:foregroundMark x1="94579" y1="84813" x2="91417" y2="95561"/>
                        <a14:foregroundMark x1="51553" y1="37150" x2="53924" y2="45093"/>
                        <a14:foregroundMark x1="56973" y1="42991" x2="59063" y2="49065"/>
                        <a14:foregroundMark x1="48278" y1="59346" x2="51835" y2="45794"/>
                        <a14:foregroundMark x1="47883" y1="32243" x2="46979" y2="56075"/>
                        <a14:foregroundMark x1="50367" y1="47430" x2="48842" y2="54907"/>
                        <a14:foregroundMark x1="18102" y1="77255" x2="19198" y2="71262"/>
                        <a14:foregroundMark x1="12366" y1="81542" x2="12971" y2="82201"/>
                        <a14:foregroundMark x1="16750" y1="77255" x2="14003" y2="67991"/>
                        <a14:foregroundMark x1="14003" y1="67991" x2="11971" y2="80374"/>
                        <a14:foregroundMark x1="9091" y1="22430" x2="10107" y2="46262"/>
                        <a14:foregroundMark x1="1863" y1="13084" x2="791" y2="22430"/>
                        <a14:foregroundMark x1="8413" y1="24065" x2="10898" y2="51168"/>
                        <a14:foregroundMark x1="8809" y1="21262" x2="9317" y2="45794"/>
                        <a14:foregroundMark x1="29305" y1="76168" x2="28684" y2="87850"/>
                        <a14:foregroundMark x1="22078" y1="78037" x2="23433" y2="85280"/>
                        <a14:foregroundMark x1="83286" y1="86449" x2="85601" y2="88785"/>
                        <a14:foregroundMark x1="94918" y1="87850" x2="93902" y2="92056"/>
                        <a14:foregroundMark x1="59458" y1="86916" x2="59797" y2="93224"/>
                        <a14:foregroundMark x1="14899" y1="78987" x2="18402" y2="79487"/>
                        <a14:foregroundMark x1="13156" y1="78738" x2="14106" y2="78874"/>
                        <a14:foregroundMark x1="19819" y1="73832" x2="19029" y2="77570"/>
                        <a14:foregroundMark x1="18690" y1="80140" x2="19819" y2="80140"/>
                        <a14:foregroundMark x1="21005" y1="77103" x2="19706" y2="74299"/>
                        <a14:backgroundMark x1="12503" y1="86288" x2="20440" y2="96028"/>
                        <a14:backgroundMark x1="12253" y1="85981" x2="12421" y2="86187"/>
                        <a14:backgroundMark x1="20440" y1="96028" x2="20553" y2="99766"/>
                        <a14:backgroundMark x1="15156" y1="86673" x2="19029" y2="89252"/>
                        <a14:backgroundMark x1="12931" y1="82477" x2="14455" y2="82009"/>
                        <a14:backgroundMark x1="17843" y1="82944" x2="18240" y2="83065"/>
                        <a14:backgroundMark x1="19255" y1="87383" x2="19819" y2="92056"/>
                        <a14:backgroundMark x1="19368" y1="85981" x2="13890" y2="8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13" y="488442"/>
            <a:ext cx="5155334" cy="126850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9876733" y="100548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74036" y="1754829"/>
            <a:ext cx="366814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Ôn bài cũ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388406" y="3910203"/>
            <a:ext cx="11995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lại một đoạn mà em thích trong câu chuyện “Em có xinh không?”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3" grpId="0" bldLvl="0" animBg="1"/>
      <p:bldP spid="23" grpId="1" bldLvl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</a:p>
        </p:txBody>
      </p:sp>
    </p:spTree>
    <p:extLst>
      <p:ext uri="{BB962C8B-B14F-4D97-AF65-F5344CB8AC3E}">
        <p14:creationId xmlns:p14="http://schemas.microsoft.com/office/powerpoint/2010/main" val="498930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4658DF-2D2C-4D75-99F8-6B47E2946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0289" r="53437" b="45532"/>
          <a:stretch/>
        </p:blipFill>
        <p:spPr>
          <a:xfrm>
            <a:off x="1420057" y="975146"/>
            <a:ext cx="3715954" cy="2551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519E9D-1B5B-4CDB-A134-A5D925FBB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70" t="10290" b="44955"/>
          <a:stretch/>
        </p:blipFill>
        <p:spPr>
          <a:xfrm>
            <a:off x="7189048" y="975145"/>
            <a:ext cx="3666186" cy="2682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4658DF-2D2C-4D75-99F8-6B47E2946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4289" r="50000"/>
          <a:stretch/>
        </p:blipFill>
        <p:spPr>
          <a:xfrm>
            <a:off x="1541961" y="3843800"/>
            <a:ext cx="3594050" cy="2957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519E9D-1B5B-4CDB-A134-A5D925FBB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879" t="54185" r="1" b="3984"/>
          <a:stretch/>
        </p:blipFill>
        <p:spPr>
          <a:xfrm>
            <a:off x="7155701" y="3843800"/>
            <a:ext cx="3710682" cy="2857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A0DABD-FF06-4071-9E55-18E99FBFBB42}"/>
              </a:ext>
            </a:extLst>
          </p:cNvPr>
          <p:cNvSpPr txBox="1"/>
          <p:nvPr/>
        </p:nvSpPr>
        <p:spPr>
          <a:xfrm>
            <a:off x="2223595" y="0"/>
            <a:ext cx="878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Dựa vào câu hỏi gợi ý, đoán nội dung của từng tranh.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ED4BBE-B1AF-4055-A75E-F7093ACD702B}"/>
              </a:ext>
            </a:extLst>
          </p:cNvPr>
          <p:cNvSpPr txBox="1"/>
          <p:nvPr/>
        </p:nvSpPr>
        <p:spPr>
          <a:xfrm>
            <a:off x="4292970" y="451925"/>
            <a:ext cx="3739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 đỗ con</a:t>
            </a:r>
            <a:endParaRPr lang="en-US" sz="2800" b="1" kern="0" dirty="0">
              <a:solidFill>
                <a:srgbClr val="FFAB40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3951B3-3F62-4429-8638-BE90F7A9AAF7}"/>
              </a:ext>
            </a:extLst>
          </p:cNvPr>
          <p:cNvSpPr txBox="1"/>
          <p:nvPr/>
        </p:nvSpPr>
        <p:spPr>
          <a:xfrm>
            <a:off x="548790" y="2755931"/>
            <a:ext cx="5613740" cy="1200329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 gặp gỡ giữa hạt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đỗ </a:t>
            </a: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250F0AF-14EC-4DED-91F9-6DE9E101966A}"/>
              </a:ext>
            </a:extLst>
          </p:cNvPr>
          <p:cNvSpPr txBox="1"/>
          <p:nvPr/>
        </p:nvSpPr>
        <p:spPr>
          <a:xfrm>
            <a:off x="6774097" y="2834474"/>
            <a:ext cx="4496087" cy="1200329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 gặp gỡ giữa hạt đỗ đã nảy mầm và chị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64595AA-F5FB-42FA-A2FA-F076308980DD}"/>
              </a:ext>
            </a:extLst>
          </p:cNvPr>
          <p:cNvSpPr txBox="1"/>
          <p:nvPr/>
        </p:nvSpPr>
        <p:spPr>
          <a:xfrm>
            <a:off x="928187" y="5687117"/>
            <a:ext cx="4821597" cy="1200329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 gặp gỡ giữa hạt đỗ với mầm đã lớn và bác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E002E67-F1BE-4E46-9FF4-8E63CC9234F5}"/>
              </a:ext>
            </a:extLst>
          </p:cNvPr>
          <p:cNvSpPr txBox="1"/>
          <p:nvPr/>
        </p:nvSpPr>
        <p:spPr>
          <a:xfrm>
            <a:off x="6742955" y="5968854"/>
            <a:ext cx="4564919" cy="830997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Hạt đỗ đã lớn thành cây đỗ và mặt trời đang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tỏa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15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bài 7">
            <a:hlinkClick r:id="" action="ppaction://media"/>
            <a:extLst>
              <a:ext uri="{FF2B5EF4-FFF2-40B4-BE49-F238E27FC236}">
                <a16:creationId xmlns:a16="http://schemas.microsoft.com/office/drawing/2014/main" xmlns="" id="{F7C920B2-29A9-419E-95EC-B6EA21D316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25255"/>
            <a:ext cx="10366744" cy="55390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06232A-992D-47FF-9EF3-A3E76C888E1F}"/>
              </a:ext>
            </a:extLst>
          </p:cNvPr>
          <p:cNvSpPr txBox="1"/>
          <p:nvPr/>
        </p:nvSpPr>
        <p:spPr>
          <a:xfrm>
            <a:off x="2296866" y="194258"/>
            <a:ext cx="786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Nghe </a:t>
            </a:r>
            <a:r>
              <a:rPr lang="vi-VN" sz="3200" b="1" kern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</a:t>
            </a:r>
            <a:r>
              <a:rPr lang="en-US" sz="3200" b="1" kern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</a:t>
            </a:r>
            <a:r>
              <a:rPr lang="vi-VN" sz="3200" b="1" kern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</a:t>
            </a:r>
            <a:r>
              <a:rPr lang="vi-VN" sz="3200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“Chú đỗ con”</a:t>
            </a:r>
            <a:endParaRPr lang="vi-VN" sz="32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56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434325" y="488453"/>
            <a:ext cx="11757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83AA35E-8EDA-4724-916A-510918F272CF}"/>
              </a:ext>
            </a:extLst>
          </p:cNvPr>
          <p:cNvGrpSpPr/>
          <p:nvPr/>
        </p:nvGrpSpPr>
        <p:grpSpPr>
          <a:xfrm>
            <a:off x="1643190" y="1293684"/>
            <a:ext cx="9339943" cy="5043553"/>
            <a:chOff x="902865" y="819656"/>
            <a:chExt cx="4871775" cy="36022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47715E6-CC8F-432F-A570-08651F6E7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t="10290" r="50000" b="55103"/>
            <a:stretch/>
          </p:blipFill>
          <p:spPr>
            <a:xfrm>
              <a:off x="902865" y="819656"/>
              <a:ext cx="2539700" cy="17520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BE016DB-49C1-4F98-AC4C-6333674E8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653" t="53972" r="49347" b="11421"/>
            <a:stretch/>
          </p:blipFill>
          <p:spPr>
            <a:xfrm>
              <a:off x="902865" y="2652806"/>
              <a:ext cx="2539700" cy="17520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9DBD50C-8E8A-492A-8E97-81B951C26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53165" t="10088" r="-3165" b="55305"/>
            <a:stretch/>
          </p:blipFill>
          <p:spPr>
            <a:xfrm>
              <a:off x="3234940" y="836630"/>
              <a:ext cx="2539700" cy="17520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C1F73E3-806A-4987-A2AB-71293618B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52576" t="54499" r="-2576" b="10894"/>
            <a:stretch/>
          </p:blipFill>
          <p:spPr>
            <a:xfrm>
              <a:off x="3234940" y="2669780"/>
              <a:ext cx="2539700" cy="175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055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DC7B12D-44D0-4F07-98FB-3CDE6626C9A6}"/>
              </a:ext>
            </a:extLst>
          </p:cNvPr>
          <p:cNvGrpSpPr/>
          <p:nvPr/>
        </p:nvGrpSpPr>
        <p:grpSpPr>
          <a:xfrm>
            <a:off x="830799" y="520400"/>
            <a:ext cx="10801514" cy="1039460"/>
            <a:chOff x="511811" y="527284"/>
            <a:chExt cx="5865501" cy="77959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8F5A287-316F-4023-8DA6-32346DD2D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1198"/>
            <a:stretch/>
          </p:blipFill>
          <p:spPr>
            <a:xfrm>
              <a:off x="511811" y="527284"/>
              <a:ext cx="5834378" cy="7795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EA7478F-0E69-424E-87E7-DB793B2897E5}"/>
                </a:ext>
              </a:extLst>
            </p:cNvPr>
            <p:cNvSpPr txBox="1"/>
            <p:nvPr/>
          </p:nvSpPr>
          <p:spPr>
            <a:xfrm>
              <a:off x="1401976" y="752636"/>
              <a:ext cx="497533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Nói với người thân về hành trình </a:t>
              </a: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hạt </a:t>
              </a:r>
              <a:r>
                <a:rPr kumimoji="0" lang="vi-VN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đỗ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trở thành cây đỗ.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8571548-2488-47BB-AA6F-CAC003906503}"/>
              </a:ext>
            </a:extLst>
          </p:cNvPr>
          <p:cNvSpPr txBox="1"/>
          <p:nvPr/>
        </p:nvSpPr>
        <p:spPr>
          <a:xfrm>
            <a:off x="5645076" y="2003099"/>
            <a:ext cx="6115483" cy="394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về những ai đã góp phần giúp hạt đỗ nằm trong lòng đất có thể nảy mầm và vươn lên thành cây đỗ.</a:t>
            </a:r>
          </a:p>
          <a:p>
            <a:pPr marL="0" marR="0" lvl="0" indent="0" algn="just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Trao đổi với người thân câu chuyện muốn nói điều gì với các bạn nhỏ.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38F43C8-7F63-4C8C-A33C-0065E6157C50}"/>
              </a:ext>
            </a:extLst>
          </p:cNvPr>
          <p:cNvGrpSpPr/>
          <p:nvPr/>
        </p:nvGrpSpPr>
        <p:grpSpPr>
          <a:xfrm>
            <a:off x="587830" y="1903114"/>
            <a:ext cx="5289184" cy="4074277"/>
            <a:chOff x="902865" y="819656"/>
            <a:chExt cx="4871775" cy="360221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0BD5DE51-F40D-4A0B-8C1B-E3DB15CE2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t="10290" r="50000" b="55103"/>
            <a:stretch/>
          </p:blipFill>
          <p:spPr>
            <a:xfrm>
              <a:off x="902865" y="819656"/>
              <a:ext cx="2539700" cy="175209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669A56A-C547-4550-8D20-B4C15231C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653" t="53972" r="49347" b="11421"/>
            <a:stretch/>
          </p:blipFill>
          <p:spPr>
            <a:xfrm>
              <a:off x="902865" y="2652806"/>
              <a:ext cx="2539700" cy="175209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F85F1B2C-4044-40FA-9819-58C5880C9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53165" t="10088" r="-3165" b="55305"/>
            <a:stretch/>
          </p:blipFill>
          <p:spPr>
            <a:xfrm>
              <a:off x="3234940" y="836630"/>
              <a:ext cx="2539700" cy="17520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3C6CCEA-5274-4033-AFDA-37F7EF00C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52576" t="54499" r="-2576" b="10894"/>
            <a:stretch/>
          </p:blipFill>
          <p:spPr>
            <a:xfrm>
              <a:off x="3234940" y="2669780"/>
              <a:ext cx="2539700" cy="175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25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34" y="217488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3082835" y="326517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THANK YOU!!!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8794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204</Words>
  <Application>Microsoft Office PowerPoint</Application>
  <PresentationFormat>Widescreen</PresentationFormat>
  <Paragraphs>23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7" baseType="lpstr">
      <vt:lpstr>黑体</vt:lpstr>
      <vt:lpstr>宋体</vt:lpstr>
      <vt:lpstr>宋体</vt:lpstr>
      <vt:lpstr>Arial</vt:lpstr>
      <vt:lpstr>Arial-Rounded</vt:lpstr>
      <vt:lpstr>Calibri</vt:lpstr>
      <vt:lpstr>Calibri Light</vt:lpstr>
      <vt:lpstr>Kalam</vt:lpstr>
      <vt:lpstr>Montserrat</vt:lpstr>
      <vt:lpstr>Times New Roman</vt:lpstr>
      <vt:lpstr>Wingdings</vt:lpstr>
      <vt:lpstr>等线</vt:lpstr>
      <vt:lpstr>等线 Light</vt:lpstr>
      <vt:lpstr>7_Office Theme</vt:lpstr>
      <vt:lpstr>1_Office 主题​​</vt:lpstr>
      <vt:lpstr>1_Doodle Sketchbook by Slidesgo</vt:lpstr>
      <vt:lpstr>3_Office Theme</vt:lpstr>
      <vt:lpstr>2_Office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HongHa</cp:lastModifiedBy>
  <cp:revision>12</cp:revision>
  <dcterms:created xsi:type="dcterms:W3CDTF">2021-08-13T10:38:06Z</dcterms:created>
  <dcterms:modified xsi:type="dcterms:W3CDTF">2022-06-06T16:14:20Z</dcterms:modified>
</cp:coreProperties>
</file>