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99" r:id="rId3"/>
    <p:sldMasterId id="2147483711" r:id="rId4"/>
    <p:sldMasterId id="2147483723" r:id="rId5"/>
    <p:sldMasterId id="2147483735" r:id="rId6"/>
    <p:sldMasterId id="2147483749" r:id="rId7"/>
    <p:sldMasterId id="2147483763" r:id="rId8"/>
  </p:sldMasterIdLst>
  <p:notesMasterIdLst>
    <p:notesMasterId r:id="rId20"/>
  </p:notesMasterIdLst>
  <p:sldIdLst>
    <p:sldId id="272" r:id="rId9"/>
    <p:sldId id="264" r:id="rId10"/>
    <p:sldId id="265" r:id="rId11"/>
    <p:sldId id="258" r:id="rId12"/>
    <p:sldId id="259" r:id="rId13"/>
    <p:sldId id="269" r:id="rId14"/>
    <p:sldId id="266" r:id="rId15"/>
    <p:sldId id="267" r:id="rId16"/>
    <p:sldId id="270" r:id="rId17"/>
    <p:sldId id="271"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4" d="100"/>
          <a:sy n="44" d="100"/>
        </p:scale>
        <p:origin x="30"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883B6-D5D2-4436-A3F5-6720B987DF6A}" type="datetimeFigureOut">
              <a:rPr lang="en-US" smtClean="0"/>
              <a:t>06-Jun-22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8C7A4-5EF7-4488-881B-A68A3A44BE8B}" type="slidenum">
              <a:rPr lang="en-US" smtClean="0"/>
              <a:t>‹#›</a:t>
            </a:fld>
            <a:endParaRPr lang="en-US"/>
          </a:p>
        </p:txBody>
      </p:sp>
    </p:spTree>
    <p:extLst>
      <p:ext uri="{BB962C8B-B14F-4D97-AF65-F5344CB8AC3E}">
        <p14:creationId xmlns:p14="http://schemas.microsoft.com/office/powerpoint/2010/main" val="334441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469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5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4837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5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5763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17198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6689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7558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0118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8084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8025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7145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8707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81520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87471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461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1124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48911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7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6967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271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94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2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0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68814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1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16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276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72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4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28139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63849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888884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55105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475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72460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309536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200109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86096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074584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806412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885444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28422801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31788536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63176629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9079997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7579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1025382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19181024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12704760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880121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91722902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7112406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8293669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6364759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061839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6805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41311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9673342"/>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552792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049524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242576"/>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101669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41026117"/>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347425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151372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78709937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075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698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938462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61055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2758350"/>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97522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9178674"/>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891107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3156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367632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2457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64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88367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337328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5211244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46142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26661503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7395235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496332717"/>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995017786"/>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334234258"/>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84274554"/>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2875710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26045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85738208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87926448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63107692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3159683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3423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7523774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06-Jun-22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819554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a:extLst>
              <a:ext uri="{FF2B5EF4-FFF2-40B4-BE49-F238E27FC236}">
                <a16:creationId xmlns="" xmlns:a16="http://schemas.microsoft.com/office/drawing/2014/main" id="{6BD686A8-91EF-4F81-BCE4-A1294EA50367}"/>
              </a:ext>
            </a:extLst>
          </p:cNvPr>
          <p:cNvSpPr txBox="1"/>
          <p:nvPr userDrawn="1"/>
        </p:nvSpPr>
        <p:spPr>
          <a:xfrm>
            <a:off x="8889023" y="6596390"/>
            <a:ext cx="37477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02523125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1240088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5809705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40453883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2022/6/6</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2670218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47.xml"/><Relationship Id="rId4" Type="http://schemas.openxmlformats.org/officeDocument/2006/relationships/tags" Target="../tags/tag4.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xml"/><Relationship Id="rId5" Type="http://schemas.openxmlformats.org/officeDocument/2006/relationships/slideLayout" Target="../slideLayouts/slideLayout84.xml"/><Relationship Id="rId4" Type="http://schemas.openxmlformats.org/officeDocument/2006/relationships/tags" Target="../tags/tag8.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394062" y="1235528"/>
            <a:ext cx="11975374"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51466084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1ED0437-E5C8-4E02-BFC5-45631CAF7A0E}"/>
              </a:ext>
            </a:extLst>
          </p:cNvPr>
          <p:cNvGrpSpPr/>
          <p:nvPr/>
        </p:nvGrpSpPr>
        <p:grpSpPr>
          <a:xfrm>
            <a:off x="743803" y="1062606"/>
            <a:ext cx="11214893" cy="3888218"/>
            <a:chOff x="768927" y="1641595"/>
            <a:chExt cx="5340928" cy="2511698"/>
          </a:xfrm>
        </p:grpSpPr>
        <p:grpSp>
          <p:nvGrpSpPr>
            <p:cNvPr id="3" name="Group 2">
              <a:extLst>
                <a:ext uri="{FF2B5EF4-FFF2-40B4-BE49-F238E27FC236}">
                  <a16:creationId xmlns=""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Ví dụ 2:</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95837"/>
            <a:ext cx="10378870" cy="2369880"/>
          </a:xfrm>
          <a:prstGeom prst="rect">
            <a:avLst/>
          </a:prstGeom>
        </p:spPr>
        <p:txBody>
          <a:bodyPr wrap="square">
            <a:spAutoFit/>
          </a:bodyPr>
          <a:lstStyle/>
          <a:p>
            <a:pPr lvl="0" algn="just">
              <a:defRPr/>
            </a:pPr>
            <a:r>
              <a:rPr kumimoji="0" lang="en-US" sz="36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t>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a:t>
            </a:r>
            <a:r>
              <a:rPr lang="vi-VN" sz="28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618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9509" y="-2667000"/>
            <a:ext cx="6858000" cy="12192000"/>
          </a:xfrm>
          <a:prstGeom prst="rect">
            <a:avLst/>
          </a:prstGeom>
        </p:spPr>
      </p:pic>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588336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574317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232462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86032"/>
            <a:ext cx="12192000" cy="6664009"/>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Round Diagonal Corner Rectangle 7"/>
          <p:cNvSpPr/>
          <p:nvPr/>
        </p:nvSpPr>
        <p:spPr>
          <a:xfrm>
            <a:off x="-14500" y="-70523"/>
            <a:ext cx="12206500" cy="2169409"/>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grpSp>
        <p:nvGrpSpPr>
          <p:cNvPr id="12" name="Group 11"/>
          <p:cNvGrpSpPr/>
          <p:nvPr/>
        </p:nvGrpSpPr>
        <p:grpSpPr>
          <a:xfrm>
            <a:off x="-459761" y="-483425"/>
            <a:ext cx="3430773" cy="2849525"/>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13" name="Group 12"/>
          <p:cNvGrpSpPr/>
          <p:nvPr/>
        </p:nvGrpSpPr>
        <p:grpSpPr>
          <a:xfrm>
            <a:off x="131618" y="2633315"/>
            <a:ext cx="11928764" cy="192450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sp>
        <p:nvSpPr>
          <p:cNvPr id="18" name="TextBox 17"/>
          <p:cNvSpPr txBox="1"/>
          <p:nvPr/>
        </p:nvSpPr>
        <p:spPr>
          <a:xfrm>
            <a:off x="567206" y="2855952"/>
            <a:ext cx="10260613" cy="1354201"/>
          </a:xfrm>
          <a:prstGeom prst="rect">
            <a:avLst/>
          </a:prstGeom>
          <a:noFill/>
        </p:spPr>
        <p:txBody>
          <a:bodyPr wrap="square" lIns="121904" tIns="60952" rIns="121904" bIns="60952"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70C0"/>
                </a:solidFill>
                <a:effectLst/>
                <a:uLnTx/>
                <a:uFillTx/>
                <a:latin typeface="Arial" pitchFamily="34" charset="0"/>
                <a:ea typeface="Arial-Rounded" pitchFamily="34" charset="0"/>
                <a:cs typeface="Arial" pitchFamily="34" charset="0"/>
                <a:sym typeface="Arial"/>
              </a:rPr>
              <a:t>Viết đoạn văn kể một hoạt động thể thao hoặc vui chơi</a:t>
            </a:r>
            <a:endParaRPr kumimoji="0" lang="en-US" sz="4000" b="1" i="0" u="none" strike="noStrike" kern="0" cap="none" spc="0" normalizeH="0" baseline="0" noProof="0">
              <a:ln>
                <a:noFill/>
              </a:ln>
              <a:solidFill>
                <a:srgbClr val="0070C0"/>
              </a:solidFill>
              <a:effectLst/>
              <a:uLnTx/>
              <a:uFillTx/>
              <a:latin typeface="Arial" pitchFamily="34" charset="0"/>
              <a:ea typeface="Arial-Rounded" pitchFamily="34" charset="0"/>
              <a:cs typeface="Arial" pitchFamily="34" charset="0"/>
              <a:sym typeface="Arial"/>
            </a:endParaRPr>
          </a:p>
        </p:txBody>
      </p:sp>
      <p:sp>
        <p:nvSpPr>
          <p:cNvPr id="21" name="TextBox 20"/>
          <p:cNvSpPr txBox="1"/>
          <p:nvPr/>
        </p:nvSpPr>
        <p:spPr>
          <a:xfrm>
            <a:off x="336144" y="669047"/>
            <a:ext cx="1838965" cy="92333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smtClean="0">
                <a:ln>
                  <a:noFill/>
                </a:ln>
                <a:solidFill>
                  <a:srgbClr val="0070C0"/>
                </a:solidFill>
                <a:effectLst/>
                <a:uLnTx/>
                <a:uFillTx/>
                <a:latin typeface="Arial"/>
                <a:ea typeface="+mn-ea"/>
                <a:cs typeface="Arial"/>
                <a:sym typeface="Arial"/>
              </a:rPr>
              <a:t>Bài 8</a:t>
            </a:r>
            <a:endParaRPr kumimoji="0" lang="en-US" sz="54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2" name="TextBox 21"/>
          <p:cNvSpPr txBox="1"/>
          <p:nvPr/>
        </p:nvSpPr>
        <p:spPr>
          <a:xfrm>
            <a:off x="1629312" y="776895"/>
            <a:ext cx="184731"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72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 name="TextBox 1"/>
          <p:cNvSpPr txBox="1"/>
          <p:nvPr/>
        </p:nvSpPr>
        <p:spPr>
          <a:xfrm>
            <a:off x="4424462" y="464052"/>
            <a:ext cx="4063933"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smtClean="0">
                <a:ln>
                  <a:noFill/>
                </a:ln>
                <a:solidFill>
                  <a:prstClr val="white"/>
                </a:solidFill>
                <a:effectLst/>
                <a:uLnTx/>
                <a:uFillTx/>
                <a:latin typeface="Arial" pitchFamily="34" charset="0"/>
                <a:ea typeface="+mn-ea"/>
                <a:cs typeface="Arial" pitchFamily="34" charset="0"/>
                <a:sym typeface="Arial"/>
              </a:rPr>
              <a:t>LUYỆN TẬP</a:t>
            </a: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pic>
        <p:nvPicPr>
          <p:cNvPr id="23" name="Picture 22">
            <a:extLst>
              <a:ext uri="{FF2B5EF4-FFF2-40B4-BE49-F238E27FC236}">
                <a16:creationId xmlns="" xmlns:a16="http://schemas.microsoft.com/office/drawing/2014/main" id="{50AF093B-0823-42E9-99FC-2AB0093227DF}"/>
              </a:ext>
            </a:extLst>
          </p:cNvPr>
          <p:cNvPicPr>
            <a:picLocks noChangeAspect="1"/>
          </p:cNvPicPr>
          <p:nvPr/>
        </p:nvPicPr>
        <p:blipFill>
          <a:blip r:embed="rId2"/>
          <a:stretch>
            <a:fillRect/>
          </a:stretch>
        </p:blipFill>
        <p:spPr>
          <a:xfrm>
            <a:off x="0" y="4037889"/>
            <a:ext cx="1143108" cy="2760434"/>
          </a:xfrm>
          <a:prstGeom prst="rect">
            <a:avLst/>
          </a:prstGeom>
        </p:spPr>
      </p:pic>
    </p:spTree>
    <p:extLst>
      <p:ext uri="{BB962C8B-B14F-4D97-AF65-F5344CB8AC3E}">
        <p14:creationId xmlns:p14="http://schemas.microsoft.com/office/powerpoint/2010/main" val="22493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E6708A3-DB05-4730-8B84-9E4CB8737BAC}"/>
              </a:ext>
            </a:extLst>
          </p:cNvPr>
          <p:cNvPicPr>
            <a:picLocks noChangeAspect="1"/>
          </p:cNvPicPr>
          <p:nvPr/>
        </p:nvPicPr>
        <p:blipFill>
          <a:blip r:embed="rId2"/>
          <a:stretch>
            <a:fillRect/>
          </a:stretch>
        </p:blipFill>
        <p:spPr>
          <a:xfrm>
            <a:off x="1712697" y="321136"/>
            <a:ext cx="8470394" cy="2561007"/>
          </a:xfrm>
          <a:prstGeom prst="rect">
            <a:avLst/>
          </a:prstGeom>
        </p:spPr>
      </p:pic>
      <p:pic>
        <p:nvPicPr>
          <p:cNvPr id="7" name="Picture 6">
            <a:extLst>
              <a:ext uri="{FF2B5EF4-FFF2-40B4-BE49-F238E27FC236}">
                <a16:creationId xmlns="" xmlns:a16="http://schemas.microsoft.com/office/drawing/2014/main" id="{F7A5BDCF-65C5-4F67-8965-41392A1F34DF}"/>
              </a:ext>
            </a:extLst>
          </p:cNvPr>
          <p:cNvPicPr>
            <a:picLocks noChangeAspect="1"/>
          </p:cNvPicPr>
          <p:nvPr/>
        </p:nvPicPr>
        <p:blipFill>
          <a:blip r:embed="rId3"/>
          <a:stretch>
            <a:fillRect/>
          </a:stretch>
        </p:blipFill>
        <p:spPr>
          <a:xfrm>
            <a:off x="1463038" y="2882143"/>
            <a:ext cx="9588137" cy="3740726"/>
          </a:xfrm>
          <a:prstGeom prst="rect">
            <a:avLst/>
          </a:prstGeom>
        </p:spPr>
      </p:pic>
    </p:spTree>
    <p:extLst>
      <p:ext uri="{BB962C8B-B14F-4D97-AF65-F5344CB8AC3E}">
        <p14:creationId xmlns:p14="http://schemas.microsoft.com/office/powerpoint/2010/main" val="33830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97546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195944"/>
            <a:ext cx="8836782" cy="3582026"/>
          </a:xfrm>
          <a:prstGeom prst="rect">
            <a:avLst/>
          </a:prstGeom>
        </p:spPr>
      </p:pic>
      <p:sp>
        <p:nvSpPr>
          <p:cNvPr id="2" name="Rectangle: Rounded Corners 1">
            <a:extLst>
              <a:ext uri="{FF2B5EF4-FFF2-40B4-BE49-F238E27FC236}">
                <a16:creationId xmlns="" xmlns:a16="http://schemas.microsoft.com/office/drawing/2014/main" id="{5476911D-0CCD-41C6-81F7-2796C30A6799}"/>
              </a:ext>
            </a:extLst>
          </p:cNvPr>
          <p:cNvSpPr/>
          <p:nvPr/>
        </p:nvSpPr>
        <p:spPr>
          <a:xfrm>
            <a:off x="1711708" y="4010045"/>
            <a:ext cx="883678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9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0DF02852-3074-45FD-9ABA-B5A42B4E1D9F}"/>
              </a:ext>
            </a:extLst>
          </p:cNvPr>
          <p:cNvSpPr txBox="1"/>
          <p:nvPr/>
        </p:nvSpPr>
        <p:spPr>
          <a:xfrm>
            <a:off x="2035868" y="414824"/>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TextBox 26">
            <a:extLst>
              <a:ext uri="{FF2B5EF4-FFF2-40B4-BE49-F238E27FC236}">
                <a16:creationId xmlns="" xmlns:a16="http://schemas.microsoft.com/office/drawing/2014/main" id="{A49C0C32-5994-4615-84DB-6B03E9F92A20}"/>
              </a:ext>
            </a:extLst>
          </p:cNvPr>
          <p:cNvSpPr txBox="1"/>
          <p:nvPr/>
        </p:nvSpPr>
        <p:spPr>
          <a:xfrm>
            <a:off x="2678924" y="2804558"/>
            <a:ext cx="7751764" cy="2657138"/>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động </a:t>
            </a:r>
            <a:r>
              <a:rPr kumimoji="0" lang="vi-VN"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đó</a:t>
            </a:r>
            <a:r>
              <a:rPr kumimoji="0" lang="en-US"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 name="Group 1"/>
          <p:cNvGrpSpPr/>
          <p:nvPr/>
        </p:nvGrpSpPr>
        <p:grpSpPr>
          <a:xfrm>
            <a:off x="1625895" y="1829411"/>
            <a:ext cx="9446071" cy="4607432"/>
            <a:chOff x="1678146" y="1794125"/>
            <a:chExt cx="9446071" cy="4607432"/>
          </a:xfrm>
        </p:grpSpPr>
        <p:grpSp>
          <p:nvGrpSpPr>
            <p:cNvPr id="8" name="Group 7">
              <a:extLst>
                <a:ext uri="{FF2B5EF4-FFF2-40B4-BE49-F238E27FC236}">
                  <a16:creationId xmlns=""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10" name="Group 9">
                <a:extLst>
                  <a:ext uri="{FF2B5EF4-FFF2-40B4-BE49-F238E27FC236}">
                    <a16:creationId xmlns=""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 xmlns:a16="http://schemas.microsoft.com/office/drawing/2014/main" id="{3905E4E2-5934-4996-969A-3A40AF93D95F}"/>
                  </a:ext>
                </a:extLst>
              </p:cNvPr>
              <p:cNvSpPr txBox="1"/>
              <p:nvPr/>
            </p:nvSpPr>
            <p:spPr>
              <a:xfrm>
                <a:off x="3150717" y="1761363"/>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grpSp>
          <p:nvGrpSpPr>
            <p:cNvPr id="28" name="Google Shape;1029;p42">
              <a:extLst>
                <a:ext uri="{FF2B5EF4-FFF2-40B4-BE49-F238E27FC236}">
                  <a16:creationId xmlns=""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29" name="Google Shape;1030;p42">
                <a:extLst>
                  <a:ext uri="{FF2B5EF4-FFF2-40B4-BE49-F238E27FC236}">
                    <a16:creationId xmlns=""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Tree>
    <p:extLst>
      <p:ext uri="{BB962C8B-B14F-4D97-AF65-F5344CB8AC3E}">
        <p14:creationId xmlns:p14="http://schemas.microsoft.com/office/powerpoint/2010/main" val="2744828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1ED0437-E5C8-4E02-BFC5-45631CAF7A0E}"/>
              </a:ext>
            </a:extLst>
          </p:cNvPr>
          <p:cNvGrpSpPr/>
          <p:nvPr/>
        </p:nvGrpSpPr>
        <p:grpSpPr>
          <a:xfrm>
            <a:off x="743803" y="1062606"/>
            <a:ext cx="11214893" cy="3365703"/>
            <a:chOff x="768927" y="1641595"/>
            <a:chExt cx="5340928" cy="2511698"/>
          </a:xfrm>
        </p:grpSpPr>
        <p:grpSp>
          <p:nvGrpSpPr>
            <p:cNvPr id="3" name="Group 2">
              <a:extLst>
                <a:ext uri="{FF2B5EF4-FFF2-40B4-BE49-F238E27FC236}">
                  <a16:creationId xmlns=""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Ví dụ 1:</a:t>
              </a:r>
              <a:endParaRPr kumimoji="0" lang="en-US" sz="3200" b="1"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65483"/>
            <a:ext cx="10378870" cy="2062103"/>
          </a:xfrm>
          <a:prstGeom prst="rect">
            <a:avLst/>
          </a:prstGeom>
        </p:spPr>
        <p:txBody>
          <a:bodyPr wrap="square">
            <a:spAutoFit/>
          </a:bodyPr>
          <a:lstStyle/>
          <a:p>
            <a:pPr marL="0" marR="0" lvl="0" indent="0" algn="just" defTabSz="914400" eaLnBrk="1" fontAlgn="auto" latinLnBrk="0" hangingPunct="1">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arial" panose="020B0604020202020204" pitchFamily="34" charset="0"/>
              </a:rPr>
              <a:t>     </a:t>
            </a:r>
            <a:r>
              <a:rPr kumimoji="0" lang="vi-VN" sz="3200" b="0" i="0" u="none" strike="noStrike" kern="0" cap="none" spc="0" normalizeH="0" baseline="0" noProof="0" smtClean="0">
                <a:ln>
                  <a:noFill/>
                </a:ln>
                <a:solidFill>
                  <a:prstClr val="black"/>
                </a:solidFill>
                <a:effectLst/>
                <a:uLnTx/>
                <a:uFillTx/>
                <a:latin typeface="arial" panose="020B0604020202020204" pitchFamily="34" charset="0"/>
              </a:rPr>
              <a:t>Ở </a:t>
            </a:r>
            <a:r>
              <a:rPr kumimoji="0" lang="vi-VN" sz="3200" b="0" i="0" u="none" strike="noStrike" kern="0" cap="none" spc="0" normalizeH="0" baseline="0" noProof="0">
                <a:ln>
                  <a:noFill/>
                </a:ln>
                <a:solidFill>
                  <a:prstClr val="black"/>
                </a:solidFill>
                <a:effectLst/>
                <a:uLnTx/>
                <a:uFillTx/>
                <a:latin typeface="arial" panose="020B0604020202020204" pitchFamily="34" charset="0"/>
              </a:rPr>
              <a:t>trường, em cùng các bạn chơi trò chơi kéo co. Chúng em chia làm 2 đội cầm 2 đầu sợi dây thừng. Bên nào bị kéo về bên đối thủ sẽ bị thua. Trò chơi kéo co rất vui và thích thú.</a:t>
            </a:r>
            <a:endParaRPr kumimoji="0" lang="vi-VN" sz="3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5929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297</Words>
  <Application>Microsoft Office PowerPoint</Application>
  <PresentationFormat>Widescreen</PresentationFormat>
  <Paragraphs>26</Paragraphs>
  <Slides>11</Slides>
  <Notes>3</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11</vt:i4>
      </vt:variant>
    </vt:vector>
  </HeadingPairs>
  <TitlesOfParts>
    <vt:vector size="29" baseType="lpstr">
      <vt:lpstr>黑体</vt:lpstr>
      <vt:lpstr>宋体</vt:lpstr>
      <vt:lpstr>Arial</vt:lpstr>
      <vt:lpstr>Arial</vt:lpstr>
      <vt:lpstr>Arial-Rounded</vt:lpstr>
      <vt:lpstr>Calibri</vt:lpstr>
      <vt:lpstr>Calibri Light</vt:lpstr>
      <vt:lpstr>Times New Roman</vt:lpstr>
      <vt:lpstr>等线</vt:lpstr>
      <vt:lpstr>等线 Light</vt:lpstr>
      <vt:lpstr>1_Office Theme</vt:lpstr>
      <vt:lpstr>1_Office 主题​​</vt:lpstr>
      <vt:lpstr>8_Office Theme</vt:lpstr>
      <vt:lpstr>2_Office 主题​​</vt:lpstr>
      <vt:lpstr>第一PPT，www.1ppt.com</vt:lpstr>
      <vt:lpstr>千图网拥有20W+精美PPT模板 更多PPT模板下载至：www.58pic.com/office/ppt​​</vt:lpstr>
      <vt:lpstr>1_千图网拥有20W+精美PPT模板 更多PPT模板下载至：www.58pic.com/office/ppt​​</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xinh</dc:creator>
  <cp:lastModifiedBy>HongHa</cp:lastModifiedBy>
  <cp:revision>11</cp:revision>
  <dcterms:created xsi:type="dcterms:W3CDTF">2021-08-14T04:12:23Z</dcterms:created>
  <dcterms:modified xsi:type="dcterms:W3CDTF">2022-06-06T16:15:28Z</dcterms:modified>
</cp:coreProperties>
</file>