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94" r:id="rId3"/>
    <p:sldId id="265" r:id="rId4"/>
    <p:sldId id="269" r:id="rId5"/>
    <p:sldId id="298" r:id="rId6"/>
    <p:sldId id="287" r:id="rId7"/>
    <p:sldId id="297" r:id="rId8"/>
    <p:sldId id="270" r:id="rId9"/>
    <p:sldId id="288" r:id="rId10"/>
    <p:sldId id="289" r:id="rId11"/>
    <p:sldId id="285" r:id="rId12"/>
    <p:sldId id="281" r:id="rId13"/>
    <p:sldId id="290" r:id="rId14"/>
    <p:sldId id="296" r:id="rId15"/>
    <p:sldId id="291" r:id="rId16"/>
    <p:sldId id="295" r:id="rId17"/>
    <p:sldId id="29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06-Jun-22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40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2022/6/6</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0.wav"/><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rcRect t="35313" b="20813"/>
          <a:stretch>
            <a:fillRect/>
          </a:stretch>
        </p:blipFill>
        <p:spPr bwMode="auto">
          <a:xfrm>
            <a:off x="-7938" y="-136525"/>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spTree>
    <p:extLst>
      <p:ext uri="{BB962C8B-B14F-4D97-AF65-F5344CB8AC3E}">
        <p14:creationId xmlns:p14="http://schemas.microsoft.com/office/powerpoint/2010/main" val="370950138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5"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prstClr val="white"/>
                </a:solidFill>
              </a:rPr>
              <a:t>Thực</a:t>
            </a:r>
            <a:r>
              <a:rPr lang="en-US" sz="3600" dirty="0">
                <a:solidFill>
                  <a:prstClr val="white"/>
                </a:solidFill>
              </a:rPr>
              <a:t> </a:t>
            </a:r>
            <a:r>
              <a:rPr lang="en-US" sz="3600" dirty="0" err="1">
                <a:solidFill>
                  <a:prstClr val="white"/>
                </a:solidFill>
              </a:rPr>
              <a:t>hành</a:t>
            </a:r>
            <a:r>
              <a:rPr lang="en-US" sz="3600" dirty="0">
                <a:solidFill>
                  <a:prstClr val="white"/>
                </a:solidFill>
              </a:rPr>
              <a:t> </a:t>
            </a:r>
            <a:r>
              <a:rPr lang="en-US" sz="3600" dirty="0" err="1">
                <a:solidFill>
                  <a:prstClr val="white"/>
                </a:solidFill>
              </a:rPr>
              <a:t>cắm</a:t>
            </a:r>
            <a:r>
              <a:rPr lang="en-US" sz="3600" dirty="0">
                <a:solidFill>
                  <a:prstClr val="white"/>
                </a:solidFill>
              </a:rPr>
              <a:t> </a:t>
            </a:r>
            <a:r>
              <a:rPr lang="en-US" sz="3600" dirty="0" err="1">
                <a:solidFill>
                  <a:prstClr val="white"/>
                </a:solidFill>
              </a:rPr>
              <a:t>hoa</a:t>
            </a:r>
            <a:r>
              <a:rPr lang="en-US" sz="3600" dirty="0">
                <a:solidFill>
                  <a:prstClr val="white"/>
                </a:solidFill>
              </a:rPr>
              <a:t> </a:t>
            </a:r>
            <a:r>
              <a:rPr lang="en-US" sz="3600" dirty="0" err="1">
                <a:solidFill>
                  <a:prstClr val="white"/>
                </a:solidFill>
              </a:rPr>
              <a:t>theo</a:t>
            </a:r>
            <a:r>
              <a:rPr lang="en-US" sz="3600" dirty="0">
                <a:solidFill>
                  <a:prstClr val="white"/>
                </a:solidFill>
              </a:rPr>
              <a:t> </a:t>
            </a:r>
            <a:r>
              <a:rPr lang="en-US" sz="3600" dirty="0" err="1">
                <a:solidFill>
                  <a:prstClr val="white"/>
                </a:solidFill>
              </a:rPr>
              <a:t>tổ</a:t>
            </a:r>
            <a:r>
              <a:rPr lang="en-US" sz="3600" dirty="0">
                <a:solidFill>
                  <a:prstClr val="white"/>
                </a:solidFill>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xmlns="" id="{39A480E4-F1C2-4FE2-A2C1-43AE2962C03A}"/>
              </a:ext>
            </a:extLst>
          </p:cNvPr>
          <p:cNvPicPr>
            <a:picLocks noChangeAspect="1"/>
          </p:cNvPicPr>
          <p:nvPr/>
        </p:nvPicPr>
        <p:blipFill>
          <a:blip r:embed="rId3"/>
          <a:stretch>
            <a:fillRect/>
          </a:stretch>
        </p:blipFill>
        <p:spPr>
          <a:xfrm>
            <a:off x="2465685" y="2790842"/>
            <a:ext cx="7454170" cy="3970175"/>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AD3E89-574F-4BFF-82D2-CF99A8D816FE}"/>
              </a:ext>
            </a:extLst>
          </p:cNvPr>
          <p:cNvSpPr txBox="1"/>
          <p:nvPr/>
        </p:nvSpPr>
        <p:spPr>
          <a:xfrm>
            <a:off x="3209925" y="281420"/>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xmlns=""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0CB3A0-F86D-4969-BF2E-620359097C76}"/>
              </a:ext>
            </a:extLst>
          </p:cNvPr>
          <p:cNvSpPr/>
          <p:nvPr/>
        </p:nvSpPr>
        <p:spPr>
          <a:xfrm>
            <a:off x="2553741" y="2836582"/>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DBD6F9C1-7504-4F23-B2FA-FAE4B508547C}"/>
              </a:ext>
            </a:extLst>
          </p:cNvPr>
          <p:cNvSpPr txBox="1"/>
          <p:nvPr/>
        </p:nvSpPr>
        <p:spPr>
          <a:xfrm>
            <a:off x="2662865" y="707751"/>
            <a:ext cx="6814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xmlns=""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78424" y="211071"/>
            <a:ext cx="10340810" cy="5816706"/>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a:t>
            </a:r>
            <a:r>
              <a:rPr lang="vi-VN" sz="3200">
                <a:solidFill>
                  <a:prstClr val="white"/>
                </a:solidFill>
              </a:rPr>
              <a:t>chuyện </a:t>
            </a:r>
            <a:r>
              <a:rPr lang="en-US" sz="3200" smtClean="0">
                <a:solidFill>
                  <a:prstClr val="white"/>
                </a:solidFill>
              </a:rPr>
              <a:t>“</a:t>
            </a:r>
            <a:r>
              <a:rPr lang="vi-VN" sz="3200" smtClean="0">
                <a:solidFill>
                  <a:prstClr val="white"/>
                </a:solidFill>
              </a:rPr>
              <a:t>Cậu </a:t>
            </a:r>
            <a:r>
              <a:rPr lang="vi-VN" sz="3200" dirty="0">
                <a:solidFill>
                  <a:prstClr val="white"/>
                </a:solidFill>
              </a:rPr>
              <a:t>bé </a:t>
            </a:r>
            <a:r>
              <a:rPr lang="vi-VN" sz="3200">
                <a:solidFill>
                  <a:prstClr val="white"/>
                </a:solidFill>
              </a:rPr>
              <a:t>hậu </a:t>
            </a:r>
            <a:r>
              <a:rPr lang="vi-VN" sz="3200" smtClean="0">
                <a:solidFill>
                  <a:prstClr val="white"/>
                </a:solidFill>
              </a:rPr>
              <a:t>đậu</a:t>
            </a:r>
            <a:r>
              <a:rPr lang="en-US" sz="3200" smtClean="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99DD9685-4F97-43BB-9506-FB697F1E3047}"/>
              </a:ext>
            </a:extLst>
          </p:cNvPr>
          <p:cNvSpPr/>
          <p:nvPr/>
        </p:nvSpPr>
        <p:spPr>
          <a:xfrm>
            <a:off x="733425" y="1760376"/>
            <a:ext cx="10363199" cy="335195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Chà vừa xem điện thoại</a:t>
            </a:r>
            <a:r>
              <a:rPr lang="en-US" sz="3200" dirty="0">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xmlns="" id="{1DED1F1F-9DD0-4907-823D-B9E4F55AA97D}"/>
              </a:ext>
            </a:extLst>
          </p:cNvPr>
          <p:cNvSpPr/>
          <p:nvPr/>
        </p:nvSpPr>
        <p:spPr>
          <a:xfrm>
            <a:off x="3152775" y="52578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xmlns="" id="{39C48171-22F2-4F18-9BF2-99179002C414}"/>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xmlns=""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a:t>
            </a:r>
            <a:r>
              <a:rPr lang="vi-VN" sz="3200">
                <a:solidFill>
                  <a:prstClr val="white"/>
                </a:solidFill>
                <a:latin typeface="Calibri" panose="020F0502020204030204"/>
              </a:rPr>
              <a:t>ra </a:t>
            </a:r>
            <a:r>
              <a:rPr lang="vi-VN" sz="3200" smtClean="0">
                <a:solidFill>
                  <a:prstClr val="white"/>
                </a:solidFill>
                <a:latin typeface="Calibri" panose="020F0502020204030204"/>
              </a:rPr>
              <a:t>tiếp</a:t>
            </a:r>
            <a:r>
              <a:rPr lang="en-US" sz="3200" smtClean="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xmlns="" id="{147B5C0C-955C-49C8-9005-B9CF3D7CAF7A}"/>
              </a:ext>
            </a:extLst>
          </p:cNvPr>
          <p:cNvSpPr/>
          <p:nvPr/>
        </p:nvSpPr>
        <p:spPr>
          <a:xfrm>
            <a:off x="3809999" y="2233611"/>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430</Words>
  <Application>Microsoft Office PowerPoint</Application>
  <PresentationFormat>Widescreen</PresentationFormat>
  <Paragraphs>39</Paragraphs>
  <Slides>17</Slides>
  <Notes>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SimSun</vt:lpstr>
      <vt:lpstr>Arial</vt:lpstr>
      <vt:lpstr>Calibri</vt:lpstr>
      <vt:lpstr>Calibri Light</vt:lpstr>
      <vt:lpstr>HP001 4 hàng</vt:lpstr>
      <vt:lpstr>Times New Roman</vt:lpstr>
      <vt:lpstr>字魂17号-萌趣果冻体</vt:lpstr>
      <vt:lpstr>等线</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HongHa</cp:lastModifiedBy>
  <cp:revision>13</cp:revision>
  <dcterms:created xsi:type="dcterms:W3CDTF">2021-06-08T09:22:31Z</dcterms:created>
  <dcterms:modified xsi:type="dcterms:W3CDTF">2022-06-06T15:00:47Z</dcterms:modified>
</cp:coreProperties>
</file>