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3" r:id="rId2"/>
    <p:sldId id="260" r:id="rId3"/>
    <p:sldId id="305" r:id="rId4"/>
    <p:sldId id="306" r:id="rId5"/>
    <p:sldId id="258" r:id="rId6"/>
    <p:sldId id="264" r:id="rId7"/>
    <p:sldId id="266" r:id="rId8"/>
    <p:sldId id="268" r:id="rId9"/>
    <p:sldId id="273" r:id="rId10"/>
    <p:sldId id="271" r:id="rId11"/>
    <p:sldId id="272" r:id="rId12"/>
    <p:sldId id="274" r:id="rId13"/>
    <p:sldId id="276" r:id="rId14"/>
    <p:sldId id="317" r:id="rId15"/>
    <p:sldId id="319" r:id="rId16"/>
    <p:sldId id="269" r:id="rId17"/>
    <p:sldId id="332" r:id="rId18"/>
    <p:sldId id="327" r:id="rId19"/>
    <p:sldId id="381" r:id="rId20"/>
    <p:sldId id="434" r:id="rId21"/>
    <p:sldId id="435" r:id="rId22"/>
    <p:sldId id="439" r:id="rId23"/>
    <p:sldId id="440" r:id="rId24"/>
    <p:sldId id="441" r:id="rId25"/>
    <p:sldId id="443" r:id="rId26"/>
    <p:sldId id="442" r:id="rId27"/>
    <p:sldId id="291" r:id="rId28"/>
    <p:sldId id="436" r:id="rId29"/>
    <p:sldId id="437" r:id="rId30"/>
    <p:sldId id="284" r:id="rId31"/>
    <p:sldId id="287" r:id="rId32"/>
    <p:sldId id="429" r:id="rId33"/>
    <p:sldId id="345" r:id="rId34"/>
    <p:sldId id="438" r:id="rId35"/>
    <p:sldId id="444" r:id="rId36"/>
    <p:sldId id="346" r:id="rId37"/>
    <p:sldId id="347" r:id="rId38"/>
    <p:sldId id="348" r:id="rId39"/>
    <p:sldId id="349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5345" autoAdjust="0"/>
  </p:normalViewPr>
  <p:slideViewPr>
    <p:cSldViewPr snapToGrid="0">
      <p:cViewPr varScale="1">
        <p:scale>
          <a:sx n="84" d="100"/>
          <a:sy n="84" d="100"/>
        </p:scale>
        <p:origin x="63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2" y="-22412"/>
            <a:ext cx="23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ientacionandujar.es/2016/09/14/horarios-xxl-colorear-completos-divertidos-ingles/21319151-school-timetable-theme-2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audio" Target="NULL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16734" y="3796994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- Lesson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DA4172A6-7572-6108-3D03-CD3CAA386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CB94B77-3DC9-5E59-D311-94618E9B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8" name="47 Forma libre"/>
          <p:cNvSpPr/>
          <p:nvPr/>
        </p:nvSpPr>
        <p:spPr>
          <a:xfrm rot="8986729">
            <a:off x="5895005" y="469427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Forma libre"/>
          <p:cNvSpPr/>
          <p:nvPr/>
        </p:nvSpPr>
        <p:spPr>
          <a:xfrm rot="6998587">
            <a:off x="6542296" y="4354510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Forma libre"/>
          <p:cNvSpPr/>
          <p:nvPr/>
        </p:nvSpPr>
        <p:spPr>
          <a:xfrm rot="5400000">
            <a:off x="6948278" y="373383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 rot="3333763">
            <a:off x="6992495" y="2964154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3530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052292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540000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736543" flipH="1" flipV="1">
              <a:off x="4314902" y="2485151"/>
              <a:ext cx="414968" cy="67482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255347" y="49134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half-past</a:t>
            </a:r>
            <a:r>
              <a:rPr lang="es-ES_tradnl" sz="2400" b="1" dirty="0"/>
              <a:t> </a:t>
            </a:r>
            <a:r>
              <a:rPr lang="es-ES_tradnl" sz="2400" b="1" dirty="0" err="1"/>
              <a:t>three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01EAA-76DE-F844-187A-978D8678A41E}"/>
              </a:ext>
            </a:extLst>
          </p:cNvPr>
          <p:cNvSpPr txBox="1"/>
          <p:nvPr/>
        </p:nvSpPr>
        <p:spPr>
          <a:xfrm>
            <a:off x="3278459" y="5672282"/>
            <a:ext cx="891354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ACADEMY ENGRAVED LET PLAIN:1.0" panose="02000000000000000000" pitchFamily="2" charset="0"/>
              </a:rPr>
              <a:t>WHAT TIME DOES YOUR VIETNAMESE CLASS START?</a:t>
            </a:r>
          </a:p>
        </p:txBody>
      </p:sp>
    </p:spTree>
    <p:extLst>
      <p:ext uri="{BB962C8B-B14F-4D97-AF65-F5344CB8AC3E}">
        <p14:creationId xmlns:p14="http://schemas.microsoft.com/office/powerpoint/2010/main" val="34394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051EE75E-823B-6952-1E30-A3E859F7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791CB87-7897-47CA-4C89-5EC4C0008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9" name="48 Forma libre"/>
          <p:cNvSpPr/>
          <p:nvPr/>
        </p:nvSpPr>
        <p:spPr>
          <a:xfrm>
            <a:off x="4367213" y="1926032"/>
            <a:ext cx="1673460" cy="3169493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3169493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53975" y="2110982"/>
                  <a:pt x="119062" y="2264969"/>
                </a:cubicBezTo>
                <a:cubicBezTo>
                  <a:pt x="184149" y="2418956"/>
                  <a:pt x="277812" y="2595169"/>
                  <a:pt x="404812" y="2741219"/>
                </a:cubicBezTo>
                <a:cubicBezTo>
                  <a:pt x="531812" y="2887269"/>
                  <a:pt x="804862" y="3082532"/>
                  <a:pt x="881062" y="3141269"/>
                </a:cubicBezTo>
                <a:cubicBezTo>
                  <a:pt x="957262" y="3200006"/>
                  <a:pt x="835025" y="3158731"/>
                  <a:pt x="862012" y="3093644"/>
                </a:cubicBezTo>
                <a:cubicBezTo>
                  <a:pt x="888999" y="3028557"/>
                  <a:pt x="1042987" y="2828531"/>
                  <a:pt x="1042987" y="2750744"/>
                </a:cubicBezTo>
                <a:cubicBezTo>
                  <a:pt x="1042987" y="2672957"/>
                  <a:pt x="920749" y="2676132"/>
                  <a:pt x="862012" y="2626919"/>
                </a:cubicBezTo>
                <a:cubicBezTo>
                  <a:pt x="803274" y="2577707"/>
                  <a:pt x="744537" y="2523731"/>
                  <a:pt x="690562" y="2455469"/>
                </a:cubicBezTo>
                <a:cubicBezTo>
                  <a:pt x="636587" y="2387207"/>
                  <a:pt x="582612" y="2322119"/>
                  <a:pt x="538162" y="2217344"/>
                </a:cubicBezTo>
                <a:cubicBezTo>
                  <a:pt x="493712" y="2112569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2396777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415672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295211" y="580282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twenty-five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eight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0E446-D81E-08F0-3094-6611B95B5093}"/>
              </a:ext>
            </a:extLst>
          </p:cNvPr>
          <p:cNvSpPr txBox="1"/>
          <p:nvPr/>
        </p:nvSpPr>
        <p:spPr>
          <a:xfrm>
            <a:off x="208977" y="538628"/>
            <a:ext cx="11323934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MUSIC CLASS START?</a:t>
            </a:r>
          </a:p>
        </p:txBody>
      </p:sp>
    </p:spTree>
    <p:extLst>
      <p:ext uri="{BB962C8B-B14F-4D97-AF65-F5344CB8AC3E}">
        <p14:creationId xmlns:p14="http://schemas.microsoft.com/office/powerpoint/2010/main" val="24151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6D383491-5918-483A-5C08-D9A31814F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D247CF1C-D7CD-9EC2-B1F4-AAC87E477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4360622" y="1924334"/>
            <a:ext cx="1677233" cy="1648367"/>
          </a:xfrm>
          <a:custGeom>
            <a:avLst/>
            <a:gdLst>
              <a:gd name="connsiteX0" fmla="*/ 1663327 w 1700431"/>
              <a:gd name="connsiteY0" fmla="*/ 447391 h 1720295"/>
              <a:gd name="connsiteX1" fmla="*/ 1672852 w 1700431"/>
              <a:gd name="connsiteY1" fmla="*/ 28291 h 1720295"/>
              <a:gd name="connsiteX2" fmla="*/ 1387102 w 1700431"/>
              <a:gd name="connsiteY2" fmla="*/ 56866 h 1720295"/>
              <a:gd name="connsiteX3" fmla="*/ 920377 w 1700431"/>
              <a:gd name="connsiteY3" fmla="*/ 209266 h 1720295"/>
              <a:gd name="connsiteX4" fmla="*/ 653677 w 1700431"/>
              <a:gd name="connsiteY4" fmla="*/ 390241 h 1720295"/>
              <a:gd name="connsiteX5" fmla="*/ 386977 w 1700431"/>
              <a:gd name="connsiteY5" fmla="*/ 656941 h 1720295"/>
              <a:gd name="connsiteX6" fmla="*/ 225052 w 1700431"/>
              <a:gd name="connsiteY6" fmla="*/ 933166 h 1720295"/>
              <a:gd name="connsiteX7" fmla="*/ 101227 w 1700431"/>
              <a:gd name="connsiteY7" fmla="*/ 1228441 h 1720295"/>
              <a:gd name="connsiteX8" fmla="*/ 53602 w 1700431"/>
              <a:gd name="connsiteY8" fmla="*/ 1523716 h 1720295"/>
              <a:gd name="connsiteX9" fmla="*/ 25027 w 1700431"/>
              <a:gd name="connsiteY9" fmla="*/ 1695166 h 1720295"/>
              <a:gd name="connsiteX10" fmla="*/ 444127 w 1700431"/>
              <a:gd name="connsiteY10" fmla="*/ 1695166 h 1720295"/>
              <a:gd name="connsiteX11" fmla="*/ 453652 w 1700431"/>
              <a:gd name="connsiteY11" fmla="*/ 1466566 h 1720295"/>
              <a:gd name="connsiteX12" fmla="*/ 558427 w 1700431"/>
              <a:gd name="connsiteY12" fmla="*/ 1095091 h 1720295"/>
              <a:gd name="connsiteX13" fmla="*/ 748927 w 1700431"/>
              <a:gd name="connsiteY13" fmla="*/ 847441 h 1720295"/>
              <a:gd name="connsiteX14" fmla="*/ 1053727 w 1700431"/>
              <a:gd name="connsiteY14" fmla="*/ 609316 h 1720295"/>
              <a:gd name="connsiteX15" fmla="*/ 1444252 w 1700431"/>
              <a:gd name="connsiteY15" fmla="*/ 466441 h 1720295"/>
              <a:gd name="connsiteX16" fmla="*/ 1663327 w 1700431"/>
              <a:gd name="connsiteY16" fmla="*/ 447391 h 1720295"/>
              <a:gd name="connsiteX0" fmla="*/ 1641153 w 1678257"/>
              <a:gd name="connsiteY0" fmla="*/ 447391 h 1699734"/>
              <a:gd name="connsiteX1" fmla="*/ 1650678 w 1678257"/>
              <a:gd name="connsiteY1" fmla="*/ 28291 h 1699734"/>
              <a:gd name="connsiteX2" fmla="*/ 1364928 w 1678257"/>
              <a:gd name="connsiteY2" fmla="*/ 56866 h 1699734"/>
              <a:gd name="connsiteX3" fmla="*/ 898203 w 1678257"/>
              <a:gd name="connsiteY3" fmla="*/ 209266 h 1699734"/>
              <a:gd name="connsiteX4" fmla="*/ 631503 w 1678257"/>
              <a:gd name="connsiteY4" fmla="*/ 390241 h 1699734"/>
              <a:gd name="connsiteX5" fmla="*/ 364803 w 1678257"/>
              <a:gd name="connsiteY5" fmla="*/ 656941 h 1699734"/>
              <a:gd name="connsiteX6" fmla="*/ 202878 w 1678257"/>
              <a:gd name="connsiteY6" fmla="*/ 933166 h 1699734"/>
              <a:gd name="connsiteX7" fmla="*/ 79053 w 1678257"/>
              <a:gd name="connsiteY7" fmla="*/ 1228441 h 1699734"/>
              <a:gd name="connsiteX8" fmla="*/ 31428 w 1678257"/>
              <a:gd name="connsiteY8" fmla="*/ 1523716 h 1699734"/>
              <a:gd name="connsiteX9" fmla="*/ 30562 w 1678257"/>
              <a:gd name="connsiteY9" fmla="*/ 1612039 h 1699734"/>
              <a:gd name="connsiteX10" fmla="*/ 421953 w 1678257"/>
              <a:gd name="connsiteY10" fmla="*/ 1695166 h 1699734"/>
              <a:gd name="connsiteX11" fmla="*/ 431478 w 1678257"/>
              <a:gd name="connsiteY11" fmla="*/ 1466566 h 1699734"/>
              <a:gd name="connsiteX12" fmla="*/ 536253 w 1678257"/>
              <a:gd name="connsiteY12" fmla="*/ 1095091 h 1699734"/>
              <a:gd name="connsiteX13" fmla="*/ 726753 w 1678257"/>
              <a:gd name="connsiteY13" fmla="*/ 847441 h 1699734"/>
              <a:gd name="connsiteX14" fmla="*/ 1031553 w 1678257"/>
              <a:gd name="connsiteY14" fmla="*/ 609316 h 1699734"/>
              <a:gd name="connsiteX15" fmla="*/ 1422078 w 1678257"/>
              <a:gd name="connsiteY15" fmla="*/ 466441 h 1699734"/>
              <a:gd name="connsiteX16" fmla="*/ 1641153 w 1678257"/>
              <a:gd name="connsiteY16" fmla="*/ 447391 h 1699734"/>
              <a:gd name="connsiteX0" fmla="*/ 1640129 w 1677233"/>
              <a:gd name="connsiteY0" fmla="*/ 447391 h 1648367"/>
              <a:gd name="connsiteX1" fmla="*/ 1649654 w 1677233"/>
              <a:gd name="connsiteY1" fmla="*/ 28291 h 1648367"/>
              <a:gd name="connsiteX2" fmla="*/ 1363904 w 1677233"/>
              <a:gd name="connsiteY2" fmla="*/ 56866 h 1648367"/>
              <a:gd name="connsiteX3" fmla="*/ 897179 w 1677233"/>
              <a:gd name="connsiteY3" fmla="*/ 209266 h 1648367"/>
              <a:gd name="connsiteX4" fmla="*/ 630479 w 1677233"/>
              <a:gd name="connsiteY4" fmla="*/ 390241 h 1648367"/>
              <a:gd name="connsiteX5" fmla="*/ 363779 w 1677233"/>
              <a:gd name="connsiteY5" fmla="*/ 656941 h 1648367"/>
              <a:gd name="connsiteX6" fmla="*/ 201854 w 1677233"/>
              <a:gd name="connsiteY6" fmla="*/ 933166 h 1648367"/>
              <a:gd name="connsiteX7" fmla="*/ 78029 w 1677233"/>
              <a:gd name="connsiteY7" fmla="*/ 1228441 h 1648367"/>
              <a:gd name="connsiteX8" fmla="*/ 30404 w 1677233"/>
              <a:gd name="connsiteY8" fmla="*/ 1523716 h 1648367"/>
              <a:gd name="connsiteX9" fmla="*/ 29538 w 1677233"/>
              <a:gd name="connsiteY9" fmla="*/ 1612039 h 1648367"/>
              <a:gd name="connsiteX10" fmla="*/ 407075 w 1677233"/>
              <a:gd name="connsiteY10" fmla="*/ 1639748 h 1648367"/>
              <a:gd name="connsiteX11" fmla="*/ 430454 w 1677233"/>
              <a:gd name="connsiteY11" fmla="*/ 1466566 h 1648367"/>
              <a:gd name="connsiteX12" fmla="*/ 535229 w 1677233"/>
              <a:gd name="connsiteY12" fmla="*/ 1095091 h 1648367"/>
              <a:gd name="connsiteX13" fmla="*/ 725729 w 1677233"/>
              <a:gd name="connsiteY13" fmla="*/ 847441 h 1648367"/>
              <a:gd name="connsiteX14" fmla="*/ 1030529 w 1677233"/>
              <a:gd name="connsiteY14" fmla="*/ 609316 h 1648367"/>
              <a:gd name="connsiteX15" fmla="*/ 1421054 w 1677233"/>
              <a:gd name="connsiteY15" fmla="*/ 466441 h 1648367"/>
              <a:gd name="connsiteX16" fmla="*/ 1640129 w 1677233"/>
              <a:gd name="connsiteY16" fmla="*/ 447391 h 16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7233" h="1648367">
                <a:moveTo>
                  <a:pt x="1640129" y="447391"/>
                </a:moveTo>
                <a:cubicBezTo>
                  <a:pt x="1678229" y="374366"/>
                  <a:pt x="1695691" y="93378"/>
                  <a:pt x="1649654" y="28291"/>
                </a:cubicBezTo>
                <a:cubicBezTo>
                  <a:pt x="1603617" y="-36796"/>
                  <a:pt x="1489316" y="26704"/>
                  <a:pt x="1363904" y="56866"/>
                </a:cubicBezTo>
                <a:cubicBezTo>
                  <a:pt x="1238492" y="87028"/>
                  <a:pt x="1019416" y="153704"/>
                  <a:pt x="897179" y="209266"/>
                </a:cubicBezTo>
                <a:cubicBezTo>
                  <a:pt x="774942" y="264828"/>
                  <a:pt x="719379" y="315628"/>
                  <a:pt x="630479" y="390241"/>
                </a:cubicBezTo>
                <a:cubicBezTo>
                  <a:pt x="541579" y="464854"/>
                  <a:pt x="435216" y="566454"/>
                  <a:pt x="363779" y="656941"/>
                </a:cubicBezTo>
                <a:cubicBezTo>
                  <a:pt x="292341" y="747429"/>
                  <a:pt x="249479" y="837916"/>
                  <a:pt x="201854" y="933166"/>
                </a:cubicBezTo>
                <a:cubicBezTo>
                  <a:pt x="154229" y="1028416"/>
                  <a:pt x="106604" y="1130016"/>
                  <a:pt x="78029" y="1228441"/>
                </a:cubicBezTo>
                <a:cubicBezTo>
                  <a:pt x="49454" y="1326866"/>
                  <a:pt x="38486" y="1459783"/>
                  <a:pt x="30404" y="1523716"/>
                </a:cubicBezTo>
                <a:cubicBezTo>
                  <a:pt x="22322" y="1587649"/>
                  <a:pt x="-33240" y="1592700"/>
                  <a:pt x="29538" y="1612039"/>
                </a:cubicBezTo>
                <a:cubicBezTo>
                  <a:pt x="92316" y="1631378"/>
                  <a:pt x="340256" y="1663994"/>
                  <a:pt x="407075" y="1639748"/>
                </a:cubicBezTo>
                <a:cubicBezTo>
                  <a:pt x="473894" y="1615503"/>
                  <a:pt x="409095" y="1557342"/>
                  <a:pt x="430454" y="1466566"/>
                </a:cubicBezTo>
                <a:cubicBezTo>
                  <a:pt x="451813" y="1375790"/>
                  <a:pt x="486016" y="1198279"/>
                  <a:pt x="535229" y="1095091"/>
                </a:cubicBezTo>
                <a:cubicBezTo>
                  <a:pt x="584441" y="991904"/>
                  <a:pt x="643179" y="928403"/>
                  <a:pt x="725729" y="847441"/>
                </a:cubicBezTo>
                <a:cubicBezTo>
                  <a:pt x="808279" y="766479"/>
                  <a:pt x="914642" y="672816"/>
                  <a:pt x="1030529" y="609316"/>
                </a:cubicBezTo>
                <a:cubicBezTo>
                  <a:pt x="1146416" y="545816"/>
                  <a:pt x="1314691" y="493429"/>
                  <a:pt x="1421054" y="466441"/>
                </a:cubicBezTo>
                <a:cubicBezTo>
                  <a:pt x="1527416" y="439453"/>
                  <a:pt x="1602029" y="520416"/>
                  <a:pt x="1640129" y="4473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200000">
            <a:off x="4782789" y="2333101"/>
            <a:ext cx="2338517" cy="2448391"/>
            <a:chOff x="3330733" y="2012676"/>
            <a:chExt cx="2338517" cy="2448391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5400000" flipH="1" flipV="1">
              <a:off x="3852134" y="2644117"/>
              <a:ext cx="1296427" cy="3354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893359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14577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five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2B699-105C-B69D-D889-9D63E6631F60}"/>
              </a:ext>
            </a:extLst>
          </p:cNvPr>
          <p:cNvSpPr txBox="1"/>
          <p:nvPr/>
        </p:nvSpPr>
        <p:spPr>
          <a:xfrm>
            <a:off x="208977" y="538628"/>
            <a:ext cx="118417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SCIENCE CLASS START?</a:t>
            </a:r>
          </a:p>
        </p:txBody>
      </p:sp>
    </p:spTree>
    <p:extLst>
      <p:ext uri="{BB962C8B-B14F-4D97-AF65-F5344CB8AC3E}">
        <p14:creationId xmlns:p14="http://schemas.microsoft.com/office/powerpoint/2010/main" val="274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5CDE2E4E-2C9C-21E6-75BC-4A41D295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10D449AF-0282-0D1C-DABA-A5CB4F9B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5191085" y="1931410"/>
            <a:ext cx="852871" cy="629935"/>
          </a:xfrm>
          <a:custGeom>
            <a:avLst/>
            <a:gdLst>
              <a:gd name="connsiteX0" fmla="*/ 809666 w 852871"/>
              <a:gd name="connsiteY0" fmla="*/ 430791 h 629935"/>
              <a:gd name="connsiteX1" fmla="*/ 838241 w 852871"/>
              <a:gd name="connsiteY1" fmla="*/ 30741 h 629935"/>
              <a:gd name="connsiteX2" fmla="*/ 600116 w 852871"/>
              <a:gd name="connsiteY2" fmla="*/ 40266 h 629935"/>
              <a:gd name="connsiteX3" fmla="*/ 228641 w 852871"/>
              <a:gd name="connsiteY3" fmla="*/ 145041 h 629935"/>
              <a:gd name="connsiteX4" fmla="*/ 41 w 852871"/>
              <a:gd name="connsiteY4" fmla="*/ 249816 h 629935"/>
              <a:gd name="connsiteX5" fmla="*/ 209591 w 852871"/>
              <a:gd name="connsiteY5" fmla="*/ 611766 h 629935"/>
              <a:gd name="connsiteX6" fmla="*/ 200066 w 852871"/>
              <a:gd name="connsiteY6" fmla="*/ 573666 h 629935"/>
              <a:gd name="connsiteX7" fmla="*/ 295316 w 852871"/>
              <a:gd name="connsiteY7" fmla="*/ 554616 h 629935"/>
              <a:gd name="connsiteX8" fmla="*/ 457241 w 852871"/>
              <a:gd name="connsiteY8" fmla="*/ 478416 h 629935"/>
              <a:gd name="connsiteX9" fmla="*/ 666791 w 852871"/>
              <a:gd name="connsiteY9" fmla="*/ 430791 h 629935"/>
              <a:gd name="connsiteX10" fmla="*/ 809666 w 852871"/>
              <a:gd name="connsiteY10" fmla="*/ 430791 h 62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2871" h="629935">
                <a:moveTo>
                  <a:pt x="809666" y="430791"/>
                </a:moveTo>
                <a:cubicBezTo>
                  <a:pt x="838241" y="364116"/>
                  <a:pt x="873166" y="95829"/>
                  <a:pt x="838241" y="30741"/>
                </a:cubicBezTo>
                <a:cubicBezTo>
                  <a:pt x="803316" y="-34347"/>
                  <a:pt x="701716" y="21216"/>
                  <a:pt x="600116" y="40266"/>
                </a:cubicBezTo>
                <a:cubicBezTo>
                  <a:pt x="498516" y="59316"/>
                  <a:pt x="328653" y="110116"/>
                  <a:pt x="228641" y="145041"/>
                </a:cubicBezTo>
                <a:cubicBezTo>
                  <a:pt x="128629" y="179966"/>
                  <a:pt x="3216" y="172029"/>
                  <a:pt x="41" y="249816"/>
                </a:cubicBezTo>
                <a:cubicBezTo>
                  <a:pt x="-3134" y="327603"/>
                  <a:pt x="176254" y="557791"/>
                  <a:pt x="209591" y="611766"/>
                </a:cubicBezTo>
                <a:cubicBezTo>
                  <a:pt x="242928" y="665741"/>
                  <a:pt x="185779" y="583191"/>
                  <a:pt x="200066" y="573666"/>
                </a:cubicBezTo>
                <a:cubicBezTo>
                  <a:pt x="214353" y="564141"/>
                  <a:pt x="252454" y="570491"/>
                  <a:pt x="295316" y="554616"/>
                </a:cubicBezTo>
                <a:cubicBezTo>
                  <a:pt x="338178" y="538741"/>
                  <a:pt x="395329" y="499053"/>
                  <a:pt x="457241" y="478416"/>
                </a:cubicBezTo>
                <a:cubicBezTo>
                  <a:pt x="519153" y="457779"/>
                  <a:pt x="603291" y="438728"/>
                  <a:pt x="666791" y="430791"/>
                </a:cubicBezTo>
                <a:cubicBezTo>
                  <a:pt x="730291" y="422854"/>
                  <a:pt x="781091" y="497466"/>
                  <a:pt x="809666" y="4307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9838342">
            <a:off x="4830878" y="2414599"/>
            <a:ext cx="2338517" cy="2338517"/>
            <a:chOff x="3330733" y="2122550"/>
            <a:chExt cx="2338517" cy="23385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>
              <a:endCxn id="73" idx="0"/>
            </p:cNvCxnSpPr>
            <p:nvPr/>
          </p:nvCxnSpPr>
          <p:spPr>
            <a:xfrm rot="3665240" flipH="1" flipV="1">
              <a:off x="3977646" y="2442464"/>
              <a:ext cx="1064506" cy="56530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7531416">
            <a:off x="4909612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4068584">
              <a:off x="4104213" y="2649378"/>
              <a:ext cx="773408" cy="44029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560671" y="5831075"/>
            <a:ext cx="507065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four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86D86-5355-838E-FE88-4CBFD3E162BB}"/>
              </a:ext>
            </a:extLst>
          </p:cNvPr>
          <p:cNvSpPr txBox="1"/>
          <p:nvPr/>
        </p:nvSpPr>
        <p:spPr>
          <a:xfrm>
            <a:off x="208977" y="538628"/>
            <a:ext cx="1046953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I.T. CLASS START?</a:t>
            </a:r>
          </a:p>
        </p:txBody>
      </p:sp>
    </p:spTree>
    <p:extLst>
      <p:ext uri="{BB962C8B-B14F-4D97-AF65-F5344CB8AC3E}">
        <p14:creationId xmlns:p14="http://schemas.microsoft.com/office/powerpoint/2010/main" val="11849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 Lead-in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2142" y="1428750"/>
            <a:ext cx="7198978" cy="47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642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LIST 5 THINGS ABOUT VIETNAM!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0588" y="1428750"/>
            <a:ext cx="6070532" cy="4040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63F80-36F9-4BD7-9146-B0CE3C69632F}"/>
              </a:ext>
            </a:extLst>
          </p:cNvPr>
          <p:cNvSpPr txBox="1"/>
          <p:nvPr/>
        </p:nvSpPr>
        <p:spPr>
          <a:xfrm>
            <a:off x="408214" y="1834243"/>
            <a:ext cx="38644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It’s a beautiful country in Asia.</a:t>
            </a:r>
          </a:p>
          <a:p>
            <a:pPr marL="514350" indent="-514350">
              <a:buAutoNum type="arabicPeriod"/>
            </a:pPr>
            <a:r>
              <a:rPr lang="en-US" sz="3200" dirty="0"/>
              <a:t>Hanoi is the capital city. </a:t>
            </a:r>
          </a:p>
          <a:p>
            <a:pPr marL="514350" indent="-514350">
              <a:buAutoNum type="arabicPeriod"/>
            </a:pPr>
            <a:r>
              <a:rPr lang="en-US" sz="3200" dirty="0"/>
              <a:t>Ho Chi Minh is in the south. </a:t>
            </a:r>
          </a:p>
          <a:p>
            <a:pPr marL="514350" indent="-514350">
              <a:buAutoNum type="arabicPeriod"/>
            </a:pPr>
            <a:r>
              <a:rPr lang="en-US" sz="3200" dirty="0"/>
              <a:t>…………………..</a:t>
            </a:r>
          </a:p>
          <a:p>
            <a:pPr marL="514350" indent="-514350">
              <a:buAutoNum type="arabicPeriod"/>
            </a:pPr>
            <a:r>
              <a:rPr lang="en-US" sz="3200" dirty="0"/>
              <a:t>………………….. </a:t>
            </a:r>
          </a:p>
        </p:txBody>
      </p:sp>
    </p:spTree>
    <p:extLst>
      <p:ext uri="{BB962C8B-B14F-4D97-AF65-F5344CB8AC3E}">
        <p14:creationId xmlns:p14="http://schemas.microsoft.com/office/powerpoint/2010/main" val="42676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2" y="652982"/>
            <a:ext cx="7448938" cy="5668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C48DF6-A87F-F447-7C81-8CCA047FCB98}"/>
              </a:ext>
            </a:extLst>
          </p:cNvPr>
          <p:cNvSpPr/>
          <p:nvPr/>
        </p:nvSpPr>
        <p:spPr>
          <a:xfrm>
            <a:off x="1296957" y="2337908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ED399C-668D-1906-C3D2-1E82D185313C}"/>
              </a:ext>
            </a:extLst>
          </p:cNvPr>
          <p:cNvSpPr/>
          <p:nvPr/>
        </p:nvSpPr>
        <p:spPr>
          <a:xfrm>
            <a:off x="1296957" y="303250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AA2F4-D24B-47EA-B628-4FE526462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69" y="540872"/>
            <a:ext cx="4124735" cy="57762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F0B33E85-FBEF-4583-A578-5AB3137E2FE2}"/>
              </a:ext>
            </a:extLst>
          </p:cNvPr>
          <p:cNvSpPr/>
          <p:nvPr/>
        </p:nvSpPr>
        <p:spPr>
          <a:xfrm>
            <a:off x="1296957" y="3743162"/>
            <a:ext cx="3256378" cy="66247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6CFA68D4-FD43-64DC-8F8B-4B86B796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484"/>
            <a:ext cx="12110578" cy="3871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F6CC7-6EF0-057A-A245-C88380BF4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2"/>
            <a:ext cx="7772400" cy="767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of text with writing&#10;&#10;Description automatically generated with medium confidence">
            <a:extLst>
              <a:ext uri="{FF2B5EF4-FFF2-40B4-BE49-F238E27FC236}">
                <a16:creationId xmlns:a16="http://schemas.microsoft.com/office/drawing/2014/main" id="{23311F2D-F8C8-99A1-EC41-F61CD43D8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92"/>
            <a:ext cx="12192000" cy="4936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76697-D425-61EE-1739-056F0D6158D1}"/>
              </a:ext>
            </a:extLst>
          </p:cNvPr>
          <p:cNvSpPr txBox="1"/>
          <p:nvPr/>
        </p:nvSpPr>
        <p:spPr>
          <a:xfrm>
            <a:off x="4569620" y="2967335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6A2EE-BDE5-CD27-DD67-6474862079E9}"/>
              </a:ext>
            </a:extLst>
          </p:cNvPr>
          <p:cNvSpPr txBox="1"/>
          <p:nvPr/>
        </p:nvSpPr>
        <p:spPr>
          <a:xfrm>
            <a:off x="4838135" y="4268949"/>
            <a:ext cx="151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837BA-4200-CCAA-2D52-989422D19553}"/>
              </a:ext>
            </a:extLst>
          </p:cNvPr>
          <p:cNvSpPr txBox="1"/>
          <p:nvPr/>
        </p:nvSpPr>
        <p:spPr>
          <a:xfrm>
            <a:off x="9350174" y="4268948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P.E.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755B4-33E7-9C71-AB4A-7FD7DA251742}"/>
              </a:ext>
            </a:extLst>
          </p:cNvPr>
          <p:cNvSpPr txBox="1"/>
          <p:nvPr/>
        </p:nvSpPr>
        <p:spPr>
          <a:xfrm>
            <a:off x="9350174" y="5531575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36893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581282" y="1484485"/>
            <a:ext cx="49675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srgbClr val="FF0066"/>
                </a:solidFill>
                <a:latin typeface="Britannic Bold" panose="020B0903060703020204" pitchFamily="34" charset="0"/>
              </a:rPr>
              <a:t>READ AND CHOOSE THE CORRECT OPTION.</a:t>
            </a:r>
            <a:endParaRPr lang="ru-RU" sz="4400" dirty="0">
              <a:solidFill>
                <a:srgbClr val="FF0066"/>
              </a:solidFill>
              <a:latin typeface="Calibri" panose="020F0502020204030204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1986876" y="4311686"/>
            <a:ext cx="2547258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START</a:t>
            </a:r>
            <a:endParaRPr lang="ru-RU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1ED77227-9401-8B6D-24F8-59CA32FDD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1122282"/>
            <a:ext cx="5748661" cy="394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err="1">
                <a:solidFill>
                  <a:srgbClr val="002060"/>
                </a:solidFill>
                <a:latin typeface="Forte" panose="03060902040502070203" pitchFamily="66" charset="0"/>
              </a:rPr>
              <a:t>An’s</a:t>
            </a:r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 Vietnamese class starts at …........ on Thursdays.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125410" y="4087255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7:30 a.m.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241473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7:20 a.m.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231E1E"/>
                </a:solidFill>
                <a:effectLst/>
                <a:latin typeface="Forte" panose="03060902040502070203" pitchFamily="66" charset="77"/>
              </a:rPr>
              <a:t>Her …… class starts at a quarter past nine on Thursdays </a:t>
            </a:r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245331" y="2211613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math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52320" y="4033674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English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231E1E"/>
                </a:solidFill>
                <a:effectLst/>
                <a:latin typeface="Forte" panose="03060902040502070203" pitchFamily="66" charset="77"/>
              </a:rPr>
              <a:t>Her geography class starts at twenty ….. two in the afternoon </a:t>
            </a:r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245331" y="2211613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past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52320" y="4033674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to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31E1E"/>
                </a:solidFill>
                <a:effectLst/>
                <a:latin typeface="Forte" panose="03060902040502070203" pitchFamily="66" charset="77"/>
              </a:rPr>
              <a:t>Her science class starts at 3 …... </a:t>
            </a:r>
            <a:endParaRPr lang="en-US" sz="6000" dirty="0">
              <a:latin typeface="Forte" panose="03060902040502070203" pitchFamily="66" charset="77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125410" y="4087255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 a.m.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241473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p.m.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of schedule with text&#10;&#10;Description automatically generated with medium confidence">
            <a:extLst>
              <a:ext uri="{FF2B5EF4-FFF2-40B4-BE49-F238E27FC236}">
                <a16:creationId xmlns:a16="http://schemas.microsoft.com/office/drawing/2014/main" id="{CD935609-7E00-3BFE-E3D3-02E408EEE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08" y="1292504"/>
            <a:ext cx="5556245" cy="518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DA076-09F6-690E-8636-62BF22029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446"/>
            <a:ext cx="7772400" cy="916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FBB8D-4DA0-4117-5044-C98290CBCC05}"/>
              </a:ext>
            </a:extLst>
          </p:cNvPr>
          <p:cNvSpPr txBox="1"/>
          <p:nvPr/>
        </p:nvSpPr>
        <p:spPr>
          <a:xfrm>
            <a:off x="3666371" y="2342867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7:30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1AC4D-A9F9-E698-E6CE-31F19AEFE49B}"/>
              </a:ext>
            </a:extLst>
          </p:cNvPr>
          <p:cNvSpPr txBox="1"/>
          <p:nvPr/>
        </p:nvSpPr>
        <p:spPr>
          <a:xfrm>
            <a:off x="6476479" y="2299127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430D6-F01B-4CAF-96F2-46D3E8CA1C64}"/>
              </a:ext>
            </a:extLst>
          </p:cNvPr>
          <p:cNvSpPr txBox="1"/>
          <p:nvPr/>
        </p:nvSpPr>
        <p:spPr>
          <a:xfrm>
            <a:off x="3696732" y="318173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8:10 a.m.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24802-ABCB-BF98-B9AA-506589712DBB}"/>
              </a:ext>
            </a:extLst>
          </p:cNvPr>
          <p:cNvSpPr txBox="1"/>
          <p:nvPr/>
        </p:nvSpPr>
        <p:spPr>
          <a:xfrm>
            <a:off x="1046746" y="2068294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20875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st of days of the week&#10;&#10;Description automatically generated">
            <a:extLst>
              <a:ext uri="{FF2B5EF4-FFF2-40B4-BE49-F238E27FC236}">
                <a16:creationId xmlns:a16="http://schemas.microsoft.com/office/drawing/2014/main" id="{A05B38D8-E673-8B95-C8B2-0141363A4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68" y="1266976"/>
            <a:ext cx="6478393" cy="5192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DA076-09F6-690E-8636-62BF22029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41"/>
            <a:ext cx="7444445" cy="877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CE139-A65C-61C6-6782-FA815B0BD5E4}"/>
              </a:ext>
            </a:extLst>
          </p:cNvPr>
          <p:cNvSpPr txBox="1"/>
          <p:nvPr/>
        </p:nvSpPr>
        <p:spPr>
          <a:xfrm>
            <a:off x="7444445" y="1266976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2DA91-3BA1-C9F3-EE34-5B5116FCABDE}"/>
              </a:ext>
            </a:extLst>
          </p:cNvPr>
          <p:cNvSpPr txBox="1"/>
          <p:nvPr/>
        </p:nvSpPr>
        <p:spPr>
          <a:xfrm>
            <a:off x="6623272" y="172864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7:30 a.m.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369BE-7D27-94AF-3774-876EEF3CE143}"/>
              </a:ext>
            </a:extLst>
          </p:cNvPr>
          <p:cNvSpPr txBox="1"/>
          <p:nvPr/>
        </p:nvSpPr>
        <p:spPr>
          <a:xfrm>
            <a:off x="1398576" y="1728640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1383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students will be able to learn about Vietnamese culture and practice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read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listen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writ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and talk</a:t>
            </a:r>
            <a:r>
              <a:rPr lang="en-US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about their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school timetables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p.m., eight o'clock, two- thirty, a quarter to four, five past nine.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CD712D-21EB-0CF2-92ED-77D4BC7DD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470"/>
            <a:ext cx="12236436" cy="12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60B80-9476-C1A0-CE4B-D38EF8A0AFD8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pic>
        <p:nvPicPr>
          <p:cNvPr id="4" name="Picture 3" descr="A close up of a word&#10;&#10;Description automatically generated">
            <a:extLst>
              <a:ext uri="{FF2B5EF4-FFF2-40B4-BE49-F238E27FC236}">
                <a16:creationId xmlns:a16="http://schemas.microsoft.com/office/drawing/2014/main" id="{10516FDC-FCAB-E88B-4376-185616589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56" y="456608"/>
            <a:ext cx="3532680" cy="620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clocks with text&#10;&#10;Description automatically generated">
            <a:extLst>
              <a:ext uri="{FF2B5EF4-FFF2-40B4-BE49-F238E27FC236}">
                <a16:creationId xmlns:a16="http://schemas.microsoft.com/office/drawing/2014/main" id="{D2FE3A04-2998-0D7E-F876-267F8D12E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98" y="1181978"/>
            <a:ext cx="9748505" cy="5331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BB111-D818-2A2A-6FF0-C9C7BF312BD2}"/>
              </a:ext>
            </a:extLst>
          </p:cNvPr>
          <p:cNvSpPr txBox="1"/>
          <p:nvPr/>
        </p:nvSpPr>
        <p:spPr>
          <a:xfrm>
            <a:off x="8289560" y="2563318"/>
            <a:ext cx="71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I.T.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AC610-67AE-1421-0EBA-3CC28D8EB238}"/>
              </a:ext>
            </a:extLst>
          </p:cNvPr>
          <p:cNvSpPr txBox="1"/>
          <p:nvPr/>
        </p:nvSpPr>
        <p:spPr>
          <a:xfrm>
            <a:off x="6730960" y="3002021"/>
            <a:ext cx="3831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VN" sz="3600" b="1" dirty="0">
                <a:solidFill>
                  <a:srgbClr val="FF0000"/>
                </a:solidFill>
              </a:rPr>
              <a:t> quarter past four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6A1CD-5B7D-E00B-C37C-B6FF1370D135}"/>
              </a:ext>
            </a:extLst>
          </p:cNvPr>
          <p:cNvSpPr txBox="1"/>
          <p:nvPr/>
        </p:nvSpPr>
        <p:spPr>
          <a:xfrm>
            <a:off x="6626029" y="3909791"/>
            <a:ext cx="568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VN" sz="3600" b="1" dirty="0">
                <a:solidFill>
                  <a:srgbClr val="FF0000"/>
                </a:solidFill>
              </a:rPr>
              <a:t>oes your math class start?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2605A-07FF-B073-B807-14631756F8E3}"/>
              </a:ext>
            </a:extLst>
          </p:cNvPr>
          <p:cNvSpPr txBox="1"/>
          <p:nvPr/>
        </p:nvSpPr>
        <p:spPr>
          <a:xfrm>
            <a:off x="6398350" y="4383361"/>
            <a:ext cx="2613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VN" sz="3600" b="1" dirty="0">
                <a:solidFill>
                  <a:srgbClr val="FF0000"/>
                </a:solidFill>
              </a:rPr>
              <a:t>t one thirty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7CE8C-F9B2-917D-76F5-B63BE0157DD0}"/>
              </a:ext>
            </a:extLst>
          </p:cNvPr>
          <p:cNvSpPr txBox="1"/>
          <p:nvPr/>
        </p:nvSpPr>
        <p:spPr>
          <a:xfrm>
            <a:off x="5239798" y="5252971"/>
            <a:ext cx="7067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</a:t>
            </a:r>
            <a:r>
              <a:rPr lang="en-VN" sz="3200" b="1" dirty="0">
                <a:solidFill>
                  <a:srgbClr val="FF0000"/>
                </a:solidFill>
              </a:rPr>
              <a:t>hat time does your science class start?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FEAB9-9EE6-AB61-7A73-606D5AEFFF26}"/>
              </a:ext>
            </a:extLst>
          </p:cNvPr>
          <p:cNvSpPr txBox="1"/>
          <p:nvPr/>
        </p:nvSpPr>
        <p:spPr>
          <a:xfrm>
            <a:off x="5239798" y="5737859"/>
            <a:ext cx="6012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It starts at a quarter to eleven.</a:t>
            </a:r>
          </a:p>
        </p:txBody>
      </p:sp>
    </p:spTree>
    <p:extLst>
      <p:ext uri="{BB962C8B-B14F-4D97-AF65-F5344CB8AC3E}">
        <p14:creationId xmlns:p14="http://schemas.microsoft.com/office/powerpoint/2010/main" val="366209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60B80-9476-C1A0-CE4B-D38EF8A0AFD8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pic>
        <p:nvPicPr>
          <p:cNvPr id="4" name="Picture 3" descr="A white rectangular object with blue and white stripes&#10;&#10;Description automatically generated">
            <a:extLst>
              <a:ext uri="{FF2B5EF4-FFF2-40B4-BE49-F238E27FC236}">
                <a16:creationId xmlns:a16="http://schemas.microsoft.com/office/drawing/2014/main" id="{35E597C1-5A34-8BA3-6D4A-803A5A9A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857"/>
            <a:ext cx="12192000" cy="2772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C76EC-7CFA-F1DB-8D84-8220F6D7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54" y="430376"/>
            <a:ext cx="10255687" cy="633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4AC0A-9626-5AE1-F7C5-6F996DCECFDF}"/>
              </a:ext>
            </a:extLst>
          </p:cNvPr>
          <p:cNvSpPr txBox="1"/>
          <p:nvPr/>
        </p:nvSpPr>
        <p:spPr>
          <a:xfrm>
            <a:off x="614597" y="1164627"/>
            <a:ext cx="1937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7BC66-E1C5-D93B-D2FE-E1C18CFA1648}"/>
              </a:ext>
            </a:extLst>
          </p:cNvPr>
          <p:cNvSpPr txBox="1"/>
          <p:nvPr/>
        </p:nvSpPr>
        <p:spPr>
          <a:xfrm>
            <a:off x="853751" y="1912142"/>
            <a:ext cx="108085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effectLst/>
              </a:rPr>
              <a:t>On Mondays, my science class starts at 7:30 a.m. Then, my English class starts at a quarter past nine. My math class starts at five past ten. After lunch, my history class starts at 1:40 p.m. School is fun.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eight o'clock,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two- thirty,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 quarter to four,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five past nine.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18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BF894208-31D0-0473-B0F8-B3251FA5C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3F2A87CD-857B-454D-0890-D39AF6B9B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2458086" y="497095"/>
            <a:ext cx="7560840" cy="7470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>
                <a:ln w="38100">
                  <a:noFill/>
                </a:ln>
                <a:solidFill>
                  <a:schemeClr val="accent3">
                    <a:lumMod val="75000"/>
                  </a:schemeClr>
                </a:solidFill>
                <a:latin typeface="ALL AGES" panose="02000000000000000000" pitchFamily="2" charset="0"/>
              </a:rPr>
              <a:t>TELLING</a:t>
            </a:r>
            <a:r>
              <a:rPr lang="es-ES_tradnl" dirty="0">
                <a:ln w="38100">
                  <a:noFill/>
                </a:ln>
                <a:solidFill>
                  <a:srgbClr val="92D050"/>
                </a:solidFill>
                <a:latin typeface="ALL AGES" panose="02000000000000000000" pitchFamily="2" charset="0"/>
              </a:rPr>
              <a:t> </a:t>
            </a:r>
            <a:r>
              <a:rPr lang="es-ES_tradnl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ALL AGES" panose="02000000000000000000" pitchFamily="2" charset="0"/>
              </a:rPr>
              <a:t>THE TIME</a:t>
            </a:r>
            <a:endParaRPr lang="es-ES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latin typeface="ALL AGES" panose="02000000000000000000" pitchFamily="2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719737" y="1412776"/>
            <a:ext cx="4654655" cy="4313222"/>
            <a:chOff x="2195736" y="1564050"/>
            <a:chExt cx="4654655" cy="4313222"/>
          </a:xfrm>
        </p:grpSpPr>
        <p:sp>
          <p:nvSpPr>
            <p:cNvPr id="61" name="60 Estrella de 12 puntas"/>
            <p:cNvSpPr/>
            <p:nvPr/>
          </p:nvSpPr>
          <p:spPr>
            <a:xfrm>
              <a:off x="2843808" y="2113692"/>
              <a:ext cx="3312368" cy="3312368"/>
            </a:xfrm>
            <a:prstGeom prst="star12">
              <a:avLst>
                <a:gd name="adj" fmla="val 0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3" name="42 Anillo"/>
            <p:cNvSpPr/>
            <p:nvPr/>
          </p:nvSpPr>
          <p:spPr>
            <a:xfrm>
              <a:off x="2339752" y="1591038"/>
              <a:ext cx="4286233" cy="4286234"/>
            </a:xfrm>
            <a:prstGeom prst="donut">
              <a:avLst>
                <a:gd name="adj" fmla="val 11088"/>
              </a:avLst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45" name="44 Grupo"/>
            <p:cNvGrpSpPr/>
            <p:nvPr/>
          </p:nvGrpSpPr>
          <p:grpSpPr>
            <a:xfrm>
              <a:off x="2195736" y="1590472"/>
              <a:ext cx="4654655" cy="4286800"/>
              <a:chOff x="2195736" y="1158424"/>
              <a:chExt cx="4654655" cy="4286800"/>
            </a:xfrm>
          </p:grpSpPr>
          <p:sp>
            <p:nvSpPr>
              <p:cNvPr id="46" name="45 CuadroTexto"/>
              <p:cNvSpPr txBox="1"/>
              <p:nvPr/>
            </p:nvSpPr>
            <p:spPr>
              <a:xfrm>
                <a:off x="4067944" y="115842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s-ES" sz="2800" b="1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5025396" y="142003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</a:t>
                </a:r>
                <a:endParaRPr lang="es-ES" sz="2800" b="1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5724128" y="2086689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2</a:t>
                </a:r>
                <a:endParaRPr lang="es-ES" sz="2800" b="1" dirty="0"/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>
                <a:off x="5986295" y="306271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52 CuadroTexto"/>
              <p:cNvSpPr txBox="1"/>
              <p:nvPr/>
            </p:nvSpPr>
            <p:spPr>
              <a:xfrm>
                <a:off x="5724128" y="393784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4</a:t>
                </a:r>
                <a:endParaRPr lang="es-ES" sz="2800" b="1" dirty="0"/>
              </a:p>
            </p:txBody>
          </p:sp>
          <p:sp>
            <p:nvSpPr>
              <p:cNvPr id="54" name="53 CuadroTexto"/>
              <p:cNvSpPr txBox="1"/>
              <p:nvPr/>
            </p:nvSpPr>
            <p:spPr>
              <a:xfrm>
                <a:off x="5004048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5</a:t>
                </a:r>
                <a:endParaRPr lang="es-ES" sz="2800" b="1" dirty="0"/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>
                <a:off x="4095297" y="492200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6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55 CuadroTexto"/>
              <p:cNvSpPr txBox="1"/>
              <p:nvPr/>
            </p:nvSpPr>
            <p:spPr>
              <a:xfrm>
                <a:off x="3131840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7</a:t>
                </a:r>
                <a:endParaRPr lang="es-ES" sz="2800" b="1" dirty="0"/>
              </a:p>
            </p:txBody>
          </p:sp>
          <p:sp>
            <p:nvSpPr>
              <p:cNvPr id="57" name="56 CuadroTexto"/>
              <p:cNvSpPr txBox="1"/>
              <p:nvPr/>
            </p:nvSpPr>
            <p:spPr>
              <a:xfrm>
                <a:off x="2483768" y="403874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8</a:t>
                </a:r>
                <a:endParaRPr lang="es-ES" sz="2800" b="1" dirty="0"/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>
                <a:off x="2195736" y="3102640"/>
                <a:ext cx="7292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9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9" name="58 CuadroTexto"/>
              <p:cNvSpPr txBox="1"/>
              <p:nvPr/>
            </p:nvSpPr>
            <p:spPr>
              <a:xfrm>
                <a:off x="2339752" y="216653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10</a:t>
                </a:r>
                <a:endParaRPr lang="es-ES" sz="2800" b="1" dirty="0"/>
              </a:p>
            </p:txBody>
          </p:sp>
          <p:sp>
            <p:nvSpPr>
              <p:cNvPr id="60" name="59 CuadroTexto"/>
              <p:cNvSpPr txBox="1"/>
              <p:nvPr/>
            </p:nvSpPr>
            <p:spPr>
              <a:xfrm>
                <a:off x="3059832" y="1393612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11</a:t>
                </a:r>
                <a:endParaRPr lang="es-ES" sz="2800" b="1" dirty="0"/>
              </a:p>
            </p:txBody>
          </p:sp>
        </p:grpSp>
        <p:sp>
          <p:nvSpPr>
            <p:cNvPr id="62" name="61 Elipse"/>
            <p:cNvSpPr/>
            <p:nvPr/>
          </p:nvSpPr>
          <p:spPr>
            <a:xfrm>
              <a:off x="3275856" y="2518737"/>
              <a:ext cx="2502278" cy="2502278"/>
            </a:xfrm>
            <a:prstGeom prst="ellipse">
              <a:avLst/>
            </a:prstGeom>
            <a:blipFill dpi="0"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3" name="62 Anillo"/>
            <p:cNvSpPr/>
            <p:nvPr/>
          </p:nvSpPr>
          <p:spPr>
            <a:xfrm>
              <a:off x="2843808" y="2113692"/>
              <a:ext cx="3312368" cy="3285366"/>
            </a:xfrm>
            <a:prstGeom prst="donut">
              <a:avLst>
                <a:gd name="adj" fmla="val 12328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64" name="63 Grupo"/>
            <p:cNvGrpSpPr/>
            <p:nvPr/>
          </p:nvGrpSpPr>
          <p:grpSpPr>
            <a:xfrm>
              <a:off x="3347864" y="2726583"/>
              <a:ext cx="2338517" cy="2502617"/>
              <a:chOff x="3330733" y="1958450"/>
              <a:chExt cx="2338517" cy="2502617"/>
            </a:xfrm>
          </p:grpSpPr>
          <p:sp>
            <p:nvSpPr>
              <p:cNvPr id="65" name="64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65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66 Grupo"/>
            <p:cNvGrpSpPr/>
            <p:nvPr/>
          </p:nvGrpSpPr>
          <p:grpSpPr>
            <a:xfrm rot="1475721">
              <a:off x="3365084" y="2657439"/>
              <a:ext cx="2338517" cy="2338517"/>
              <a:chOff x="3330733" y="2122550"/>
              <a:chExt cx="2338517" cy="2338517"/>
            </a:xfrm>
          </p:grpSpPr>
          <p:sp>
            <p:nvSpPr>
              <p:cNvPr id="68" name="67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9" name="68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69 CuadroTexto"/>
            <p:cNvSpPr txBox="1"/>
            <p:nvPr/>
          </p:nvSpPr>
          <p:spPr>
            <a:xfrm>
              <a:off x="4033969" y="156405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12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" name="70 Elipse"/>
            <p:cNvSpPr/>
            <p:nvPr/>
          </p:nvSpPr>
          <p:spPr>
            <a:xfrm>
              <a:off x="4290794" y="3588621"/>
              <a:ext cx="433441" cy="4334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351171" y="2723276"/>
              <a:ext cx="2338517" cy="2502617"/>
              <a:chOff x="3330733" y="1958450"/>
              <a:chExt cx="2338517" cy="2502617"/>
            </a:xfrm>
          </p:grpSpPr>
          <p:sp>
            <p:nvSpPr>
              <p:cNvPr id="73" name="72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4" name="73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74 Grupo"/>
            <p:cNvGrpSpPr/>
            <p:nvPr/>
          </p:nvGrpSpPr>
          <p:grpSpPr>
            <a:xfrm rot="1475721">
              <a:off x="3368391" y="2654132"/>
              <a:ext cx="2338517" cy="2338517"/>
              <a:chOff x="3330733" y="2122550"/>
              <a:chExt cx="2338517" cy="2338517"/>
            </a:xfrm>
          </p:grpSpPr>
          <p:sp>
            <p:nvSpPr>
              <p:cNvPr id="76" name="75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7" name="76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142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94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96" name="9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62418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719737" y="1439198"/>
            <a:ext cx="4654655" cy="4286800"/>
            <a:chOff x="2195736" y="1158424"/>
            <a:chExt cx="4654655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95736" y="3102640"/>
              <a:ext cx="7200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437348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>
            <a:off x="4875172" y="257200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3237196">
            <a:off x="4760662" y="2545641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7509073" y="5611791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two</a:t>
            </a:r>
            <a:r>
              <a:rPr lang="es-ES_tradnl" sz="2400" b="1" dirty="0"/>
              <a:t> </a:t>
            </a:r>
            <a:r>
              <a:rPr lang="es-ES_tradnl" sz="2400" b="1" dirty="0" err="1"/>
              <a:t>o’clock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F89FD-937E-D211-A6FB-E398633B21EE}"/>
              </a:ext>
            </a:extLst>
          </p:cNvPr>
          <p:cNvSpPr txBox="1"/>
          <p:nvPr/>
        </p:nvSpPr>
        <p:spPr>
          <a:xfrm>
            <a:off x="208977" y="538628"/>
            <a:ext cx="11952311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HISTORY CLASS START?</a:t>
            </a:r>
          </a:p>
        </p:txBody>
      </p:sp>
    </p:spTree>
    <p:extLst>
      <p:ext uri="{BB962C8B-B14F-4D97-AF65-F5344CB8AC3E}">
        <p14:creationId xmlns:p14="http://schemas.microsoft.com/office/powerpoint/2010/main" val="32091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FC1AEF6C-8A6C-C542-8E47-E2B5F33B1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8A225780-9BC8-2B39-37F0-5B2CD3678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-34252" y="392583"/>
            <a:ext cx="6041121" cy="544133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63451">
            <a:off x="4815704" y="246115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6200000">
            <a:off x="479296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5400000" flipH="1">
              <a:off x="4085278" y="2845706"/>
              <a:ext cx="864924" cy="272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3879888" y="5776958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nine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A40B5-81E6-EB0D-64A2-714B28E1203B}"/>
              </a:ext>
            </a:extLst>
          </p:cNvPr>
          <p:cNvSpPr txBox="1"/>
          <p:nvPr/>
        </p:nvSpPr>
        <p:spPr>
          <a:xfrm>
            <a:off x="208977" y="538628"/>
            <a:ext cx="115211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ETHICS CLASS START?</a:t>
            </a:r>
          </a:p>
        </p:txBody>
      </p:sp>
    </p:spTree>
    <p:extLst>
      <p:ext uri="{BB962C8B-B14F-4D97-AF65-F5344CB8AC3E}">
        <p14:creationId xmlns:p14="http://schemas.microsoft.com/office/powerpoint/2010/main" val="39420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CA1A1F24-0FF5-CCA8-274B-2A3B8B069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C48B488-3081-6F6A-A748-542237A2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 rot="3333763">
            <a:off x="7001942" y="3027512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5400000">
            <a:off x="4815704" y="2338839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2568725">
            <a:off x="483760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42145" y="5805263"/>
            <a:ext cx="4942686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seven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81F9D-022A-DDD5-87B6-683A2CF53023}"/>
              </a:ext>
            </a:extLst>
          </p:cNvPr>
          <p:cNvSpPr txBox="1"/>
          <p:nvPr/>
        </p:nvSpPr>
        <p:spPr>
          <a:xfrm>
            <a:off x="208977" y="538628"/>
            <a:ext cx="1188658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ENGLISH CLASS START?</a:t>
            </a:r>
          </a:p>
        </p:txBody>
      </p:sp>
    </p:spTree>
    <p:extLst>
      <p:ext uri="{BB962C8B-B14F-4D97-AF65-F5344CB8AC3E}">
        <p14:creationId xmlns:p14="http://schemas.microsoft.com/office/powerpoint/2010/main" val="30435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35D24CC1-4E1A-21BF-3715-D9C37C1C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65F22F9-EAF3-90CA-2848-3443C6E6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9" name="38 Forma libre"/>
          <p:cNvSpPr/>
          <p:nvPr/>
        </p:nvSpPr>
        <p:spPr>
          <a:xfrm>
            <a:off x="4340399" y="1923717"/>
            <a:ext cx="1673460" cy="2559762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  <a:gd name="connsiteX0" fmla="*/ 1652587 w 1673460"/>
              <a:gd name="connsiteY0" fmla="*/ 436169 h 3144413"/>
              <a:gd name="connsiteX1" fmla="*/ 1652587 w 1673460"/>
              <a:gd name="connsiteY1" fmla="*/ 36119 h 3144413"/>
              <a:gd name="connsiteX2" fmla="*/ 1500187 w 1673460"/>
              <a:gd name="connsiteY2" fmla="*/ 36119 h 3144413"/>
              <a:gd name="connsiteX3" fmla="*/ 976312 w 1673460"/>
              <a:gd name="connsiteY3" fmla="*/ 188519 h 3144413"/>
              <a:gd name="connsiteX4" fmla="*/ 604837 w 1673460"/>
              <a:gd name="connsiteY4" fmla="*/ 417119 h 3144413"/>
              <a:gd name="connsiteX5" fmla="*/ 223837 w 1673460"/>
              <a:gd name="connsiteY5" fmla="*/ 836219 h 3144413"/>
              <a:gd name="connsiteX6" fmla="*/ 23812 w 1673460"/>
              <a:gd name="connsiteY6" fmla="*/ 1398194 h 3144413"/>
              <a:gd name="connsiteX7" fmla="*/ 14287 w 1673460"/>
              <a:gd name="connsiteY7" fmla="*/ 1817294 h 3144413"/>
              <a:gd name="connsiteX8" fmla="*/ 119062 w 1673460"/>
              <a:gd name="connsiteY8" fmla="*/ 2264969 h 3144413"/>
              <a:gd name="connsiteX9" fmla="*/ 404812 w 1673460"/>
              <a:gd name="connsiteY9" fmla="*/ 2741219 h 3144413"/>
              <a:gd name="connsiteX10" fmla="*/ 881062 w 1673460"/>
              <a:gd name="connsiteY10" fmla="*/ 3141269 h 3144413"/>
              <a:gd name="connsiteX11" fmla="*/ 290512 w 1673460"/>
              <a:gd name="connsiteY11" fmla="*/ 2522144 h 3144413"/>
              <a:gd name="connsiteX12" fmla="*/ 1042987 w 1673460"/>
              <a:gd name="connsiteY12" fmla="*/ 2750744 h 3144413"/>
              <a:gd name="connsiteX13" fmla="*/ 862012 w 1673460"/>
              <a:gd name="connsiteY13" fmla="*/ 2626919 h 3144413"/>
              <a:gd name="connsiteX14" fmla="*/ 690562 w 1673460"/>
              <a:gd name="connsiteY14" fmla="*/ 2455469 h 3144413"/>
              <a:gd name="connsiteX15" fmla="*/ 538162 w 1673460"/>
              <a:gd name="connsiteY15" fmla="*/ 2217344 h 3144413"/>
              <a:gd name="connsiteX16" fmla="*/ 423862 w 1673460"/>
              <a:gd name="connsiteY16" fmla="*/ 1826819 h 3144413"/>
              <a:gd name="connsiteX17" fmla="*/ 423862 w 1673460"/>
              <a:gd name="connsiteY17" fmla="*/ 1541069 h 3144413"/>
              <a:gd name="connsiteX18" fmla="*/ 566737 w 1673460"/>
              <a:gd name="connsiteY18" fmla="*/ 1074344 h 3144413"/>
              <a:gd name="connsiteX19" fmla="*/ 728662 w 1673460"/>
              <a:gd name="connsiteY19" fmla="*/ 845744 h 3144413"/>
              <a:gd name="connsiteX20" fmla="*/ 1004887 w 1673460"/>
              <a:gd name="connsiteY20" fmla="*/ 617144 h 3144413"/>
              <a:gd name="connsiteX21" fmla="*/ 1300162 w 1673460"/>
              <a:gd name="connsiteY21" fmla="*/ 483794 h 3144413"/>
              <a:gd name="connsiteX22" fmla="*/ 1471612 w 1673460"/>
              <a:gd name="connsiteY22" fmla="*/ 445694 h 3144413"/>
              <a:gd name="connsiteX23" fmla="*/ 1652587 w 1673460"/>
              <a:gd name="connsiteY23" fmla="*/ 436169 h 3144413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404812 w 1673460"/>
              <a:gd name="connsiteY9" fmla="*/ 274121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280987 w 1673460"/>
              <a:gd name="connsiteY9" fmla="*/ 253166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629208"/>
              <a:gd name="connsiteX1" fmla="*/ 1652587 w 1673460"/>
              <a:gd name="connsiteY1" fmla="*/ 36119 h 2629208"/>
              <a:gd name="connsiteX2" fmla="*/ 1500187 w 1673460"/>
              <a:gd name="connsiteY2" fmla="*/ 36119 h 2629208"/>
              <a:gd name="connsiteX3" fmla="*/ 976312 w 1673460"/>
              <a:gd name="connsiteY3" fmla="*/ 188519 h 2629208"/>
              <a:gd name="connsiteX4" fmla="*/ 604837 w 1673460"/>
              <a:gd name="connsiteY4" fmla="*/ 417119 h 2629208"/>
              <a:gd name="connsiteX5" fmla="*/ 223837 w 1673460"/>
              <a:gd name="connsiteY5" fmla="*/ 836219 h 2629208"/>
              <a:gd name="connsiteX6" fmla="*/ 23812 w 1673460"/>
              <a:gd name="connsiteY6" fmla="*/ 1398194 h 2629208"/>
              <a:gd name="connsiteX7" fmla="*/ 14287 w 1673460"/>
              <a:gd name="connsiteY7" fmla="*/ 1817294 h 2629208"/>
              <a:gd name="connsiteX8" fmla="*/ 119062 w 1673460"/>
              <a:gd name="connsiteY8" fmla="*/ 2264969 h 2629208"/>
              <a:gd name="connsiteX9" fmla="*/ 280987 w 1673460"/>
              <a:gd name="connsiteY9" fmla="*/ 2531669 h 2629208"/>
              <a:gd name="connsiteX10" fmla="*/ 300037 w 1673460"/>
              <a:gd name="connsiteY10" fmla="*/ 2550719 h 2629208"/>
              <a:gd name="connsiteX11" fmla="*/ 290512 w 1673460"/>
              <a:gd name="connsiteY11" fmla="*/ 2522144 h 2629208"/>
              <a:gd name="connsiteX12" fmla="*/ 604837 w 1673460"/>
              <a:gd name="connsiteY12" fmla="*/ 2331644 h 2629208"/>
              <a:gd name="connsiteX13" fmla="*/ 862012 w 1673460"/>
              <a:gd name="connsiteY13" fmla="*/ 2626919 h 2629208"/>
              <a:gd name="connsiteX14" fmla="*/ 690562 w 1673460"/>
              <a:gd name="connsiteY14" fmla="*/ 2455469 h 2629208"/>
              <a:gd name="connsiteX15" fmla="*/ 538162 w 1673460"/>
              <a:gd name="connsiteY15" fmla="*/ 2217344 h 2629208"/>
              <a:gd name="connsiteX16" fmla="*/ 423862 w 1673460"/>
              <a:gd name="connsiteY16" fmla="*/ 1826819 h 2629208"/>
              <a:gd name="connsiteX17" fmla="*/ 423862 w 1673460"/>
              <a:gd name="connsiteY17" fmla="*/ 1541069 h 2629208"/>
              <a:gd name="connsiteX18" fmla="*/ 566737 w 1673460"/>
              <a:gd name="connsiteY18" fmla="*/ 1074344 h 2629208"/>
              <a:gd name="connsiteX19" fmla="*/ 728662 w 1673460"/>
              <a:gd name="connsiteY19" fmla="*/ 845744 h 2629208"/>
              <a:gd name="connsiteX20" fmla="*/ 1004887 w 1673460"/>
              <a:gd name="connsiteY20" fmla="*/ 617144 h 2629208"/>
              <a:gd name="connsiteX21" fmla="*/ 1300162 w 1673460"/>
              <a:gd name="connsiteY21" fmla="*/ 483794 h 2629208"/>
              <a:gd name="connsiteX22" fmla="*/ 1471612 w 1673460"/>
              <a:gd name="connsiteY22" fmla="*/ 445694 h 2629208"/>
              <a:gd name="connsiteX23" fmla="*/ 1652587 w 1673460"/>
              <a:gd name="connsiteY23" fmla="*/ 436169 h 2629208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90562 w 1673460"/>
              <a:gd name="connsiteY14" fmla="*/ 2455469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23887 w 1673460"/>
              <a:gd name="connsiteY14" fmla="*/ 2350694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2559762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74612" y="2145907"/>
                  <a:pt x="119062" y="2264969"/>
                </a:cubicBezTo>
                <a:cubicBezTo>
                  <a:pt x="163512" y="2384031"/>
                  <a:pt x="250825" y="2484044"/>
                  <a:pt x="280987" y="2531669"/>
                </a:cubicBezTo>
                <a:cubicBezTo>
                  <a:pt x="311149" y="2579294"/>
                  <a:pt x="298450" y="2552306"/>
                  <a:pt x="300037" y="2550719"/>
                </a:cubicBezTo>
                <a:cubicBezTo>
                  <a:pt x="301624" y="2549132"/>
                  <a:pt x="239712" y="2558656"/>
                  <a:pt x="290512" y="2522144"/>
                </a:cubicBezTo>
                <a:cubicBezTo>
                  <a:pt x="341312" y="2485632"/>
                  <a:pt x="550862" y="2363394"/>
                  <a:pt x="604837" y="2331644"/>
                </a:cubicBezTo>
                <a:cubicBezTo>
                  <a:pt x="658812" y="2299894"/>
                  <a:pt x="611187" y="2328469"/>
                  <a:pt x="614362" y="2331644"/>
                </a:cubicBezTo>
                <a:cubicBezTo>
                  <a:pt x="617537" y="2334819"/>
                  <a:pt x="636587" y="2369744"/>
                  <a:pt x="623887" y="2350694"/>
                </a:cubicBezTo>
                <a:cubicBezTo>
                  <a:pt x="611187" y="2331644"/>
                  <a:pt x="571500" y="2304657"/>
                  <a:pt x="538162" y="2217344"/>
                </a:cubicBezTo>
                <a:cubicBezTo>
                  <a:pt x="504825" y="2130032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420607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757043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302316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ten.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BAC6-FEDD-9613-6792-CCF8F183FBA7}"/>
              </a:ext>
            </a:extLst>
          </p:cNvPr>
          <p:cNvSpPr txBox="1"/>
          <p:nvPr/>
        </p:nvSpPr>
        <p:spPr>
          <a:xfrm>
            <a:off x="208977" y="538628"/>
            <a:ext cx="1080936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ART CLASS START?</a:t>
            </a:r>
          </a:p>
        </p:txBody>
      </p:sp>
    </p:spTree>
    <p:extLst>
      <p:ext uri="{BB962C8B-B14F-4D97-AF65-F5344CB8AC3E}">
        <p14:creationId xmlns:p14="http://schemas.microsoft.com/office/powerpoint/2010/main" val="9454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720</Words>
  <Application>Microsoft Office PowerPoint</Application>
  <PresentationFormat>Widescreen</PresentationFormat>
  <Paragraphs>229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ACADEMY ENGRAVED LET PLAIN:1.0</vt:lpstr>
      <vt:lpstr>ALL AGES</vt:lpstr>
      <vt:lpstr>American Typewriter</vt:lpstr>
      <vt:lpstr>Arial</vt:lpstr>
      <vt:lpstr>Arial Black</vt:lpstr>
      <vt:lpstr>Britannic Bold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sf7</cp:lastModifiedBy>
  <cp:revision>63</cp:revision>
  <dcterms:created xsi:type="dcterms:W3CDTF">2023-01-31T08:21:18Z</dcterms:created>
  <dcterms:modified xsi:type="dcterms:W3CDTF">2024-09-23T02:06:26Z</dcterms:modified>
</cp:coreProperties>
</file>