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260" r:id="rId3"/>
    <p:sldId id="305" r:id="rId4"/>
    <p:sldId id="306" r:id="rId5"/>
    <p:sldId id="384" r:id="rId6"/>
    <p:sldId id="329" r:id="rId7"/>
    <p:sldId id="421" r:id="rId8"/>
    <p:sldId id="423" r:id="rId9"/>
    <p:sldId id="422" r:id="rId10"/>
    <p:sldId id="317" r:id="rId11"/>
    <p:sldId id="319" r:id="rId12"/>
    <p:sldId id="269" r:id="rId13"/>
    <p:sldId id="327" r:id="rId14"/>
    <p:sldId id="381" r:id="rId15"/>
    <p:sldId id="378" r:id="rId16"/>
    <p:sldId id="424" r:id="rId17"/>
    <p:sldId id="431" r:id="rId18"/>
    <p:sldId id="432" r:id="rId19"/>
    <p:sldId id="433" r:id="rId20"/>
    <p:sldId id="304" r:id="rId21"/>
    <p:sldId id="325" r:id="rId22"/>
    <p:sldId id="285" r:id="rId23"/>
    <p:sldId id="426" r:id="rId24"/>
    <p:sldId id="289" r:id="rId25"/>
    <p:sldId id="291" r:id="rId26"/>
    <p:sldId id="434" r:id="rId27"/>
    <p:sldId id="284" r:id="rId28"/>
    <p:sldId id="287" r:id="rId29"/>
    <p:sldId id="429" r:id="rId30"/>
    <p:sldId id="345" r:id="rId31"/>
    <p:sldId id="383" r:id="rId32"/>
    <p:sldId id="346" r:id="rId33"/>
    <p:sldId id="347" r:id="rId34"/>
    <p:sldId id="348" r:id="rId35"/>
    <p:sldId id="349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345" autoAdjust="0"/>
  </p:normalViewPr>
  <p:slideViewPr>
    <p:cSldViewPr snapToGrid="0">
      <p:cViewPr varScale="1">
        <p:scale>
          <a:sx n="84" d="100"/>
          <a:sy n="84" d="100"/>
        </p:scale>
        <p:origin x="63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02644" y="-22412"/>
            <a:ext cx="21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New_Zealand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8414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openclipart.org/detail/171761/g1_amer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openclipart.org/detail/171761/g1_amer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- Lesson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B270D-39E2-A2A9-6249-E9A2C9AB4A4F}"/>
              </a:ext>
            </a:extLst>
          </p:cNvPr>
          <p:cNvSpPr txBox="1"/>
          <p:nvPr/>
        </p:nvSpPr>
        <p:spPr>
          <a:xfrm>
            <a:off x="2599297" y="3970704"/>
            <a:ext cx="51055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dirty="0"/>
              <a:t>Its capital is </a:t>
            </a:r>
            <a:r>
              <a:rPr lang="en-US" sz="4000" dirty="0"/>
              <a:t>Wellington.</a:t>
            </a:r>
            <a:endParaRPr lang="en-V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48AA4-5D23-AD21-9BC4-3D16077DF832}"/>
              </a:ext>
            </a:extLst>
          </p:cNvPr>
          <p:cNvSpPr txBox="1"/>
          <p:nvPr/>
        </p:nvSpPr>
        <p:spPr>
          <a:xfrm>
            <a:off x="1330408" y="5203660"/>
            <a:ext cx="1025485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It is an island country in the South Pacific Ocean.</a:t>
            </a:r>
            <a:endParaRPr lang="en-VN" sz="4000" dirty="0"/>
          </a:p>
        </p:txBody>
      </p:sp>
      <p:pic>
        <p:nvPicPr>
          <p:cNvPr id="7" name="Picture 6" descr="A flag with red white and blue colors&#10;&#10;Description automatically generated">
            <a:extLst>
              <a:ext uri="{FF2B5EF4-FFF2-40B4-BE49-F238E27FC236}">
                <a16:creationId xmlns:a16="http://schemas.microsoft.com/office/drawing/2014/main" id="{6D45AD7D-1590-A12F-F4DF-1EC092DE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60891" y="550064"/>
            <a:ext cx="6465757" cy="3232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4D29DE-2EFD-5E6E-A84E-6F5640B4A4BE}"/>
              </a:ext>
            </a:extLst>
          </p:cNvPr>
          <p:cNvSpPr txBox="1"/>
          <p:nvPr/>
        </p:nvSpPr>
        <p:spPr>
          <a:xfrm>
            <a:off x="1605524" y="1812560"/>
            <a:ext cx="2885085" cy="70788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New Zealand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  <p:bldP spid="9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07685"/>
            <a:ext cx="7116924" cy="54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065CC-6F2E-6B8A-C263-9A49881A4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9" y="1106027"/>
            <a:ext cx="5842000" cy="685800"/>
          </a:xfrm>
          <a:prstGeom prst="rect">
            <a:avLst/>
          </a:prstGeom>
        </p:spPr>
      </p:pic>
      <p:pic>
        <p:nvPicPr>
          <p:cNvPr id="7" name="Picture 6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222DCFF9-35C8-280D-C45A-C577DC04E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05" y="939090"/>
            <a:ext cx="5158413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F3006-B7D2-418F-BEAD-A17BA029A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" y="387370"/>
            <a:ext cx="7042682" cy="690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a school schedule&#10;&#10;Description automatically generated">
            <a:extLst>
              <a:ext uri="{FF2B5EF4-FFF2-40B4-BE49-F238E27FC236}">
                <a16:creationId xmlns:a16="http://schemas.microsoft.com/office/drawing/2014/main" id="{117C69BF-6AC9-3053-E28F-30E05D76B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95" y="1733834"/>
            <a:ext cx="8349226" cy="46831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7AA7F-8B36-30EB-6602-D743E7C7BB2C}"/>
              </a:ext>
            </a:extLst>
          </p:cNvPr>
          <p:cNvSpPr txBox="1"/>
          <p:nvPr/>
        </p:nvSpPr>
        <p:spPr>
          <a:xfrm>
            <a:off x="5197899" y="4835341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10:45 a.m.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B9FF4-E69B-AEBF-E09D-B242DE328CDF}"/>
              </a:ext>
            </a:extLst>
          </p:cNvPr>
          <p:cNvSpPr txBox="1"/>
          <p:nvPr/>
        </p:nvSpPr>
        <p:spPr>
          <a:xfrm>
            <a:off x="4690732" y="5213606"/>
            <a:ext cx="130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P.E. class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BAD3C-E7A1-A0C8-7F31-62D529458C94}"/>
              </a:ext>
            </a:extLst>
          </p:cNvPr>
          <p:cNvSpPr txBox="1"/>
          <p:nvPr/>
        </p:nvSpPr>
        <p:spPr>
          <a:xfrm>
            <a:off x="4831144" y="559187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12:30 p.m.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221E3-476D-E908-03F5-A4C71AC69B56}"/>
              </a:ext>
            </a:extLst>
          </p:cNvPr>
          <p:cNvSpPr txBox="1"/>
          <p:nvPr/>
        </p:nvSpPr>
        <p:spPr>
          <a:xfrm>
            <a:off x="6347305" y="5976780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9 a.m.</a:t>
            </a:r>
          </a:p>
        </p:txBody>
      </p:sp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22.mp3">
            <a:hlinkClick r:id="" action="ppaction://media"/>
            <a:extLst>
              <a:ext uri="{FF2B5EF4-FFF2-40B4-BE49-F238E27FC236}">
                <a16:creationId xmlns:a16="http://schemas.microsoft.com/office/drawing/2014/main" id="{BCF54624-26CA-E246-F5DD-244CD0B2E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888" y="354351"/>
            <a:ext cx="812800" cy="812800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050932E-864B-4C7A-FE9A-24AC9ABD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51"/>
            <a:ext cx="49022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86CBD-4823-0CCF-DEFF-CAE8CF350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51"/>
            <a:ext cx="5842000" cy="685800"/>
          </a:xfrm>
          <a:prstGeom prst="rect">
            <a:avLst/>
          </a:prstGeom>
        </p:spPr>
      </p:pic>
      <p:pic>
        <p:nvPicPr>
          <p:cNvPr id="7" name="Picture 6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CD3484F6-FD89-8F94-DDF7-3A8B8E066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77" y="1510051"/>
            <a:ext cx="5158413" cy="68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close-up of a school schedule&#10;&#10;Description automatically generated">
            <a:extLst>
              <a:ext uri="{FF2B5EF4-FFF2-40B4-BE49-F238E27FC236}">
                <a16:creationId xmlns:a16="http://schemas.microsoft.com/office/drawing/2014/main" id="{1A964223-A69D-EA0A-A77D-59E2ADA6F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02"/>
          <a:stretch/>
        </p:blipFill>
        <p:spPr>
          <a:xfrm>
            <a:off x="0" y="2133165"/>
            <a:ext cx="12125190" cy="3998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A6306-29CC-9C55-56F6-BDE2DB90CF3B}"/>
              </a:ext>
            </a:extLst>
          </p:cNvPr>
          <p:cNvSpPr txBox="1"/>
          <p:nvPr/>
        </p:nvSpPr>
        <p:spPr>
          <a:xfrm>
            <a:off x="5227733" y="57505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0320168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2294088" y="1814396"/>
            <a:ext cx="509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2382731" y="4348410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56631" y="1310943"/>
            <a:ext cx="3861118" cy="51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46175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509666" y="481623"/>
            <a:ext cx="7719936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His P.E. class starts at a quarter past two on Wednesdays.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872559" y="378832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911821" y="378832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C86F3DCE-F700-460D-35EC-19D730318F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37235" y="1450516"/>
            <a:ext cx="3984793" cy="56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603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His history class starts on 10 a.m. on Tuesdays.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70F9808C-87C9-455D-F1FE-9D1D0C35B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283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175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F09ED-8763-43C7-ADC0-B8FE09C8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268" y="653131"/>
            <a:ext cx="3982426" cy="55517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24BD20F-8398-472D-AD16-E6D343CBE21A}"/>
              </a:ext>
            </a:extLst>
          </p:cNvPr>
          <p:cNvSpPr/>
          <p:nvPr/>
        </p:nvSpPr>
        <p:spPr>
          <a:xfrm>
            <a:off x="1296957" y="37512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991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24000" y="481623"/>
            <a:ext cx="6705602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Steve’s math class starts at 9 a.m. on Mondays.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155189D1-59B4-FC80-8A23-A812B598C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81617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His science class starts at 9 a.m. on Thursday.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073590" y="3673096"/>
            <a:ext cx="3599151" cy="1233945"/>
            <a:chOff x="56988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69887" y="3314049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111656" y="3847644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DE1A3603-9A26-C1A5-8734-AB4C25508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9587" y="1475306"/>
            <a:ext cx="3984793" cy="56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44252"/>
            <a:ext cx="8858998" cy="586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3.mp3">
            <a:hlinkClick r:id="" action="ppaction://media"/>
            <a:extLst>
              <a:ext uri="{FF2B5EF4-FFF2-40B4-BE49-F238E27FC236}">
                <a16:creationId xmlns:a16="http://schemas.microsoft.com/office/drawing/2014/main" id="{7E858B06-96CC-B345-60CA-3FB2EB22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202" y="427760"/>
            <a:ext cx="812800" cy="812800"/>
          </a:xfrm>
          <a:prstGeom prst="rect">
            <a:avLst/>
          </a:prstGeom>
        </p:spPr>
      </p:pic>
      <p:pic>
        <p:nvPicPr>
          <p:cNvPr id="3" name="Picture 2" descr="A close up of a word&#10;&#10;Description automatically generated">
            <a:extLst>
              <a:ext uri="{FF2B5EF4-FFF2-40B4-BE49-F238E27FC236}">
                <a16:creationId xmlns:a16="http://schemas.microsoft.com/office/drawing/2014/main" id="{DBF2BC4D-5A65-7CE1-C77D-66F827551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0" y="535256"/>
            <a:ext cx="5214976" cy="705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questionnaire&#10;&#10;Description automatically generated">
            <a:extLst>
              <a:ext uri="{FF2B5EF4-FFF2-40B4-BE49-F238E27FC236}">
                <a16:creationId xmlns:a16="http://schemas.microsoft.com/office/drawing/2014/main" id="{9C2A30E0-2A13-1FC9-39D4-5614FAFC8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1129204"/>
            <a:ext cx="10419450" cy="269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lose up of a card&#10;&#10;Description automatically generated">
            <a:extLst>
              <a:ext uri="{FF2B5EF4-FFF2-40B4-BE49-F238E27FC236}">
                <a16:creationId xmlns:a16="http://schemas.microsoft.com/office/drawing/2014/main" id="{B2565E56-4A6D-93E1-42D4-AF31E5CE9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3628789"/>
            <a:ext cx="10419450" cy="285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0795874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79994"/>
            <a:ext cx="7975989" cy="6070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20" y="-106753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questionnaire&#10;&#10;Description automatically generated">
            <a:extLst>
              <a:ext uri="{FF2B5EF4-FFF2-40B4-BE49-F238E27FC236}">
                <a16:creationId xmlns:a16="http://schemas.microsoft.com/office/drawing/2014/main" id="{9C2A30E0-2A13-1FC9-39D4-5614FAFC8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1129204"/>
            <a:ext cx="10419450" cy="269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lose up of a card&#10;&#10;Description automatically generated">
            <a:extLst>
              <a:ext uri="{FF2B5EF4-FFF2-40B4-BE49-F238E27FC236}">
                <a16:creationId xmlns:a16="http://schemas.microsoft.com/office/drawing/2014/main" id="{B2565E56-4A6D-93E1-42D4-AF31E5CE9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3628789"/>
            <a:ext cx="10419450" cy="285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2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FD0AB-4D51-A883-63CA-4239DF462216}"/>
              </a:ext>
            </a:extLst>
          </p:cNvPr>
          <p:cNvSpPr txBox="1"/>
          <p:nvPr/>
        </p:nvSpPr>
        <p:spPr>
          <a:xfrm>
            <a:off x="4628306" y="2999138"/>
            <a:ext cx="16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</a:t>
            </a:r>
            <a:r>
              <a:rPr lang="en-VN" sz="2400" b="1" dirty="0">
                <a:solidFill>
                  <a:srgbClr val="FF0000"/>
                </a:solidFill>
              </a:rPr>
              <a:t>ne o’clock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D8DEE-588F-1281-896F-26A5DA1F9EA4}"/>
              </a:ext>
            </a:extLst>
          </p:cNvPr>
          <p:cNvSpPr txBox="1"/>
          <p:nvPr/>
        </p:nvSpPr>
        <p:spPr>
          <a:xfrm>
            <a:off x="5829899" y="482408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7:30 a.m.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7B3C5-9691-2C8B-49AB-17637F08FB38}"/>
              </a:ext>
            </a:extLst>
          </p:cNvPr>
          <p:cNvSpPr txBox="1"/>
          <p:nvPr/>
        </p:nvSpPr>
        <p:spPr>
          <a:xfrm>
            <a:off x="4911248" y="5658190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1:40 p.m.</a:t>
            </a:r>
          </a:p>
        </p:txBody>
      </p:sp>
      <p:pic>
        <p:nvPicPr>
          <p:cNvPr id="11" name="CD1 TRACK 24.mp3">
            <a:hlinkClick r:id="" action="ppaction://media"/>
            <a:extLst>
              <a:ext uri="{FF2B5EF4-FFF2-40B4-BE49-F238E27FC236}">
                <a16:creationId xmlns:a16="http://schemas.microsoft.com/office/drawing/2014/main" id="{E289AA05-BF61-8A46-7906-7AA28CE17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4487" y="478797"/>
            <a:ext cx="812800" cy="812800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4000A21-A4B6-D7EB-0BFA-A595CDE1D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" y="478797"/>
            <a:ext cx="5061372" cy="73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1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blue background&#10;&#10;Description automatically generated">
            <a:extLst>
              <a:ext uri="{FF2B5EF4-FFF2-40B4-BE49-F238E27FC236}">
                <a16:creationId xmlns:a16="http://schemas.microsoft.com/office/drawing/2014/main" id="{74600848-39F2-F0CC-9026-E6188991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2974"/>
            <a:ext cx="12213589" cy="15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New Zealand and practice reading comprehension.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9839B117-E474-2D38-C9B4-26829508E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" y="541667"/>
            <a:ext cx="11977395" cy="5627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477669-57E4-B4A1-A84C-BDFCE7BA1D34}"/>
              </a:ext>
            </a:extLst>
          </p:cNvPr>
          <p:cNvSpPr txBox="1"/>
          <p:nvPr/>
        </p:nvSpPr>
        <p:spPr>
          <a:xfrm>
            <a:off x="1893504" y="21850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63C30-AA50-290C-EA0C-A9F98AFF26A1}"/>
              </a:ext>
            </a:extLst>
          </p:cNvPr>
          <p:cNvSpPr txBox="1"/>
          <p:nvPr/>
        </p:nvSpPr>
        <p:spPr>
          <a:xfrm>
            <a:off x="5988697" y="102262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3FFCD96B-D12C-6335-B216-CC8284660211}"/>
              </a:ext>
            </a:extLst>
          </p:cNvPr>
          <p:cNvCxnSpPr>
            <a:cxnSpLocks/>
          </p:cNvCxnSpPr>
          <p:nvPr/>
        </p:nvCxnSpPr>
        <p:spPr>
          <a:xfrm flipV="1">
            <a:off x="1259174" y="3829957"/>
            <a:ext cx="3091722" cy="591787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7B6761CB-693C-1080-A30E-4B818F081956}"/>
              </a:ext>
            </a:extLst>
          </p:cNvPr>
          <p:cNvCxnSpPr>
            <a:cxnSpLocks/>
          </p:cNvCxnSpPr>
          <p:nvPr/>
        </p:nvCxnSpPr>
        <p:spPr>
          <a:xfrm rot="10800000">
            <a:off x="7442617" y="3829957"/>
            <a:ext cx="3147935" cy="689547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CE2E5AE5-B252-EC48-B6F6-AAC8CBC4E87B}"/>
              </a:ext>
            </a:extLst>
          </p:cNvPr>
          <p:cNvCxnSpPr>
            <a:cxnSpLocks/>
          </p:cNvCxnSpPr>
          <p:nvPr/>
        </p:nvCxnSpPr>
        <p:spPr>
          <a:xfrm flipV="1">
            <a:off x="4317167" y="3719642"/>
            <a:ext cx="6250900" cy="702102"/>
          </a:xfrm>
          <a:prstGeom prst="curved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RACK 05.mp3">
            <a:hlinkClick r:id="" action="ppaction://media"/>
            <a:extLst>
              <a:ext uri="{FF2B5EF4-FFF2-40B4-BE49-F238E27FC236}">
                <a16:creationId xmlns:a16="http://schemas.microsoft.com/office/drawing/2014/main" id="{5BD7F9E2-2AAE-422B-8FE9-41EBB8843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3347" y="260713"/>
            <a:ext cx="812800" cy="812800"/>
          </a:xfrm>
          <a:prstGeom prst="rect">
            <a:avLst/>
          </a:prstGeom>
        </p:spPr>
      </p:pic>
      <p:pic>
        <p:nvPicPr>
          <p:cNvPr id="12" name="TRACK 05.mp3">
            <a:hlinkClick r:id="" action="ppaction://media"/>
            <a:extLst>
              <a:ext uri="{FF2B5EF4-FFF2-40B4-BE49-F238E27FC236}">
                <a16:creationId xmlns:a16="http://schemas.microsoft.com/office/drawing/2014/main" id="{1496B8CC-CB72-4F26-B13A-EB4D32C0E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646" end="3959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89" y="3429000"/>
            <a:ext cx="812800" cy="812800"/>
          </a:xfrm>
          <a:prstGeom prst="rect">
            <a:avLst/>
          </a:prstGeom>
        </p:spPr>
      </p:pic>
      <p:pic>
        <p:nvPicPr>
          <p:cNvPr id="13" name="TRACK 05.mp3">
            <a:hlinkClick r:id="" action="ppaction://media"/>
            <a:extLst>
              <a:ext uri="{FF2B5EF4-FFF2-40B4-BE49-F238E27FC236}">
                <a16:creationId xmlns:a16="http://schemas.microsoft.com/office/drawing/2014/main" id="{DA017F01-B912-46A6-B96F-892F5A60F1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146" end="25779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0581" y="3429000"/>
            <a:ext cx="812800" cy="812800"/>
          </a:xfrm>
          <a:prstGeom prst="rect">
            <a:avLst/>
          </a:prstGeom>
        </p:spPr>
      </p:pic>
      <p:pic>
        <p:nvPicPr>
          <p:cNvPr id="14" name="TRACK 05.mp3">
            <a:hlinkClick r:id="" action="ppaction://media"/>
            <a:extLst>
              <a:ext uri="{FF2B5EF4-FFF2-40B4-BE49-F238E27FC236}">
                <a16:creationId xmlns:a16="http://schemas.microsoft.com/office/drawing/2014/main" id="{E3E4CEEF-B58C-49AD-9736-FDA7265BE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5657" end="13838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8131" y="3410293"/>
            <a:ext cx="812800" cy="812800"/>
          </a:xfrm>
          <a:prstGeom prst="rect">
            <a:avLst/>
          </a:prstGeom>
        </p:spPr>
      </p:pic>
      <p:pic>
        <p:nvPicPr>
          <p:cNvPr id="15" name="TRACK 05.mp3">
            <a:hlinkClick r:id="" action="ppaction://media"/>
            <a:extLst>
              <a:ext uri="{FF2B5EF4-FFF2-40B4-BE49-F238E27FC236}">
                <a16:creationId xmlns:a16="http://schemas.microsoft.com/office/drawing/2014/main" id="{DAD7C013-C1E4-4CD3-A24E-553B16379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6872" end="1259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7435" y="335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id="{48062115-B9D0-D7E4-D012-69511B6D6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8947" r="9718" b="19060"/>
          <a:stretch/>
        </p:blipFill>
        <p:spPr>
          <a:xfrm>
            <a:off x="659310" y="1081019"/>
            <a:ext cx="2718283" cy="2739149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9" name="a.m..mp3">
            <a:hlinkClick r:id="" action="ppaction://media"/>
            <a:extLst>
              <a:ext uri="{FF2B5EF4-FFF2-40B4-BE49-F238E27FC236}">
                <a16:creationId xmlns:a16="http://schemas.microsoft.com/office/drawing/2014/main" id="{219C86C5-AC0F-9F9C-16BD-B94D266B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027622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FC17024-0EB9-4050-77B4-BA94FB345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.m..mp3">
            <a:hlinkClick r:id="" action="ppaction://media"/>
            <a:extLst>
              <a:ext uri="{FF2B5EF4-FFF2-40B4-BE49-F238E27FC236}">
                <a16:creationId xmlns:a16="http://schemas.microsoft.com/office/drawing/2014/main" id="{DBA5D097-3A7F-8CB2-75AD-6AA3C4FF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448224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111744" y="402987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B9E60A96-BBB8-D08C-D0D1-790BBE206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t="19562" r="4318" b="17971"/>
          <a:stretch/>
        </p:blipFill>
        <p:spPr>
          <a:xfrm>
            <a:off x="7971617" y="829378"/>
            <a:ext cx="3140843" cy="3023663"/>
          </a:xfrm>
          <a:prstGeom prst="ellipse">
            <a:avLst/>
          </a:prstGeom>
        </p:spPr>
      </p:pic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FD9B3A21-3533-CB03-9C7C-0B799B40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556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662859"/>
            <a:ext cx="3010703" cy="3116756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8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7C796426-7101-1DE1-2040-2FBC26D4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448</Words>
  <Application>Microsoft Office PowerPoint</Application>
  <PresentationFormat>Widescreen</PresentationFormat>
  <Paragraphs>114</Paragraphs>
  <Slides>36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.VnVogue</vt:lpstr>
      <vt:lpstr>Arial</vt:lpstr>
      <vt:lpstr>Britannic Bold</vt:lpstr>
      <vt:lpstr>Calibri</vt:lpstr>
      <vt:lpstr>Calibri Light</vt:lpstr>
      <vt:lpstr>Comic Sans MS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sf7</cp:lastModifiedBy>
  <cp:revision>56</cp:revision>
  <dcterms:created xsi:type="dcterms:W3CDTF">2023-01-31T08:21:18Z</dcterms:created>
  <dcterms:modified xsi:type="dcterms:W3CDTF">2024-09-23T02:05:45Z</dcterms:modified>
</cp:coreProperties>
</file>