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3" r:id="rId2"/>
    <p:sldId id="261" r:id="rId3"/>
    <p:sldId id="305" r:id="rId4"/>
    <p:sldId id="306" r:id="rId5"/>
    <p:sldId id="378" r:id="rId6"/>
    <p:sldId id="380" r:id="rId7"/>
    <p:sldId id="318" r:id="rId8"/>
    <p:sldId id="262" r:id="rId9"/>
    <p:sldId id="400" r:id="rId10"/>
    <p:sldId id="401" r:id="rId11"/>
    <p:sldId id="258" r:id="rId12"/>
    <p:sldId id="256" r:id="rId13"/>
    <p:sldId id="259" r:id="rId14"/>
    <p:sldId id="336" r:id="rId15"/>
    <p:sldId id="337" r:id="rId16"/>
    <p:sldId id="383" r:id="rId17"/>
    <p:sldId id="287" r:id="rId18"/>
    <p:sldId id="384" r:id="rId19"/>
    <p:sldId id="391" r:id="rId20"/>
    <p:sldId id="390" r:id="rId21"/>
    <p:sldId id="389" r:id="rId22"/>
    <p:sldId id="388" r:id="rId23"/>
    <p:sldId id="387" r:id="rId24"/>
    <p:sldId id="386" r:id="rId25"/>
    <p:sldId id="398" r:id="rId26"/>
    <p:sldId id="284" r:id="rId27"/>
    <p:sldId id="392" r:id="rId28"/>
    <p:sldId id="393" r:id="rId29"/>
    <p:sldId id="399" r:id="rId30"/>
    <p:sldId id="402" r:id="rId31"/>
    <p:sldId id="345" r:id="rId32"/>
    <p:sldId id="403" r:id="rId33"/>
    <p:sldId id="404" r:id="rId34"/>
    <p:sldId id="407" r:id="rId35"/>
    <p:sldId id="405" r:id="rId36"/>
    <p:sldId id="406" r:id="rId37"/>
    <p:sldId id="346" r:id="rId38"/>
    <p:sldId id="347" r:id="rId39"/>
    <p:sldId id="348" r:id="rId40"/>
    <p:sldId id="349" r:id="rId41"/>
    <p:sldId id="3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A94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4" d="100"/>
          <a:sy n="84" d="100"/>
        </p:scale>
        <p:origin x="66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6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1</a:t>
            </a:r>
            <a:r>
              <a:rPr lang="en-US" sz="4000" b="1" dirty="0">
                <a:solidFill>
                  <a:srgbClr val="0070C0"/>
                </a:solidFill>
              </a:rPr>
              <a:t>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838" y="81049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71178" y="-138545"/>
            <a:ext cx="4361998" cy="3429000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Vietnamese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62800" y="3612573"/>
            <a:ext cx="2819400" cy="2819400"/>
            <a:chOff x="5943600" y="0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ethics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11300" y="3657600"/>
            <a:ext cx="3734424" cy="3061855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history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788524" y="1880755"/>
            <a:ext cx="2819400" cy="2819400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I.T.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642918" y="-114301"/>
            <a:ext cx="3919682" cy="3290455"/>
            <a:chOff x="5943600" y="0"/>
            <a:chExt cx="2819400" cy="28194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geography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7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065" y="4421954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467600" y="-1"/>
            <a:ext cx="4724400" cy="3936792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experiment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19079" y="3429000"/>
            <a:ext cx="4334656" cy="3179163"/>
            <a:chOff x="5613076" y="-85602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076" y="-85602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338470" y="1241363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using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9843" y="3297836"/>
            <a:ext cx="5081665" cy="3560164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languages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462318" y="1198417"/>
            <a:ext cx="3872010" cy="3501738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stories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569626" y="-114300"/>
            <a:ext cx="3892692" cy="3936792"/>
            <a:chOff x="5943600" y="0"/>
            <a:chExt cx="2819400" cy="28194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science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94" y="4582391"/>
            <a:ext cx="1323725" cy="12746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467600" y="-1"/>
            <a:ext cx="4074826" cy="3612573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doing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62800" y="3429000"/>
            <a:ext cx="3816748" cy="3002973"/>
            <a:chOff x="5943600" y="0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reading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573" y="3245429"/>
            <a:ext cx="4396551" cy="3612572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learning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462318" y="994063"/>
            <a:ext cx="3600138" cy="3706092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making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12452" y="0"/>
            <a:ext cx="3600138" cy="3706092"/>
            <a:chOff x="5681518" y="-1"/>
            <a:chExt cx="3081483" cy="308148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518" y="-1"/>
              <a:ext cx="3081483" cy="3081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372661" y="1295400"/>
              <a:ext cx="1933139" cy="91923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solving</a:t>
              </a:r>
              <a:endParaRPr lang="es-MX" sz="3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9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56" y="28194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827242" y="-299838"/>
            <a:ext cx="4042592" cy="3865420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678421" y="1135473"/>
              <a:ext cx="1600200" cy="886251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solving problems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733399" y="3103419"/>
            <a:ext cx="4609476" cy="3754580"/>
            <a:chOff x="5943600" y="0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705600" y="1163947"/>
              <a:ext cx="1600200" cy="91746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learning languages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6011" y="3103420"/>
            <a:ext cx="4124689" cy="3373580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9298" y="1180242"/>
              <a:ext cx="1600200" cy="77732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using computers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3936840" y="1352205"/>
            <a:ext cx="4729819" cy="4094020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644466" y="1158120"/>
              <a:ext cx="1627321" cy="87778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doing experiments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534141" y="-379270"/>
            <a:ext cx="4042593" cy="4208320"/>
            <a:chOff x="5943600" y="0"/>
            <a:chExt cx="2819400" cy="28194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697686" y="1209526"/>
              <a:ext cx="1600200" cy="847577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reading stories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9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71161" y="1135679"/>
              <a:ext cx="5849678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Why do you like math?</a:t>
              </a:r>
              <a:endParaRPr lang="en-VN" sz="3200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Because I like solving problems.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3222" y="399191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images of kids doing different activities&#10;&#10;Description automatically generated">
            <a:extLst>
              <a:ext uri="{FF2B5EF4-FFF2-40B4-BE49-F238E27FC236}">
                <a16:creationId xmlns:a16="http://schemas.microsoft.com/office/drawing/2014/main" id="{820AD17C-A6ED-88EF-F0EF-EEE7F8964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00" y="1667113"/>
            <a:ext cx="7772400" cy="4774730"/>
          </a:xfrm>
          <a:prstGeom prst="rect">
            <a:avLst/>
          </a:prstGeom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63ED259-6EA6-ECE5-99CB-D48D6E416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0CAAB0-C6B3-BCAD-CF5D-F70CF4AF5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45" y="1142028"/>
            <a:ext cx="7772400" cy="5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39CE76A-2C99-331C-1D18-1F25221A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sicence?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3724507" y="4768850"/>
            <a:ext cx="6918509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doing experiments.</a:t>
            </a:r>
          </a:p>
        </p:txBody>
      </p:sp>
      <p:pic>
        <p:nvPicPr>
          <p:cNvPr id="6" name="Picture 5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4E706EDE-76CA-ECEC-17ED-60E53FC79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61" y="732187"/>
            <a:ext cx="3809380" cy="31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39CE76A-2C99-331C-1D18-1F25221A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singing into a microphone&#10;&#10;Description automatically generated">
            <a:extLst>
              <a:ext uri="{FF2B5EF4-FFF2-40B4-BE49-F238E27FC236}">
                <a16:creationId xmlns:a16="http://schemas.microsoft.com/office/drawing/2014/main" id="{976E7E22-0FD2-431B-EA03-FB37C3A2C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27" y="758282"/>
            <a:ext cx="4170556" cy="3412273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B82EB3E-4E8D-E852-686D-0DA65F15C480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music?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47373B6-68A7-29F3-2D9B-0A2C65A54577}"/>
              </a:ext>
            </a:extLst>
          </p:cNvPr>
          <p:cNvSpPr/>
          <p:nvPr/>
        </p:nvSpPr>
        <p:spPr>
          <a:xfrm>
            <a:off x="3847170" y="4545825"/>
            <a:ext cx="4962293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singing.</a:t>
            </a:r>
          </a:p>
        </p:txBody>
      </p:sp>
    </p:spTree>
    <p:extLst>
      <p:ext uri="{BB962C8B-B14F-4D97-AF65-F5344CB8AC3E}">
        <p14:creationId xmlns:p14="http://schemas.microsoft.com/office/powerpoint/2010/main" val="323356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4450B-5164-4B00-BA61-CEBAEBF3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378" y="569472"/>
            <a:ext cx="3982050" cy="56017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butterfly made out of paper&#10;&#10;Description automatically generated">
            <a:extLst>
              <a:ext uri="{FF2B5EF4-FFF2-40B4-BE49-F238E27FC236}">
                <a16:creationId xmlns:a16="http://schemas.microsoft.com/office/drawing/2014/main" id="{6C7825B5-FF64-82F3-3E15-C7E24D95F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66" y="752706"/>
            <a:ext cx="4531732" cy="3707781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EEE4047-0D2E-9146-AA50-AB0F47A2479C}"/>
              </a:ext>
            </a:extLst>
          </p:cNvPr>
          <p:cNvSpPr/>
          <p:nvPr/>
        </p:nvSpPr>
        <p:spPr>
          <a:xfrm>
            <a:off x="535259" y="2025804"/>
            <a:ext cx="6515054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arts and crafts?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CC42132-1798-2D5A-6316-128E3C8EDB74}"/>
              </a:ext>
            </a:extLst>
          </p:cNvPr>
          <p:cNvSpPr/>
          <p:nvPr/>
        </p:nvSpPr>
        <p:spPr>
          <a:xfrm>
            <a:off x="3724507" y="4768850"/>
            <a:ext cx="6918509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making things.</a:t>
            </a:r>
          </a:p>
        </p:txBody>
      </p:sp>
    </p:spTree>
    <p:extLst>
      <p:ext uri="{BB962C8B-B14F-4D97-AF65-F5344CB8AC3E}">
        <p14:creationId xmlns:p14="http://schemas.microsoft.com/office/powerpoint/2010/main" val="39991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hild painting on a canvas&#10;&#10;Description automatically generated">
            <a:extLst>
              <a:ext uri="{FF2B5EF4-FFF2-40B4-BE49-F238E27FC236}">
                <a16:creationId xmlns:a16="http://schemas.microsoft.com/office/drawing/2014/main" id="{697B2582-058E-F942-CB54-CEC86F4B6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39" y="810328"/>
            <a:ext cx="4147833" cy="3393682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4290C20-ADFA-ED11-841E-9C968694E798}"/>
              </a:ext>
            </a:extLst>
          </p:cNvPr>
          <p:cNvSpPr/>
          <p:nvPr/>
        </p:nvSpPr>
        <p:spPr>
          <a:xfrm>
            <a:off x="1817649" y="2025804"/>
            <a:ext cx="5232664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art?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B2DFFC7-0943-4C87-4C11-2CDB4589B3B0}"/>
              </a:ext>
            </a:extLst>
          </p:cNvPr>
          <p:cNvSpPr/>
          <p:nvPr/>
        </p:nvSpPr>
        <p:spPr>
          <a:xfrm>
            <a:off x="3925229" y="4501221"/>
            <a:ext cx="5475249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painting.</a:t>
            </a:r>
          </a:p>
        </p:txBody>
      </p:sp>
    </p:spTree>
    <p:extLst>
      <p:ext uri="{BB962C8B-B14F-4D97-AF65-F5344CB8AC3E}">
        <p14:creationId xmlns:p14="http://schemas.microsoft.com/office/powerpoint/2010/main" val="8663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25F71D6A-6609-531A-3043-9C6EC1CE7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00" y="575993"/>
            <a:ext cx="4829491" cy="3951402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AA5DACA9-3148-3C28-9089-52BE1AA80CCC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history?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FB0A83C-6019-CC2B-9F53-38E14C877E7E}"/>
              </a:ext>
            </a:extLst>
          </p:cNvPr>
          <p:cNvSpPr/>
          <p:nvPr/>
        </p:nvSpPr>
        <p:spPr>
          <a:xfrm>
            <a:off x="3724507" y="4768850"/>
            <a:ext cx="6918509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reading stories.</a:t>
            </a:r>
          </a:p>
        </p:txBody>
      </p:sp>
    </p:spTree>
    <p:extLst>
      <p:ext uri="{BB962C8B-B14F-4D97-AF65-F5344CB8AC3E}">
        <p14:creationId xmlns:p14="http://schemas.microsoft.com/office/powerpoint/2010/main" val="6433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A91FB2BA-ECC0-BBBD-1B03-1A122936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052" y="643052"/>
            <a:ext cx="4529463" cy="3705924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614D70DF-348F-5E3C-79D9-5D7617BCBAA5}"/>
              </a:ext>
            </a:extLst>
          </p:cNvPr>
          <p:cNvSpPr/>
          <p:nvPr/>
        </p:nvSpPr>
        <p:spPr>
          <a:xfrm>
            <a:off x="2174487" y="2025804"/>
            <a:ext cx="4875825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I.T.?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07846D9-ABEF-87DB-9D0F-7BB0EE3B849B}"/>
              </a:ext>
            </a:extLst>
          </p:cNvPr>
          <p:cNvSpPr/>
          <p:nvPr/>
        </p:nvSpPr>
        <p:spPr>
          <a:xfrm>
            <a:off x="3780628" y="4382274"/>
            <a:ext cx="6539367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using computers.</a:t>
            </a:r>
          </a:p>
        </p:txBody>
      </p:sp>
    </p:spTree>
    <p:extLst>
      <p:ext uri="{BB962C8B-B14F-4D97-AF65-F5344CB8AC3E}">
        <p14:creationId xmlns:p14="http://schemas.microsoft.com/office/powerpoint/2010/main" val="19366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and child waving&#10;&#10;Description automatically generated">
            <a:extLst>
              <a:ext uri="{FF2B5EF4-FFF2-40B4-BE49-F238E27FC236}">
                <a16:creationId xmlns:a16="http://schemas.microsoft.com/office/drawing/2014/main" id="{09A54A72-553B-1C2F-B843-87A6BB8AA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16" y="836341"/>
            <a:ext cx="4643928" cy="3799577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1A41EF2-36D7-1DC6-BFEE-57D87399ABDA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English?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54A9684-6185-542F-3A36-2F029BBE2529}"/>
              </a:ext>
            </a:extLst>
          </p:cNvPr>
          <p:cNvSpPr/>
          <p:nvPr/>
        </p:nvSpPr>
        <p:spPr>
          <a:xfrm>
            <a:off x="3724507" y="4768850"/>
            <a:ext cx="6918509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learning languages.</a:t>
            </a:r>
          </a:p>
        </p:txBody>
      </p:sp>
    </p:spTree>
    <p:extLst>
      <p:ext uri="{BB962C8B-B14F-4D97-AF65-F5344CB8AC3E}">
        <p14:creationId xmlns:p14="http://schemas.microsoft.com/office/powerpoint/2010/main" val="22855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running on a track&#10;&#10;Description automatically generated">
            <a:extLst>
              <a:ext uri="{FF2B5EF4-FFF2-40B4-BE49-F238E27FC236}">
                <a16:creationId xmlns:a16="http://schemas.microsoft.com/office/drawing/2014/main" id="{0A622112-62A0-F968-70E5-8311EA4AC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23" y="752706"/>
            <a:ext cx="4218260" cy="3451304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E166DEA-A6AE-458F-5DD8-67AF99FB98F1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Why do you like P.E.?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505CC4F-C25C-B33B-656E-8094013EBE03}"/>
              </a:ext>
            </a:extLst>
          </p:cNvPr>
          <p:cNvSpPr/>
          <p:nvPr/>
        </p:nvSpPr>
        <p:spPr>
          <a:xfrm>
            <a:off x="3724507" y="4768850"/>
            <a:ext cx="6918509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Because I like playing sports.</a:t>
            </a:r>
          </a:p>
        </p:txBody>
      </p:sp>
    </p:spTree>
    <p:extLst>
      <p:ext uri="{BB962C8B-B14F-4D97-AF65-F5344CB8AC3E}">
        <p14:creationId xmlns:p14="http://schemas.microsoft.com/office/powerpoint/2010/main" val="281096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76895C-E094-9B40-6D44-B0AFD0278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2" y="2153889"/>
            <a:ext cx="10811137" cy="511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28FDA91-3AA4-6AC2-7DDD-366B76A10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6" y="489991"/>
            <a:ext cx="3987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speech bubbles with black text&#10;&#10;Description automatically generated">
            <a:extLst>
              <a:ext uri="{FF2B5EF4-FFF2-40B4-BE49-F238E27FC236}">
                <a16:creationId xmlns:a16="http://schemas.microsoft.com/office/drawing/2014/main" id="{C33C0BE1-C260-F643-7060-81E30DE86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6" y="1775600"/>
            <a:ext cx="3251200" cy="3606800"/>
          </a:xfrm>
          <a:prstGeom prst="rect">
            <a:avLst/>
          </a:prstGeom>
        </p:spPr>
      </p:pic>
      <p:pic>
        <p:nvPicPr>
          <p:cNvPr id="11" name="Picture 10" descr="A poster of a school&#10;&#10;Description automatically generated with medium confidence">
            <a:extLst>
              <a:ext uri="{FF2B5EF4-FFF2-40B4-BE49-F238E27FC236}">
                <a16:creationId xmlns:a16="http://schemas.microsoft.com/office/drawing/2014/main" id="{DF98D278-567F-FE61-4640-32764910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01" y="387523"/>
            <a:ext cx="6675834" cy="60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D71BBB-2BF1-2976-CD84-D1E8D954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37" y="456127"/>
            <a:ext cx="37719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blue rectangular boxes with text&#10;&#10;Description automatically generated">
            <a:extLst>
              <a:ext uri="{FF2B5EF4-FFF2-40B4-BE49-F238E27FC236}">
                <a16:creationId xmlns:a16="http://schemas.microsoft.com/office/drawing/2014/main" id="{6F00F618-4B09-EAA7-62FB-D54CD8700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362384"/>
            <a:ext cx="9010650" cy="5039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BA9672-6AAC-9DAD-9556-412580482A64}"/>
              </a:ext>
            </a:extLst>
          </p:cNvPr>
          <p:cNvSpPr txBox="1"/>
          <p:nvPr/>
        </p:nvSpPr>
        <p:spPr>
          <a:xfrm>
            <a:off x="6991814" y="3235797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A3796-D362-A903-9672-7FE02F53D69F}"/>
              </a:ext>
            </a:extLst>
          </p:cNvPr>
          <p:cNvSpPr txBox="1"/>
          <p:nvPr/>
        </p:nvSpPr>
        <p:spPr>
          <a:xfrm>
            <a:off x="7416770" y="3779419"/>
            <a:ext cx="310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</a:t>
            </a:r>
            <a:r>
              <a:rPr lang="en-VN" sz="3600" b="1" dirty="0">
                <a:solidFill>
                  <a:srgbClr val="FF0000"/>
                </a:solidFill>
              </a:rPr>
              <a:t>eading stories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28ECA-37B8-CA09-B93B-DC3E4E7495DF}"/>
              </a:ext>
            </a:extLst>
          </p:cNvPr>
          <p:cNvSpPr txBox="1"/>
          <p:nvPr/>
        </p:nvSpPr>
        <p:spPr>
          <a:xfrm>
            <a:off x="6566857" y="4969372"/>
            <a:ext cx="2499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VN" sz="3600" b="1" dirty="0">
                <a:solidFill>
                  <a:srgbClr val="FF0000"/>
                </a:solidFill>
              </a:rPr>
              <a:t>oes he like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E7DE0-6672-7355-7561-6A473E5523E6}"/>
              </a:ext>
            </a:extLst>
          </p:cNvPr>
          <p:cNvSpPr txBox="1"/>
          <p:nvPr/>
        </p:nvSpPr>
        <p:spPr>
          <a:xfrm>
            <a:off x="6198516" y="5495616"/>
            <a:ext cx="511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VN" sz="3600" b="1" dirty="0">
                <a:solidFill>
                  <a:srgbClr val="FF0000"/>
                </a:solidFill>
              </a:rPr>
              <a:t>e likes solving problems.</a:t>
            </a:r>
          </a:p>
        </p:txBody>
      </p:sp>
    </p:spTree>
    <p:extLst>
      <p:ext uri="{BB962C8B-B14F-4D97-AF65-F5344CB8AC3E}">
        <p14:creationId xmlns:p14="http://schemas.microsoft.com/office/powerpoint/2010/main" val="385302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and answer</a:t>
            </a:r>
            <a:r>
              <a:rPr lang="en-US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about why they like different school subjects correctly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solving problems, doing experiments, making things, using computers, reading stories, learning languages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                    Because I like solving problems.</a:t>
            </a:r>
            <a:r>
              <a:rPr lang="en-US" sz="3600" b="1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D71BBB-2BF1-2976-CD84-D1E8D954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37" y="456127"/>
            <a:ext cx="37719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oup of black lines with blue text&#10;&#10;Description automatically generated with medium confidence">
            <a:extLst>
              <a:ext uri="{FF2B5EF4-FFF2-40B4-BE49-F238E27FC236}">
                <a16:creationId xmlns:a16="http://schemas.microsoft.com/office/drawing/2014/main" id="{1967E147-F817-3E09-B7FB-E7EDD8879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9" y="1243361"/>
            <a:ext cx="9223464" cy="515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939B6-5048-DAB7-1CFA-E16F021A2F41}"/>
              </a:ext>
            </a:extLst>
          </p:cNvPr>
          <p:cNvSpPr txBox="1"/>
          <p:nvPr/>
        </p:nvSpPr>
        <p:spPr>
          <a:xfrm>
            <a:off x="4638906" y="1518510"/>
            <a:ext cx="324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Why do you like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084C8-F087-77FB-ECFF-9F8DCB25F416}"/>
              </a:ext>
            </a:extLst>
          </p:cNvPr>
          <p:cNvSpPr txBox="1"/>
          <p:nvPr/>
        </p:nvSpPr>
        <p:spPr>
          <a:xfrm>
            <a:off x="4339554" y="2060063"/>
            <a:ext cx="5672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Because I like making things.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084B3-9E90-504D-CA60-3E8162186D33}"/>
              </a:ext>
            </a:extLst>
          </p:cNvPr>
          <p:cNvSpPr txBox="1"/>
          <p:nvPr/>
        </p:nvSpPr>
        <p:spPr>
          <a:xfrm>
            <a:off x="4841359" y="3313860"/>
            <a:ext cx="3621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Why does she like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D2E0F-97D4-41BB-DA24-C3C4E0BFE9CD}"/>
              </a:ext>
            </a:extLst>
          </p:cNvPr>
          <p:cNvSpPr txBox="1"/>
          <p:nvPr/>
        </p:nvSpPr>
        <p:spPr>
          <a:xfrm>
            <a:off x="4339554" y="3802681"/>
            <a:ext cx="7287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Because she likes doing experiments.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7200E-4697-2A1E-D5C9-74F4FF74F920}"/>
              </a:ext>
            </a:extLst>
          </p:cNvPr>
          <p:cNvSpPr txBox="1"/>
          <p:nvPr/>
        </p:nvSpPr>
        <p:spPr>
          <a:xfrm>
            <a:off x="4562903" y="4996188"/>
            <a:ext cx="3437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Why does he like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55374-5CB2-2C7D-8906-940833E5A95F}"/>
              </a:ext>
            </a:extLst>
          </p:cNvPr>
          <p:cNvSpPr txBox="1"/>
          <p:nvPr/>
        </p:nvSpPr>
        <p:spPr>
          <a:xfrm>
            <a:off x="4633918" y="5537741"/>
            <a:ext cx="7118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Because he likes learning languages.</a:t>
            </a:r>
          </a:p>
        </p:txBody>
      </p:sp>
    </p:spTree>
    <p:extLst>
      <p:ext uri="{BB962C8B-B14F-4D97-AF65-F5344CB8AC3E}">
        <p14:creationId xmlns:p14="http://schemas.microsoft.com/office/powerpoint/2010/main" val="3171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8FDFB-20BC-0DC0-EF43-E75196EFF502}"/>
              </a:ext>
            </a:extLst>
          </p:cNvPr>
          <p:cNvSpPr/>
          <p:nvPr/>
        </p:nvSpPr>
        <p:spPr>
          <a:xfrm>
            <a:off x="2352907" y="2387472"/>
            <a:ext cx="8095785" cy="120032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4211844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192537" y="16169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SOLVING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pic>
        <p:nvPicPr>
          <p:cNvPr id="5" name="Picture 4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835D7245-F7C9-2DBA-9E75-33C9B991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0738" r="9652" b="3810"/>
          <a:stretch/>
        </p:blipFill>
        <p:spPr>
          <a:xfrm>
            <a:off x="2475571" y="1557454"/>
            <a:ext cx="3111190" cy="293277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385694" cy="1015663"/>
          </a:xfrm>
          <a:custGeom>
            <a:avLst/>
            <a:gdLst>
              <a:gd name="connsiteX0" fmla="*/ 0 w 8385694"/>
              <a:gd name="connsiteY0" fmla="*/ 0 h 1015663"/>
              <a:gd name="connsiteX1" fmla="*/ 614951 w 8385694"/>
              <a:gd name="connsiteY1" fmla="*/ 0 h 1015663"/>
              <a:gd name="connsiteX2" fmla="*/ 1062188 w 8385694"/>
              <a:gd name="connsiteY2" fmla="*/ 0 h 1015663"/>
              <a:gd name="connsiteX3" fmla="*/ 1928710 w 8385694"/>
              <a:gd name="connsiteY3" fmla="*/ 0 h 1015663"/>
              <a:gd name="connsiteX4" fmla="*/ 2543661 w 8385694"/>
              <a:gd name="connsiteY4" fmla="*/ 0 h 1015663"/>
              <a:gd name="connsiteX5" fmla="*/ 3158611 w 8385694"/>
              <a:gd name="connsiteY5" fmla="*/ 0 h 1015663"/>
              <a:gd name="connsiteX6" fmla="*/ 4025133 w 8385694"/>
              <a:gd name="connsiteY6" fmla="*/ 0 h 1015663"/>
              <a:gd name="connsiteX7" fmla="*/ 4556227 w 8385694"/>
              <a:gd name="connsiteY7" fmla="*/ 0 h 1015663"/>
              <a:gd name="connsiteX8" fmla="*/ 5422749 w 8385694"/>
              <a:gd name="connsiteY8" fmla="*/ 0 h 1015663"/>
              <a:gd name="connsiteX9" fmla="*/ 6289271 w 8385694"/>
              <a:gd name="connsiteY9" fmla="*/ 0 h 1015663"/>
              <a:gd name="connsiteX10" fmla="*/ 6988078 w 8385694"/>
              <a:gd name="connsiteY10" fmla="*/ 0 h 1015663"/>
              <a:gd name="connsiteX11" fmla="*/ 8385694 w 8385694"/>
              <a:gd name="connsiteY11" fmla="*/ 0 h 1015663"/>
              <a:gd name="connsiteX12" fmla="*/ 8385694 w 8385694"/>
              <a:gd name="connsiteY12" fmla="*/ 497675 h 1015663"/>
              <a:gd name="connsiteX13" fmla="*/ 8385694 w 8385694"/>
              <a:gd name="connsiteY13" fmla="*/ 1015663 h 1015663"/>
              <a:gd name="connsiteX14" fmla="*/ 7686886 w 8385694"/>
              <a:gd name="connsiteY14" fmla="*/ 1015663 h 1015663"/>
              <a:gd name="connsiteX15" fmla="*/ 7155792 w 8385694"/>
              <a:gd name="connsiteY15" fmla="*/ 1015663 h 1015663"/>
              <a:gd name="connsiteX16" fmla="*/ 6456984 w 8385694"/>
              <a:gd name="connsiteY16" fmla="*/ 1015663 h 1015663"/>
              <a:gd name="connsiteX17" fmla="*/ 5590463 w 8385694"/>
              <a:gd name="connsiteY17" fmla="*/ 1015663 h 1015663"/>
              <a:gd name="connsiteX18" fmla="*/ 4891655 w 8385694"/>
              <a:gd name="connsiteY18" fmla="*/ 1015663 h 1015663"/>
              <a:gd name="connsiteX19" fmla="*/ 4444418 w 8385694"/>
              <a:gd name="connsiteY19" fmla="*/ 1015663 h 1015663"/>
              <a:gd name="connsiteX20" fmla="*/ 3913324 w 8385694"/>
              <a:gd name="connsiteY20" fmla="*/ 1015663 h 1015663"/>
              <a:gd name="connsiteX21" fmla="*/ 3046802 w 8385694"/>
              <a:gd name="connsiteY21" fmla="*/ 1015663 h 1015663"/>
              <a:gd name="connsiteX22" fmla="*/ 2347994 w 8385694"/>
              <a:gd name="connsiteY22" fmla="*/ 1015663 h 1015663"/>
              <a:gd name="connsiteX23" fmla="*/ 1816900 w 8385694"/>
              <a:gd name="connsiteY23" fmla="*/ 1015663 h 1015663"/>
              <a:gd name="connsiteX24" fmla="*/ 1118093 w 8385694"/>
              <a:gd name="connsiteY24" fmla="*/ 1015663 h 1015663"/>
              <a:gd name="connsiteX25" fmla="*/ 670856 w 8385694"/>
              <a:gd name="connsiteY25" fmla="*/ 1015663 h 1015663"/>
              <a:gd name="connsiteX26" fmla="*/ 0 w 8385694"/>
              <a:gd name="connsiteY26" fmla="*/ 1015663 h 1015663"/>
              <a:gd name="connsiteX27" fmla="*/ 0 w 8385694"/>
              <a:gd name="connsiteY27" fmla="*/ 507832 h 1015663"/>
              <a:gd name="connsiteX28" fmla="*/ 0 w 8385694"/>
              <a:gd name="connsiteY2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85694" h="1015663" extrusionOk="0">
                <a:moveTo>
                  <a:pt x="0" y="0"/>
                </a:moveTo>
                <a:cubicBezTo>
                  <a:pt x="190788" y="4275"/>
                  <a:pt x="339664" y="-15242"/>
                  <a:pt x="614951" y="0"/>
                </a:cubicBezTo>
                <a:cubicBezTo>
                  <a:pt x="890238" y="15242"/>
                  <a:pt x="892495" y="-13891"/>
                  <a:pt x="1062188" y="0"/>
                </a:cubicBezTo>
                <a:cubicBezTo>
                  <a:pt x="1231881" y="13891"/>
                  <a:pt x="1580500" y="-29449"/>
                  <a:pt x="1928710" y="0"/>
                </a:cubicBezTo>
                <a:cubicBezTo>
                  <a:pt x="2276920" y="29449"/>
                  <a:pt x="2246800" y="20413"/>
                  <a:pt x="2543661" y="0"/>
                </a:cubicBezTo>
                <a:cubicBezTo>
                  <a:pt x="2840522" y="-20413"/>
                  <a:pt x="2914160" y="-2275"/>
                  <a:pt x="3158611" y="0"/>
                </a:cubicBezTo>
                <a:cubicBezTo>
                  <a:pt x="3403062" y="2275"/>
                  <a:pt x="3611966" y="-32712"/>
                  <a:pt x="4025133" y="0"/>
                </a:cubicBezTo>
                <a:cubicBezTo>
                  <a:pt x="4438300" y="32712"/>
                  <a:pt x="4383600" y="5040"/>
                  <a:pt x="4556227" y="0"/>
                </a:cubicBezTo>
                <a:cubicBezTo>
                  <a:pt x="4728854" y="-5040"/>
                  <a:pt x="5047344" y="-25541"/>
                  <a:pt x="5422749" y="0"/>
                </a:cubicBezTo>
                <a:cubicBezTo>
                  <a:pt x="5798154" y="25541"/>
                  <a:pt x="6016099" y="-7665"/>
                  <a:pt x="6289271" y="0"/>
                </a:cubicBezTo>
                <a:cubicBezTo>
                  <a:pt x="6562443" y="7665"/>
                  <a:pt x="6814071" y="-4335"/>
                  <a:pt x="6988078" y="0"/>
                </a:cubicBezTo>
                <a:cubicBezTo>
                  <a:pt x="7162085" y="4335"/>
                  <a:pt x="7929164" y="5990"/>
                  <a:pt x="8385694" y="0"/>
                </a:cubicBezTo>
                <a:cubicBezTo>
                  <a:pt x="8396329" y="204457"/>
                  <a:pt x="8369596" y="343656"/>
                  <a:pt x="8385694" y="497675"/>
                </a:cubicBezTo>
                <a:cubicBezTo>
                  <a:pt x="8401792" y="651694"/>
                  <a:pt x="8379562" y="761317"/>
                  <a:pt x="8385694" y="1015663"/>
                </a:cubicBezTo>
                <a:cubicBezTo>
                  <a:pt x="8245609" y="1045346"/>
                  <a:pt x="7928400" y="997599"/>
                  <a:pt x="7686886" y="1015663"/>
                </a:cubicBezTo>
                <a:cubicBezTo>
                  <a:pt x="7445372" y="1033727"/>
                  <a:pt x="7277491" y="1026210"/>
                  <a:pt x="7155792" y="1015663"/>
                </a:cubicBezTo>
                <a:cubicBezTo>
                  <a:pt x="7034093" y="1005116"/>
                  <a:pt x="6624393" y="1011831"/>
                  <a:pt x="6456984" y="1015663"/>
                </a:cubicBezTo>
                <a:cubicBezTo>
                  <a:pt x="6289575" y="1019495"/>
                  <a:pt x="5863312" y="988471"/>
                  <a:pt x="5590463" y="1015663"/>
                </a:cubicBezTo>
                <a:cubicBezTo>
                  <a:pt x="5317614" y="1042855"/>
                  <a:pt x="5155001" y="1012891"/>
                  <a:pt x="4891655" y="1015663"/>
                </a:cubicBezTo>
                <a:cubicBezTo>
                  <a:pt x="4628309" y="1018435"/>
                  <a:pt x="4571328" y="1008276"/>
                  <a:pt x="4444418" y="1015663"/>
                </a:cubicBezTo>
                <a:cubicBezTo>
                  <a:pt x="4317508" y="1023050"/>
                  <a:pt x="4054060" y="1016783"/>
                  <a:pt x="3913324" y="1015663"/>
                </a:cubicBezTo>
                <a:cubicBezTo>
                  <a:pt x="3772588" y="1014543"/>
                  <a:pt x="3408719" y="1014929"/>
                  <a:pt x="3046802" y="1015663"/>
                </a:cubicBezTo>
                <a:cubicBezTo>
                  <a:pt x="2684885" y="1016397"/>
                  <a:pt x="2548064" y="1005242"/>
                  <a:pt x="2347994" y="1015663"/>
                </a:cubicBezTo>
                <a:cubicBezTo>
                  <a:pt x="2147924" y="1026084"/>
                  <a:pt x="1982536" y="1013906"/>
                  <a:pt x="1816900" y="1015663"/>
                </a:cubicBezTo>
                <a:cubicBezTo>
                  <a:pt x="1651264" y="1017420"/>
                  <a:pt x="1351019" y="991049"/>
                  <a:pt x="1118093" y="1015663"/>
                </a:cubicBezTo>
                <a:cubicBezTo>
                  <a:pt x="885167" y="1040277"/>
                  <a:pt x="806836" y="1037347"/>
                  <a:pt x="670856" y="1015663"/>
                </a:cubicBezTo>
                <a:cubicBezTo>
                  <a:pt x="534876" y="993979"/>
                  <a:pt x="190552" y="998762"/>
                  <a:pt x="0" y="1015663"/>
                </a:cubicBezTo>
                <a:cubicBezTo>
                  <a:pt x="8701" y="781274"/>
                  <a:pt x="-2919" y="614639"/>
                  <a:pt x="0" y="507832"/>
                </a:cubicBezTo>
                <a:cubicBezTo>
                  <a:pt x="2919" y="401025"/>
                  <a:pt x="18185" y="21592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I like …………….. </a:t>
            </a:r>
            <a:r>
              <a:rPr lang="en-US" sz="6000" b="1" dirty="0"/>
              <a:t>p</a:t>
            </a:r>
            <a:r>
              <a:rPr lang="en-VN" sz="6000" b="1" dirty="0"/>
              <a:t>roblems.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3791323" y="4932377"/>
            <a:ext cx="219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solving</a:t>
            </a:r>
          </a:p>
        </p:txBody>
      </p:sp>
    </p:spTree>
    <p:extLst>
      <p:ext uri="{BB962C8B-B14F-4D97-AF65-F5344CB8AC3E}">
        <p14:creationId xmlns:p14="http://schemas.microsoft.com/office/powerpoint/2010/main" val="41655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290862" y="24551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USING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290861" y="1239643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776505" cy="1015663"/>
          </a:xfrm>
          <a:custGeom>
            <a:avLst/>
            <a:gdLst>
              <a:gd name="connsiteX0" fmla="*/ 0 w 8776505"/>
              <a:gd name="connsiteY0" fmla="*/ 0 h 1015663"/>
              <a:gd name="connsiteX1" fmla="*/ 587351 w 8776505"/>
              <a:gd name="connsiteY1" fmla="*/ 0 h 1015663"/>
              <a:gd name="connsiteX2" fmla="*/ 999171 w 8776505"/>
              <a:gd name="connsiteY2" fmla="*/ 0 h 1015663"/>
              <a:gd name="connsiteX3" fmla="*/ 1849817 w 8776505"/>
              <a:gd name="connsiteY3" fmla="*/ 0 h 1015663"/>
              <a:gd name="connsiteX4" fmla="*/ 2437168 w 8776505"/>
              <a:gd name="connsiteY4" fmla="*/ 0 h 1015663"/>
              <a:gd name="connsiteX5" fmla="*/ 3024519 w 8776505"/>
              <a:gd name="connsiteY5" fmla="*/ 0 h 1015663"/>
              <a:gd name="connsiteX6" fmla="*/ 3875165 w 8776505"/>
              <a:gd name="connsiteY6" fmla="*/ 0 h 1015663"/>
              <a:gd name="connsiteX7" fmla="*/ 4374750 w 8776505"/>
              <a:gd name="connsiteY7" fmla="*/ 0 h 1015663"/>
              <a:gd name="connsiteX8" fmla="*/ 5225396 w 8776505"/>
              <a:gd name="connsiteY8" fmla="*/ 0 h 1015663"/>
              <a:gd name="connsiteX9" fmla="*/ 6076042 w 8776505"/>
              <a:gd name="connsiteY9" fmla="*/ 0 h 1015663"/>
              <a:gd name="connsiteX10" fmla="*/ 6751158 w 8776505"/>
              <a:gd name="connsiteY10" fmla="*/ 0 h 1015663"/>
              <a:gd name="connsiteX11" fmla="*/ 7601804 w 8776505"/>
              <a:gd name="connsiteY11" fmla="*/ 0 h 1015663"/>
              <a:gd name="connsiteX12" fmla="*/ 8189154 w 8776505"/>
              <a:gd name="connsiteY12" fmla="*/ 0 h 1015663"/>
              <a:gd name="connsiteX13" fmla="*/ 8776505 w 8776505"/>
              <a:gd name="connsiteY13" fmla="*/ 0 h 1015663"/>
              <a:gd name="connsiteX14" fmla="*/ 8776505 w 8776505"/>
              <a:gd name="connsiteY14" fmla="*/ 517988 h 1015663"/>
              <a:gd name="connsiteX15" fmla="*/ 8776505 w 8776505"/>
              <a:gd name="connsiteY15" fmla="*/ 1015663 h 1015663"/>
              <a:gd name="connsiteX16" fmla="*/ 8101389 w 8776505"/>
              <a:gd name="connsiteY16" fmla="*/ 1015663 h 1015663"/>
              <a:gd name="connsiteX17" fmla="*/ 7250743 w 8776505"/>
              <a:gd name="connsiteY17" fmla="*/ 1015663 h 1015663"/>
              <a:gd name="connsiteX18" fmla="*/ 6575628 w 8776505"/>
              <a:gd name="connsiteY18" fmla="*/ 1015663 h 1015663"/>
              <a:gd name="connsiteX19" fmla="*/ 6163807 w 8776505"/>
              <a:gd name="connsiteY19" fmla="*/ 1015663 h 1015663"/>
              <a:gd name="connsiteX20" fmla="*/ 5664221 w 8776505"/>
              <a:gd name="connsiteY20" fmla="*/ 1015663 h 1015663"/>
              <a:gd name="connsiteX21" fmla="*/ 4813575 w 8776505"/>
              <a:gd name="connsiteY21" fmla="*/ 1015663 h 1015663"/>
              <a:gd name="connsiteX22" fmla="*/ 4138460 w 8776505"/>
              <a:gd name="connsiteY22" fmla="*/ 1015663 h 1015663"/>
              <a:gd name="connsiteX23" fmla="*/ 3638874 w 8776505"/>
              <a:gd name="connsiteY23" fmla="*/ 1015663 h 1015663"/>
              <a:gd name="connsiteX24" fmla="*/ 2963758 w 8776505"/>
              <a:gd name="connsiteY24" fmla="*/ 1015663 h 1015663"/>
              <a:gd name="connsiteX25" fmla="*/ 2551938 w 8776505"/>
              <a:gd name="connsiteY25" fmla="*/ 1015663 h 1015663"/>
              <a:gd name="connsiteX26" fmla="*/ 2140117 w 8776505"/>
              <a:gd name="connsiteY26" fmla="*/ 1015663 h 1015663"/>
              <a:gd name="connsiteX27" fmla="*/ 1465001 w 8776505"/>
              <a:gd name="connsiteY27" fmla="*/ 1015663 h 1015663"/>
              <a:gd name="connsiteX28" fmla="*/ 965416 w 8776505"/>
              <a:gd name="connsiteY28" fmla="*/ 1015663 h 1015663"/>
              <a:gd name="connsiteX29" fmla="*/ 0 w 8776505"/>
              <a:gd name="connsiteY29" fmla="*/ 1015663 h 1015663"/>
              <a:gd name="connsiteX30" fmla="*/ 0 w 8776505"/>
              <a:gd name="connsiteY30" fmla="*/ 528145 h 1015663"/>
              <a:gd name="connsiteX31" fmla="*/ 0 w 8776505"/>
              <a:gd name="connsiteY31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6505" h="1015663" extrusionOk="0">
                <a:moveTo>
                  <a:pt x="0" y="0"/>
                </a:moveTo>
                <a:cubicBezTo>
                  <a:pt x="149305" y="7472"/>
                  <a:pt x="361028" y="-23076"/>
                  <a:pt x="587351" y="0"/>
                </a:cubicBezTo>
                <a:cubicBezTo>
                  <a:pt x="813674" y="23076"/>
                  <a:pt x="801128" y="-4554"/>
                  <a:pt x="999171" y="0"/>
                </a:cubicBezTo>
                <a:cubicBezTo>
                  <a:pt x="1197214" y="4554"/>
                  <a:pt x="1481484" y="-10297"/>
                  <a:pt x="1849817" y="0"/>
                </a:cubicBezTo>
                <a:cubicBezTo>
                  <a:pt x="2218150" y="10297"/>
                  <a:pt x="2273767" y="-29343"/>
                  <a:pt x="2437168" y="0"/>
                </a:cubicBezTo>
                <a:cubicBezTo>
                  <a:pt x="2600569" y="29343"/>
                  <a:pt x="2816649" y="1178"/>
                  <a:pt x="3024519" y="0"/>
                </a:cubicBezTo>
                <a:cubicBezTo>
                  <a:pt x="3232389" y="-1178"/>
                  <a:pt x="3647790" y="14450"/>
                  <a:pt x="3875165" y="0"/>
                </a:cubicBezTo>
                <a:cubicBezTo>
                  <a:pt x="4102540" y="-14450"/>
                  <a:pt x="4226789" y="-14037"/>
                  <a:pt x="4374750" y="0"/>
                </a:cubicBezTo>
                <a:cubicBezTo>
                  <a:pt x="4522711" y="14037"/>
                  <a:pt x="4982193" y="-22596"/>
                  <a:pt x="5225396" y="0"/>
                </a:cubicBezTo>
                <a:cubicBezTo>
                  <a:pt x="5468599" y="22596"/>
                  <a:pt x="5667070" y="20482"/>
                  <a:pt x="6076042" y="0"/>
                </a:cubicBezTo>
                <a:cubicBezTo>
                  <a:pt x="6485014" y="-20482"/>
                  <a:pt x="6498839" y="13617"/>
                  <a:pt x="6751158" y="0"/>
                </a:cubicBezTo>
                <a:cubicBezTo>
                  <a:pt x="7003477" y="-13617"/>
                  <a:pt x="7263817" y="-33345"/>
                  <a:pt x="7601804" y="0"/>
                </a:cubicBezTo>
                <a:cubicBezTo>
                  <a:pt x="7939791" y="33345"/>
                  <a:pt x="8021494" y="-28209"/>
                  <a:pt x="8189154" y="0"/>
                </a:cubicBezTo>
                <a:cubicBezTo>
                  <a:pt x="8356814" y="28209"/>
                  <a:pt x="8524873" y="5662"/>
                  <a:pt x="8776505" y="0"/>
                </a:cubicBezTo>
                <a:cubicBezTo>
                  <a:pt x="8769918" y="124936"/>
                  <a:pt x="8754852" y="391142"/>
                  <a:pt x="8776505" y="517988"/>
                </a:cubicBezTo>
                <a:cubicBezTo>
                  <a:pt x="8798158" y="644834"/>
                  <a:pt x="8768877" y="805456"/>
                  <a:pt x="8776505" y="1015663"/>
                </a:cubicBezTo>
                <a:cubicBezTo>
                  <a:pt x="8623580" y="1040902"/>
                  <a:pt x="8426176" y="1008866"/>
                  <a:pt x="8101389" y="1015663"/>
                </a:cubicBezTo>
                <a:cubicBezTo>
                  <a:pt x="7776602" y="1022460"/>
                  <a:pt x="7633088" y="1011007"/>
                  <a:pt x="7250743" y="1015663"/>
                </a:cubicBezTo>
                <a:cubicBezTo>
                  <a:pt x="6868398" y="1020319"/>
                  <a:pt x="6891383" y="994804"/>
                  <a:pt x="6575628" y="1015663"/>
                </a:cubicBezTo>
                <a:cubicBezTo>
                  <a:pt x="6259874" y="1036522"/>
                  <a:pt x="6331134" y="1036111"/>
                  <a:pt x="6163807" y="1015663"/>
                </a:cubicBezTo>
                <a:cubicBezTo>
                  <a:pt x="5996480" y="995215"/>
                  <a:pt x="5858317" y="1009207"/>
                  <a:pt x="5664221" y="1015663"/>
                </a:cubicBezTo>
                <a:cubicBezTo>
                  <a:pt x="5470125" y="1022119"/>
                  <a:pt x="5096765" y="982024"/>
                  <a:pt x="4813575" y="1015663"/>
                </a:cubicBezTo>
                <a:cubicBezTo>
                  <a:pt x="4530385" y="1049302"/>
                  <a:pt x="4445932" y="991762"/>
                  <a:pt x="4138460" y="1015663"/>
                </a:cubicBezTo>
                <a:cubicBezTo>
                  <a:pt x="3830988" y="1039564"/>
                  <a:pt x="3743053" y="1008443"/>
                  <a:pt x="3638874" y="1015663"/>
                </a:cubicBezTo>
                <a:cubicBezTo>
                  <a:pt x="3534695" y="1022883"/>
                  <a:pt x="3199692" y="1033092"/>
                  <a:pt x="2963758" y="1015663"/>
                </a:cubicBezTo>
                <a:cubicBezTo>
                  <a:pt x="2727824" y="998234"/>
                  <a:pt x="2709104" y="1033954"/>
                  <a:pt x="2551938" y="1015663"/>
                </a:cubicBezTo>
                <a:cubicBezTo>
                  <a:pt x="2394772" y="997372"/>
                  <a:pt x="2320568" y="998055"/>
                  <a:pt x="2140117" y="1015663"/>
                </a:cubicBezTo>
                <a:cubicBezTo>
                  <a:pt x="1959666" y="1033271"/>
                  <a:pt x="1622437" y="1009303"/>
                  <a:pt x="1465001" y="1015663"/>
                </a:cubicBezTo>
                <a:cubicBezTo>
                  <a:pt x="1307565" y="1022023"/>
                  <a:pt x="1198932" y="1033871"/>
                  <a:pt x="965416" y="1015663"/>
                </a:cubicBezTo>
                <a:cubicBezTo>
                  <a:pt x="731901" y="997455"/>
                  <a:pt x="409084" y="1004288"/>
                  <a:pt x="0" y="1015663"/>
                </a:cubicBezTo>
                <a:cubicBezTo>
                  <a:pt x="-11876" y="855975"/>
                  <a:pt x="-5719" y="702281"/>
                  <a:pt x="0" y="528145"/>
                </a:cubicBezTo>
                <a:cubicBezTo>
                  <a:pt x="5719" y="354009"/>
                  <a:pt x="20030" y="218206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I like …………….. </a:t>
            </a:r>
            <a:r>
              <a:rPr lang="en-US" sz="6000" b="1" dirty="0"/>
              <a:t>computers</a:t>
            </a:r>
            <a:r>
              <a:rPr lang="en-VN" sz="60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3791323" y="4932377"/>
            <a:ext cx="1702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using</a:t>
            </a:r>
          </a:p>
        </p:txBody>
      </p:sp>
      <p:pic>
        <p:nvPicPr>
          <p:cNvPr id="8" name="Picture 7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D5CCF977-2410-637E-16EB-9BE237296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28103" r="8569"/>
          <a:stretch/>
        </p:blipFill>
        <p:spPr>
          <a:xfrm>
            <a:off x="1561170" y="756992"/>
            <a:ext cx="4407787" cy="36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300333" y="382763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DOING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300333" y="1281006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647781" y="4963088"/>
            <a:ext cx="10629705" cy="1015663"/>
          </a:xfrm>
          <a:custGeom>
            <a:avLst/>
            <a:gdLst>
              <a:gd name="connsiteX0" fmla="*/ 0 w 10629705"/>
              <a:gd name="connsiteY0" fmla="*/ 0 h 1015663"/>
              <a:gd name="connsiteX1" fmla="*/ 558060 w 10629705"/>
              <a:gd name="connsiteY1" fmla="*/ 0 h 1015663"/>
              <a:gd name="connsiteX2" fmla="*/ 903525 w 10629705"/>
              <a:gd name="connsiteY2" fmla="*/ 0 h 1015663"/>
              <a:gd name="connsiteX3" fmla="*/ 1780476 w 10629705"/>
              <a:gd name="connsiteY3" fmla="*/ 0 h 1015663"/>
              <a:gd name="connsiteX4" fmla="*/ 2338535 w 10629705"/>
              <a:gd name="connsiteY4" fmla="*/ 0 h 1015663"/>
              <a:gd name="connsiteX5" fmla="*/ 2896595 w 10629705"/>
              <a:gd name="connsiteY5" fmla="*/ 0 h 1015663"/>
              <a:gd name="connsiteX6" fmla="*/ 3773545 w 10629705"/>
              <a:gd name="connsiteY6" fmla="*/ 0 h 1015663"/>
              <a:gd name="connsiteX7" fmla="*/ 4225308 w 10629705"/>
              <a:gd name="connsiteY7" fmla="*/ 0 h 1015663"/>
              <a:gd name="connsiteX8" fmla="*/ 5102258 w 10629705"/>
              <a:gd name="connsiteY8" fmla="*/ 0 h 1015663"/>
              <a:gd name="connsiteX9" fmla="*/ 5979209 w 10629705"/>
              <a:gd name="connsiteY9" fmla="*/ 0 h 1015663"/>
              <a:gd name="connsiteX10" fmla="*/ 6643566 w 10629705"/>
              <a:gd name="connsiteY10" fmla="*/ 0 h 1015663"/>
              <a:gd name="connsiteX11" fmla="*/ 7520516 w 10629705"/>
              <a:gd name="connsiteY11" fmla="*/ 0 h 1015663"/>
              <a:gd name="connsiteX12" fmla="*/ 8078576 w 10629705"/>
              <a:gd name="connsiteY12" fmla="*/ 0 h 1015663"/>
              <a:gd name="connsiteX13" fmla="*/ 8636635 w 10629705"/>
              <a:gd name="connsiteY13" fmla="*/ 0 h 1015663"/>
              <a:gd name="connsiteX14" fmla="*/ 9407289 w 10629705"/>
              <a:gd name="connsiteY14" fmla="*/ 0 h 1015663"/>
              <a:gd name="connsiteX15" fmla="*/ 9965348 w 10629705"/>
              <a:gd name="connsiteY15" fmla="*/ 0 h 1015663"/>
              <a:gd name="connsiteX16" fmla="*/ 10629705 w 10629705"/>
              <a:gd name="connsiteY16" fmla="*/ 0 h 1015663"/>
              <a:gd name="connsiteX17" fmla="*/ 10629705 w 10629705"/>
              <a:gd name="connsiteY17" fmla="*/ 528145 h 1015663"/>
              <a:gd name="connsiteX18" fmla="*/ 10629705 w 10629705"/>
              <a:gd name="connsiteY18" fmla="*/ 1015663 h 1015663"/>
              <a:gd name="connsiteX19" fmla="*/ 9859051 w 10629705"/>
              <a:gd name="connsiteY19" fmla="*/ 1015663 h 1015663"/>
              <a:gd name="connsiteX20" fmla="*/ 9407289 w 10629705"/>
              <a:gd name="connsiteY20" fmla="*/ 1015663 h 1015663"/>
              <a:gd name="connsiteX21" fmla="*/ 8530338 w 10629705"/>
              <a:gd name="connsiteY21" fmla="*/ 1015663 h 1015663"/>
              <a:gd name="connsiteX22" fmla="*/ 7865982 w 10629705"/>
              <a:gd name="connsiteY22" fmla="*/ 1015663 h 1015663"/>
              <a:gd name="connsiteX23" fmla="*/ 7414219 w 10629705"/>
              <a:gd name="connsiteY23" fmla="*/ 1015663 h 1015663"/>
              <a:gd name="connsiteX24" fmla="*/ 6749863 w 10629705"/>
              <a:gd name="connsiteY24" fmla="*/ 1015663 h 1015663"/>
              <a:gd name="connsiteX25" fmla="*/ 6404397 w 10629705"/>
              <a:gd name="connsiteY25" fmla="*/ 1015663 h 1015663"/>
              <a:gd name="connsiteX26" fmla="*/ 6058932 w 10629705"/>
              <a:gd name="connsiteY26" fmla="*/ 1015663 h 1015663"/>
              <a:gd name="connsiteX27" fmla="*/ 5394575 w 10629705"/>
              <a:gd name="connsiteY27" fmla="*/ 1015663 h 1015663"/>
              <a:gd name="connsiteX28" fmla="*/ 4942813 w 10629705"/>
              <a:gd name="connsiteY28" fmla="*/ 1015663 h 1015663"/>
              <a:gd name="connsiteX29" fmla="*/ 4172159 w 10629705"/>
              <a:gd name="connsiteY29" fmla="*/ 1015663 h 1015663"/>
              <a:gd name="connsiteX30" fmla="*/ 3720397 w 10629705"/>
              <a:gd name="connsiteY30" fmla="*/ 1015663 h 1015663"/>
              <a:gd name="connsiteX31" fmla="*/ 2949743 w 10629705"/>
              <a:gd name="connsiteY31" fmla="*/ 1015663 h 1015663"/>
              <a:gd name="connsiteX32" fmla="*/ 2604278 w 10629705"/>
              <a:gd name="connsiteY32" fmla="*/ 1015663 h 1015663"/>
              <a:gd name="connsiteX33" fmla="*/ 1833624 w 10629705"/>
              <a:gd name="connsiteY33" fmla="*/ 1015663 h 1015663"/>
              <a:gd name="connsiteX34" fmla="*/ 1381862 w 10629705"/>
              <a:gd name="connsiteY34" fmla="*/ 1015663 h 1015663"/>
              <a:gd name="connsiteX35" fmla="*/ 1036396 w 10629705"/>
              <a:gd name="connsiteY35" fmla="*/ 1015663 h 1015663"/>
              <a:gd name="connsiteX36" fmla="*/ 584634 w 10629705"/>
              <a:gd name="connsiteY36" fmla="*/ 1015663 h 1015663"/>
              <a:gd name="connsiteX37" fmla="*/ 0 w 10629705"/>
              <a:gd name="connsiteY37" fmla="*/ 1015663 h 1015663"/>
              <a:gd name="connsiteX38" fmla="*/ 0 w 10629705"/>
              <a:gd name="connsiteY38" fmla="*/ 528145 h 1015663"/>
              <a:gd name="connsiteX39" fmla="*/ 0 w 10629705"/>
              <a:gd name="connsiteY39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629705" h="1015663" extrusionOk="0">
                <a:moveTo>
                  <a:pt x="0" y="0"/>
                </a:moveTo>
                <a:cubicBezTo>
                  <a:pt x="253869" y="-17716"/>
                  <a:pt x="352988" y="-11524"/>
                  <a:pt x="558060" y="0"/>
                </a:cubicBezTo>
                <a:cubicBezTo>
                  <a:pt x="763132" y="11524"/>
                  <a:pt x="761134" y="-3804"/>
                  <a:pt x="903525" y="0"/>
                </a:cubicBezTo>
                <a:cubicBezTo>
                  <a:pt x="1045917" y="3804"/>
                  <a:pt x="1421307" y="-23833"/>
                  <a:pt x="1780476" y="0"/>
                </a:cubicBezTo>
                <a:cubicBezTo>
                  <a:pt x="2139645" y="23833"/>
                  <a:pt x="2127154" y="2983"/>
                  <a:pt x="2338535" y="0"/>
                </a:cubicBezTo>
                <a:cubicBezTo>
                  <a:pt x="2549916" y="-2983"/>
                  <a:pt x="2739185" y="17956"/>
                  <a:pt x="2896595" y="0"/>
                </a:cubicBezTo>
                <a:cubicBezTo>
                  <a:pt x="3054005" y="-17956"/>
                  <a:pt x="3500934" y="-10842"/>
                  <a:pt x="3773545" y="0"/>
                </a:cubicBezTo>
                <a:cubicBezTo>
                  <a:pt x="4046156" y="10842"/>
                  <a:pt x="4018180" y="8260"/>
                  <a:pt x="4225308" y="0"/>
                </a:cubicBezTo>
                <a:cubicBezTo>
                  <a:pt x="4432436" y="-8260"/>
                  <a:pt x="4813874" y="-35992"/>
                  <a:pt x="5102258" y="0"/>
                </a:cubicBezTo>
                <a:cubicBezTo>
                  <a:pt x="5390642" y="35992"/>
                  <a:pt x="5654779" y="-7233"/>
                  <a:pt x="5979209" y="0"/>
                </a:cubicBezTo>
                <a:cubicBezTo>
                  <a:pt x="6303639" y="7233"/>
                  <a:pt x="6481022" y="-14247"/>
                  <a:pt x="6643566" y="0"/>
                </a:cubicBezTo>
                <a:cubicBezTo>
                  <a:pt x="6806110" y="14247"/>
                  <a:pt x="7204312" y="33997"/>
                  <a:pt x="7520516" y="0"/>
                </a:cubicBezTo>
                <a:cubicBezTo>
                  <a:pt x="7836720" y="-33997"/>
                  <a:pt x="7867771" y="12451"/>
                  <a:pt x="8078576" y="0"/>
                </a:cubicBezTo>
                <a:cubicBezTo>
                  <a:pt x="8289381" y="-12451"/>
                  <a:pt x="8492139" y="-7564"/>
                  <a:pt x="8636635" y="0"/>
                </a:cubicBezTo>
                <a:cubicBezTo>
                  <a:pt x="8781131" y="7564"/>
                  <a:pt x="9093423" y="21670"/>
                  <a:pt x="9407289" y="0"/>
                </a:cubicBezTo>
                <a:cubicBezTo>
                  <a:pt x="9721155" y="-21670"/>
                  <a:pt x="9694855" y="14160"/>
                  <a:pt x="9965348" y="0"/>
                </a:cubicBezTo>
                <a:cubicBezTo>
                  <a:pt x="10235841" y="-14160"/>
                  <a:pt x="10372431" y="-5300"/>
                  <a:pt x="10629705" y="0"/>
                </a:cubicBezTo>
                <a:cubicBezTo>
                  <a:pt x="10645942" y="202107"/>
                  <a:pt x="10636243" y="277732"/>
                  <a:pt x="10629705" y="528145"/>
                </a:cubicBezTo>
                <a:cubicBezTo>
                  <a:pt x="10623167" y="778558"/>
                  <a:pt x="10611902" y="818894"/>
                  <a:pt x="10629705" y="1015663"/>
                </a:cubicBezTo>
                <a:cubicBezTo>
                  <a:pt x="10473183" y="1042836"/>
                  <a:pt x="10077482" y="1010257"/>
                  <a:pt x="9859051" y="1015663"/>
                </a:cubicBezTo>
                <a:cubicBezTo>
                  <a:pt x="9640620" y="1021069"/>
                  <a:pt x="9530724" y="1034679"/>
                  <a:pt x="9407289" y="1015663"/>
                </a:cubicBezTo>
                <a:cubicBezTo>
                  <a:pt x="9283854" y="996647"/>
                  <a:pt x="8966653" y="1038156"/>
                  <a:pt x="8530338" y="1015663"/>
                </a:cubicBezTo>
                <a:cubicBezTo>
                  <a:pt x="8094023" y="993170"/>
                  <a:pt x="8001800" y="1028758"/>
                  <a:pt x="7865982" y="1015663"/>
                </a:cubicBezTo>
                <a:cubicBezTo>
                  <a:pt x="7730164" y="1002568"/>
                  <a:pt x="7536423" y="1011413"/>
                  <a:pt x="7414219" y="1015663"/>
                </a:cubicBezTo>
                <a:cubicBezTo>
                  <a:pt x="7292015" y="1019913"/>
                  <a:pt x="7070272" y="1047876"/>
                  <a:pt x="6749863" y="1015663"/>
                </a:cubicBezTo>
                <a:cubicBezTo>
                  <a:pt x="6429454" y="983450"/>
                  <a:pt x="6499647" y="1025438"/>
                  <a:pt x="6404397" y="1015663"/>
                </a:cubicBezTo>
                <a:cubicBezTo>
                  <a:pt x="6309147" y="1005888"/>
                  <a:pt x="6148723" y="1022922"/>
                  <a:pt x="6058932" y="1015663"/>
                </a:cubicBezTo>
                <a:cubicBezTo>
                  <a:pt x="5969141" y="1008404"/>
                  <a:pt x="5585164" y="994869"/>
                  <a:pt x="5394575" y="1015663"/>
                </a:cubicBezTo>
                <a:cubicBezTo>
                  <a:pt x="5203986" y="1036457"/>
                  <a:pt x="5141360" y="1000898"/>
                  <a:pt x="4942813" y="1015663"/>
                </a:cubicBezTo>
                <a:cubicBezTo>
                  <a:pt x="4744266" y="1030428"/>
                  <a:pt x="4338841" y="1041799"/>
                  <a:pt x="4172159" y="1015663"/>
                </a:cubicBezTo>
                <a:cubicBezTo>
                  <a:pt x="4005477" y="989527"/>
                  <a:pt x="3920290" y="1013658"/>
                  <a:pt x="3720397" y="1015663"/>
                </a:cubicBezTo>
                <a:cubicBezTo>
                  <a:pt x="3520504" y="1017668"/>
                  <a:pt x="3312844" y="1048987"/>
                  <a:pt x="2949743" y="1015663"/>
                </a:cubicBezTo>
                <a:cubicBezTo>
                  <a:pt x="2586642" y="982339"/>
                  <a:pt x="2677841" y="1015325"/>
                  <a:pt x="2604278" y="1015663"/>
                </a:cubicBezTo>
                <a:cubicBezTo>
                  <a:pt x="2530716" y="1016001"/>
                  <a:pt x="2210535" y="1020451"/>
                  <a:pt x="1833624" y="1015663"/>
                </a:cubicBezTo>
                <a:cubicBezTo>
                  <a:pt x="1456713" y="1010875"/>
                  <a:pt x="1507876" y="1007554"/>
                  <a:pt x="1381862" y="1015663"/>
                </a:cubicBezTo>
                <a:cubicBezTo>
                  <a:pt x="1255848" y="1023772"/>
                  <a:pt x="1132375" y="1008426"/>
                  <a:pt x="1036396" y="1015663"/>
                </a:cubicBezTo>
                <a:cubicBezTo>
                  <a:pt x="940417" y="1022900"/>
                  <a:pt x="684892" y="1015242"/>
                  <a:pt x="584634" y="1015663"/>
                </a:cubicBezTo>
                <a:cubicBezTo>
                  <a:pt x="484376" y="1016084"/>
                  <a:pt x="209400" y="997879"/>
                  <a:pt x="0" y="1015663"/>
                </a:cubicBezTo>
                <a:cubicBezTo>
                  <a:pt x="4185" y="835427"/>
                  <a:pt x="468" y="700592"/>
                  <a:pt x="0" y="528145"/>
                </a:cubicBezTo>
                <a:cubicBezTo>
                  <a:pt x="-468" y="355698"/>
                  <a:pt x="23952" y="152381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She likes …………….. </a:t>
            </a:r>
            <a:r>
              <a:rPr lang="en-US" sz="6000" b="1" dirty="0"/>
              <a:t>experiments</a:t>
            </a:r>
            <a:r>
              <a:rPr lang="en-VN" sz="60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4163743" y="4833220"/>
            <a:ext cx="1798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doing</a:t>
            </a:r>
          </a:p>
        </p:txBody>
      </p:sp>
      <p:pic>
        <p:nvPicPr>
          <p:cNvPr id="8" name="Picture 7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F73FDC20-21FB-2BB5-526C-3BD89737D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12122" r="6813" b="5261"/>
          <a:stretch/>
        </p:blipFill>
        <p:spPr>
          <a:xfrm>
            <a:off x="1345581" y="658272"/>
            <a:ext cx="4080857" cy="38319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5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192537" y="16169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MAKING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READING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183266" cy="1015663"/>
          </a:xfrm>
          <a:custGeom>
            <a:avLst/>
            <a:gdLst>
              <a:gd name="connsiteX0" fmla="*/ 0 w 8183266"/>
              <a:gd name="connsiteY0" fmla="*/ 0 h 1015663"/>
              <a:gd name="connsiteX1" fmla="*/ 600106 w 8183266"/>
              <a:gd name="connsiteY1" fmla="*/ 0 h 1015663"/>
              <a:gd name="connsiteX2" fmla="*/ 1036547 w 8183266"/>
              <a:gd name="connsiteY2" fmla="*/ 0 h 1015663"/>
              <a:gd name="connsiteX3" fmla="*/ 1882151 w 8183266"/>
              <a:gd name="connsiteY3" fmla="*/ 0 h 1015663"/>
              <a:gd name="connsiteX4" fmla="*/ 2482257 w 8183266"/>
              <a:gd name="connsiteY4" fmla="*/ 0 h 1015663"/>
              <a:gd name="connsiteX5" fmla="*/ 3082364 w 8183266"/>
              <a:gd name="connsiteY5" fmla="*/ 0 h 1015663"/>
              <a:gd name="connsiteX6" fmla="*/ 3927968 w 8183266"/>
              <a:gd name="connsiteY6" fmla="*/ 0 h 1015663"/>
              <a:gd name="connsiteX7" fmla="*/ 4446241 w 8183266"/>
              <a:gd name="connsiteY7" fmla="*/ 0 h 1015663"/>
              <a:gd name="connsiteX8" fmla="*/ 5291845 w 8183266"/>
              <a:gd name="connsiteY8" fmla="*/ 0 h 1015663"/>
              <a:gd name="connsiteX9" fmla="*/ 6137450 w 8183266"/>
              <a:gd name="connsiteY9" fmla="*/ 0 h 1015663"/>
              <a:gd name="connsiteX10" fmla="*/ 6819388 w 8183266"/>
              <a:gd name="connsiteY10" fmla="*/ 0 h 1015663"/>
              <a:gd name="connsiteX11" fmla="*/ 8183266 w 8183266"/>
              <a:gd name="connsiteY11" fmla="*/ 0 h 1015663"/>
              <a:gd name="connsiteX12" fmla="*/ 8183266 w 8183266"/>
              <a:gd name="connsiteY12" fmla="*/ 497675 h 1015663"/>
              <a:gd name="connsiteX13" fmla="*/ 8183266 w 8183266"/>
              <a:gd name="connsiteY13" fmla="*/ 1015663 h 1015663"/>
              <a:gd name="connsiteX14" fmla="*/ 7501327 w 8183266"/>
              <a:gd name="connsiteY14" fmla="*/ 1015663 h 1015663"/>
              <a:gd name="connsiteX15" fmla="*/ 6983054 w 8183266"/>
              <a:gd name="connsiteY15" fmla="*/ 1015663 h 1015663"/>
              <a:gd name="connsiteX16" fmla="*/ 6301115 w 8183266"/>
              <a:gd name="connsiteY16" fmla="*/ 1015663 h 1015663"/>
              <a:gd name="connsiteX17" fmla="*/ 5455511 w 8183266"/>
              <a:gd name="connsiteY17" fmla="*/ 1015663 h 1015663"/>
              <a:gd name="connsiteX18" fmla="*/ 4773572 w 8183266"/>
              <a:gd name="connsiteY18" fmla="*/ 1015663 h 1015663"/>
              <a:gd name="connsiteX19" fmla="*/ 4337131 w 8183266"/>
              <a:gd name="connsiteY19" fmla="*/ 1015663 h 1015663"/>
              <a:gd name="connsiteX20" fmla="*/ 3818857 w 8183266"/>
              <a:gd name="connsiteY20" fmla="*/ 1015663 h 1015663"/>
              <a:gd name="connsiteX21" fmla="*/ 2973253 w 8183266"/>
              <a:gd name="connsiteY21" fmla="*/ 1015663 h 1015663"/>
              <a:gd name="connsiteX22" fmla="*/ 2291314 w 8183266"/>
              <a:gd name="connsiteY22" fmla="*/ 1015663 h 1015663"/>
              <a:gd name="connsiteX23" fmla="*/ 1773041 w 8183266"/>
              <a:gd name="connsiteY23" fmla="*/ 1015663 h 1015663"/>
              <a:gd name="connsiteX24" fmla="*/ 1091102 w 8183266"/>
              <a:gd name="connsiteY24" fmla="*/ 1015663 h 1015663"/>
              <a:gd name="connsiteX25" fmla="*/ 654661 w 8183266"/>
              <a:gd name="connsiteY25" fmla="*/ 1015663 h 1015663"/>
              <a:gd name="connsiteX26" fmla="*/ 0 w 8183266"/>
              <a:gd name="connsiteY26" fmla="*/ 1015663 h 1015663"/>
              <a:gd name="connsiteX27" fmla="*/ 0 w 8183266"/>
              <a:gd name="connsiteY27" fmla="*/ 507832 h 1015663"/>
              <a:gd name="connsiteX28" fmla="*/ 0 w 8183266"/>
              <a:gd name="connsiteY2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183266" h="1015663" extrusionOk="0">
                <a:moveTo>
                  <a:pt x="0" y="0"/>
                </a:moveTo>
                <a:cubicBezTo>
                  <a:pt x="241362" y="-2034"/>
                  <a:pt x="331226" y="-27562"/>
                  <a:pt x="600106" y="0"/>
                </a:cubicBezTo>
                <a:cubicBezTo>
                  <a:pt x="868986" y="27562"/>
                  <a:pt x="886418" y="828"/>
                  <a:pt x="1036547" y="0"/>
                </a:cubicBezTo>
                <a:cubicBezTo>
                  <a:pt x="1186676" y="-828"/>
                  <a:pt x="1710036" y="-12798"/>
                  <a:pt x="1882151" y="0"/>
                </a:cubicBezTo>
                <a:cubicBezTo>
                  <a:pt x="2054266" y="12798"/>
                  <a:pt x="2283658" y="-22079"/>
                  <a:pt x="2482257" y="0"/>
                </a:cubicBezTo>
                <a:cubicBezTo>
                  <a:pt x="2680856" y="22079"/>
                  <a:pt x="2832054" y="-5546"/>
                  <a:pt x="3082364" y="0"/>
                </a:cubicBezTo>
                <a:cubicBezTo>
                  <a:pt x="3332674" y="5546"/>
                  <a:pt x="3538862" y="31863"/>
                  <a:pt x="3927968" y="0"/>
                </a:cubicBezTo>
                <a:cubicBezTo>
                  <a:pt x="4317074" y="-31863"/>
                  <a:pt x="4238745" y="8551"/>
                  <a:pt x="4446241" y="0"/>
                </a:cubicBezTo>
                <a:cubicBezTo>
                  <a:pt x="4653737" y="-8551"/>
                  <a:pt x="5107074" y="29375"/>
                  <a:pt x="5291845" y="0"/>
                </a:cubicBezTo>
                <a:cubicBezTo>
                  <a:pt x="5476616" y="-29375"/>
                  <a:pt x="5916430" y="-5095"/>
                  <a:pt x="6137450" y="0"/>
                </a:cubicBezTo>
                <a:cubicBezTo>
                  <a:pt x="6358470" y="5095"/>
                  <a:pt x="6603154" y="779"/>
                  <a:pt x="6819388" y="0"/>
                </a:cubicBezTo>
                <a:cubicBezTo>
                  <a:pt x="7035622" y="-779"/>
                  <a:pt x="7544191" y="34789"/>
                  <a:pt x="8183266" y="0"/>
                </a:cubicBezTo>
                <a:cubicBezTo>
                  <a:pt x="8193901" y="204457"/>
                  <a:pt x="8167168" y="343656"/>
                  <a:pt x="8183266" y="497675"/>
                </a:cubicBezTo>
                <a:cubicBezTo>
                  <a:pt x="8199364" y="651694"/>
                  <a:pt x="8177134" y="761317"/>
                  <a:pt x="8183266" y="1015663"/>
                </a:cubicBezTo>
                <a:cubicBezTo>
                  <a:pt x="7889093" y="988250"/>
                  <a:pt x="7768799" y="981983"/>
                  <a:pt x="7501327" y="1015663"/>
                </a:cubicBezTo>
                <a:cubicBezTo>
                  <a:pt x="7233855" y="1049343"/>
                  <a:pt x="7089469" y="1013798"/>
                  <a:pt x="6983054" y="1015663"/>
                </a:cubicBezTo>
                <a:cubicBezTo>
                  <a:pt x="6876639" y="1017528"/>
                  <a:pt x="6634621" y="1025943"/>
                  <a:pt x="6301115" y="1015663"/>
                </a:cubicBezTo>
                <a:cubicBezTo>
                  <a:pt x="5967609" y="1005383"/>
                  <a:pt x="5704105" y="1044715"/>
                  <a:pt x="5455511" y="1015663"/>
                </a:cubicBezTo>
                <a:cubicBezTo>
                  <a:pt x="5206917" y="986611"/>
                  <a:pt x="5106493" y="982141"/>
                  <a:pt x="4773572" y="1015663"/>
                </a:cubicBezTo>
                <a:cubicBezTo>
                  <a:pt x="4440651" y="1049185"/>
                  <a:pt x="4497471" y="1033099"/>
                  <a:pt x="4337131" y="1015663"/>
                </a:cubicBezTo>
                <a:cubicBezTo>
                  <a:pt x="4176791" y="998227"/>
                  <a:pt x="4048657" y="1029567"/>
                  <a:pt x="3818857" y="1015663"/>
                </a:cubicBezTo>
                <a:cubicBezTo>
                  <a:pt x="3589057" y="1001759"/>
                  <a:pt x="3233010" y="1042627"/>
                  <a:pt x="2973253" y="1015663"/>
                </a:cubicBezTo>
                <a:cubicBezTo>
                  <a:pt x="2713496" y="988699"/>
                  <a:pt x="2528099" y="1022211"/>
                  <a:pt x="2291314" y="1015663"/>
                </a:cubicBezTo>
                <a:cubicBezTo>
                  <a:pt x="2054529" y="1009115"/>
                  <a:pt x="1887616" y="1000880"/>
                  <a:pt x="1773041" y="1015663"/>
                </a:cubicBezTo>
                <a:cubicBezTo>
                  <a:pt x="1658466" y="1030446"/>
                  <a:pt x="1256850" y="1033679"/>
                  <a:pt x="1091102" y="1015663"/>
                </a:cubicBezTo>
                <a:cubicBezTo>
                  <a:pt x="925354" y="997647"/>
                  <a:pt x="786599" y="1002645"/>
                  <a:pt x="654661" y="1015663"/>
                </a:cubicBezTo>
                <a:cubicBezTo>
                  <a:pt x="522723" y="1028681"/>
                  <a:pt x="228127" y="985224"/>
                  <a:pt x="0" y="1015663"/>
                </a:cubicBezTo>
                <a:cubicBezTo>
                  <a:pt x="8701" y="781274"/>
                  <a:pt x="-2919" y="614639"/>
                  <a:pt x="0" y="507832"/>
                </a:cubicBezTo>
                <a:cubicBezTo>
                  <a:pt x="2919" y="401025"/>
                  <a:pt x="18185" y="21592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We like …………….. </a:t>
            </a:r>
            <a:r>
              <a:rPr lang="en-US" sz="6000" b="1" dirty="0"/>
              <a:t>things</a:t>
            </a:r>
            <a:r>
              <a:rPr lang="en-VN" sz="60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4450890" y="4977961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making</a:t>
            </a:r>
          </a:p>
        </p:txBody>
      </p:sp>
      <p:pic>
        <p:nvPicPr>
          <p:cNvPr id="8" name="Picture 7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CE2F9525-3E2E-2FF1-B1E1-9A88813E7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14527" r="7843" b="6533"/>
          <a:stretch/>
        </p:blipFill>
        <p:spPr>
          <a:xfrm>
            <a:off x="1345581" y="1002293"/>
            <a:ext cx="3990917" cy="3629668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solving problems, doing experiments, making things, </a:t>
            </a: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using computers, reading stories, learning languages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en-VN" sz="3600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Because I like solving problems.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lines&#10;&#10;Description automatically generated">
            <a:extLst>
              <a:ext uri="{FF2B5EF4-FFF2-40B4-BE49-F238E27FC236}">
                <a16:creationId xmlns:a16="http://schemas.microsoft.com/office/drawing/2014/main" id="{D30AB2E1-C67F-9354-26DD-46AB206E9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728"/>
            <a:ext cx="12192000" cy="2884543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76AC2BE-C571-8B19-24A6-C1673E01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3" y="516363"/>
            <a:ext cx="43307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1.mp4">
            <a:hlinkClick r:id="" action="ppaction://media"/>
            <a:extLst>
              <a:ext uri="{FF2B5EF4-FFF2-40B4-BE49-F238E27FC236}">
                <a16:creationId xmlns:a16="http://schemas.microsoft.com/office/drawing/2014/main" id="{91833758-7985-B498-A3EA-BE0744158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511" y="1182814"/>
              <a:ext cx="4834978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solving problems,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doing experiments,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making things,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using computers,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reading stories,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learning languages</a:t>
              </a:r>
              <a:r>
                <a:rPr lang="en-US" sz="3200" i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379095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8" y="152401"/>
            <a:ext cx="2151052" cy="207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457200"/>
            <a:ext cx="7229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WHERE IS THE COOKIE ?</a:t>
            </a:r>
          </a:p>
        </p:txBody>
      </p:sp>
    </p:spTree>
    <p:extLst>
      <p:ext uri="{BB962C8B-B14F-4D97-AF65-F5344CB8AC3E}">
        <p14:creationId xmlns:p14="http://schemas.microsoft.com/office/powerpoint/2010/main" val="298691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CDFE6-960B-A639-1963-6E25AD26E813}"/>
              </a:ext>
            </a:extLst>
          </p:cNvPr>
          <p:cNvSpPr txBox="1"/>
          <p:nvPr/>
        </p:nvSpPr>
        <p:spPr>
          <a:xfrm>
            <a:off x="2031166" y="1970330"/>
            <a:ext cx="8372007" cy="255454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latin typeface="Comic Sans MS" panose="030F0902030302020204" pitchFamily="66" charset="0"/>
              </a:rPr>
              <a:t>C</a:t>
            </a:r>
            <a:r>
              <a:rPr lang="en-US" sz="400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hooses a cookie jar and reads the word.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Click on the jar to find out if the cookie is hidden in it. </a:t>
            </a:r>
          </a:p>
        </p:txBody>
      </p:sp>
    </p:spTree>
    <p:extLst>
      <p:ext uri="{BB962C8B-B14F-4D97-AF65-F5344CB8AC3E}">
        <p14:creationId xmlns:p14="http://schemas.microsoft.com/office/powerpoint/2010/main" val="4232394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503</Words>
  <Application>Microsoft Office PowerPoint</Application>
  <PresentationFormat>Widescreen</PresentationFormat>
  <Paragraphs>133</Paragraphs>
  <Slides>41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sf7</cp:lastModifiedBy>
  <cp:revision>56</cp:revision>
  <dcterms:created xsi:type="dcterms:W3CDTF">2023-01-31T08:21:18Z</dcterms:created>
  <dcterms:modified xsi:type="dcterms:W3CDTF">2024-09-23T02:01:14Z</dcterms:modified>
</cp:coreProperties>
</file>