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"/>
  </p:notesMasterIdLst>
  <p:sldIdLst>
    <p:sldId id="257" r:id="rId3"/>
  </p:sldIdLst>
  <p:sldSz cx="12192000" cy="6858000"/>
  <p:notesSz cx="6858000" cy="9144000"/>
  <p:embeddedFontLst>
    <p:embeddedFont>
      <p:font typeface="微软雅黑" panose="020B0503020204020204" pitchFamily="34" charset="-122"/>
      <p:regular r:id="rId5"/>
      <p:bold r:id="rId6"/>
    </p:embeddedFont>
    <p:embeddedFont>
      <p:font typeface="等线" panose="020B0604020202020204" charset="-122"/>
      <p:regular r:id="rId7"/>
      <p:bold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4768"/>
    <a:srgbClr val="DBF1F9"/>
    <a:srgbClr val="82CDE9"/>
    <a:srgbClr val="368BB0"/>
    <a:srgbClr val="C7E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3CA44-5514-4788-8B80-C216F983FFCA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F2680-9084-41B8-88C4-B25C22527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0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A68F9-3F91-4C4A-BEA6-55CAABD8A0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2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9CBE-E975-03BA-DB1B-68F7F9135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83C71-46FC-6459-AD4A-09E4FF859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40619-A5B1-54F0-33FC-B0262C96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423EA-875B-8C06-4C10-6CC25EF4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A8F3D-A5E7-0901-076A-83E61A1B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2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6BA9-C721-CBCD-B023-52AE0152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5F7D6-355A-6C10-FBA8-8B294D037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B2CB5-2691-857B-BBEE-D0A00222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412A-B1DA-B3B1-92DB-3D0A2714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BDCB-F311-AC88-14AA-540E4EA0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21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2AFFD-5D0E-0DE0-2D3C-8080542A7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5C38F-F0BD-2956-C81F-ECCFFA411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92A2D-284D-544D-774B-B9C4F80C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97666-5C2B-C442-65DE-A900246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5B96-6C56-DAFA-5E6B-3FC11F7F1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91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3DDF86-0D66-3AEB-71A1-5F8A41870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673A1-D1BD-7F1B-6012-E77DC88F36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8D229-4662-FD3C-316F-8C582E167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B1666-7F32-40C0-BD65-4E9A247C1B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25E72-0764-1B2B-ED46-1899D432E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36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78E3-4509-8D6D-BD01-47497E33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76127-4AC9-9A6C-9902-DE52FBD72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7351F-983E-171B-9305-D07369BA4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F2DA-D861-0C82-1921-896192E5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393A3-987F-E4AA-842B-1625E6B4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58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981B-DDC9-24CB-F10C-34853157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68CC8-1348-FD91-E7EB-47C3C8A59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FB9F1-7A6F-FF13-B2BF-5F9AEE93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0C71C-2449-E5AA-28F8-03AB75F9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02A93-88A6-8913-5962-9B119CCB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95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A2F7-D5CA-2BAE-BD0F-FAD830F7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A651-F545-B544-B244-107D4FF41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5B3BD-9F33-584B-FCE2-2F7F4101C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B9CE5-B8E6-6EEE-98CD-08787A183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7C746-BE9A-6CEC-0F9E-6B53FAA4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FDF13-10AD-A02D-7746-FCC3AD87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60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C4C64-2425-C254-287F-B61DBB4D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FDA40-7A02-C7D2-5B4D-31BFD5C53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7B8B-AB61-453D-E2E6-4701A89B3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D3C5B-6E7C-D3F4-50DF-12239EC8E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271F5-1788-D34F-3FA2-3ED959437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409CF6-B7FE-876F-1016-0B9A07E9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E2E45F-4A47-E2C3-E7ED-ADE09D57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DEDFF-1DAA-4B78-2B32-DD4132B1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77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0BA2-8D21-7117-78F5-B9EC67C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67B8-9B9E-91E6-AA96-E879D651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B549C-35E6-3004-DA90-5B0E9C67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46542-BB2E-A78B-2699-991C83C7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08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75FEB-9B83-0739-D435-28732DFE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2EB2C8-8BB9-CC26-BE7A-7CBE03ADD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3E94A-F23C-2716-49D2-8A239C92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96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6867-A23B-71DE-B89C-51D8A752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C3028-17B9-8D9E-EF70-BE943CD28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DC187-0D4C-CFA9-2F45-2E3B4B5FF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A8D53-761A-22AE-52CE-E2FC8F1F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CB4E5-E97E-A44C-82C5-94BCC87C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BE6CD-C028-595A-5AA0-385D6D6F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93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2557-A966-CC68-6CE0-68E9B7B5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0E6BDD-33F8-5C5A-A058-63A9EE634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BEF8D-1A31-74E5-41A7-649181674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A65B5-66A6-2F80-C4C7-33781E71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2AC4E-EE41-2BD1-0F52-F07884B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D68DF-F5D7-D3F8-0C9F-43AA2F8C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33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13D87-078F-93B5-2987-83636C16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38AD7-F41A-01CC-708D-F84E44B16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A54AC-86D6-9106-2C59-2CBC8A4B1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3A23B-389F-4344-BF44-C17EEC8597DD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63C3-7FF6-38F9-1779-FECECCF84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3CBFF-9118-4E04-E45E-245080B43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76235-77DB-45CA-86F4-88EC6145FD4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A5486-26EB-8070-044A-000399AB36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05E5D1-7158-F96B-97D9-FAF9C82155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327DD-BB0C-1F19-F961-7D4D6CB4B7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4F7795-6E63-EC28-4E99-E8266971D7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6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64A06-61F0-4E26-A84A-BEB827BDE00C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B005-0DC5-4615-8F07-D447D2749CB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70A611-8DF6-04AA-3055-895C3C1C1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18B04-5437-B7CF-A274-345081242F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C735F6-9CFA-FE27-99E1-E042B2427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97D93-2237-FFA7-3589-A9350BAD6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7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7F84C-EB92-A173-F979-35295EB04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38" y="2202930"/>
            <a:ext cx="10412870" cy="3664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x0wskw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微软雅黑</vt:lpstr>
      <vt:lpstr>义启小魏楷</vt:lpstr>
      <vt:lpstr>等线</vt:lpstr>
      <vt:lpstr>Arial</vt:lpstr>
      <vt:lpstr>Calibri Light</vt:lpstr>
      <vt:lpstr>Calibri</vt:lpstr>
      <vt:lpstr>Office Theme</vt:lpstr>
      <vt:lpstr>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22</cp:revision>
  <dcterms:created xsi:type="dcterms:W3CDTF">2023-06-19T12:57:08Z</dcterms:created>
  <dcterms:modified xsi:type="dcterms:W3CDTF">2024-09-22T12:13:38Z</dcterms:modified>
</cp:coreProperties>
</file>