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326" r:id="rId4"/>
    <p:sldId id="268" r:id="rId5"/>
    <p:sldId id="325" r:id="rId6"/>
    <p:sldId id="320" r:id="rId7"/>
    <p:sldId id="32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D4A79-0C42-42E7-9746-DC346914B56B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6ECA-7BED-4F62-A4F1-0B84A6C7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3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5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42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C244-C052-4288-A6D8-3EB1ECA5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41CFF-4A22-4962-ACDC-7E5CE9246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B631-C088-466F-B040-0CA82A0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F6A2-1EBD-4244-866D-2CF46F7A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4E53-3A6B-4581-9A14-18B12EC0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CAE8-652B-4FF9-9421-DA647566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6021D-30CF-4F1A-B1F9-2C973977A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5FFB-C209-4892-A03B-64D2D943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9EF0-8072-425F-8A31-9AAC27E1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FC065-64F2-4DE4-9691-5526A728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D92AF-7D26-4902-A888-AA7BF102E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5ADAA-497A-4924-AB95-32842DC2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7E6C-C451-4227-8903-AFFA3942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0ACF9-6636-4D84-95CD-FCEFC56F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973D-7118-4F57-9E38-2C121A52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5904-6C90-4600-BEBE-A7560A08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7DA5-7022-472F-A030-3601CFE50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8D7E6-CA29-4A4F-AC6A-EED2714D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A53E-16E4-4EE1-927C-28213C0A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32A8-50F0-4905-8951-611858AA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AC28-7B49-4D32-9F8A-7354AF3F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0741-64B6-4C24-8DD2-249E62D8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8064-FC5C-4083-B10B-6F7A9252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0891-FFFF-4A24-882F-6D8010A0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C7AAB-5707-4432-8F04-B18B696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C09A-E815-4DCA-BD02-7C6D6D65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5811-1F1F-4654-A5BD-FE6134D81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E54B1-DFF1-4BD4-9AC2-2FE68A08C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EB402-FDC7-45A3-963F-B64EF145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048B5-95F8-49DF-8D93-4B068F55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EDCAD-5D05-496F-93BE-DB0D0A19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F121-D4F0-4BF4-933E-3D4966C2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2C61-6323-4EB7-AAB9-F65CB3620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89E95-11B0-4444-9B99-4DB3AC347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3AA36-13A2-43C5-8460-C4E4C266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A0E3D-CA18-4176-AA81-C4B102B3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7A821-2B7A-4FC9-94B2-9F3B4EAE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500D6-1FA1-47D1-AEA2-72F71864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D326F-305F-49C3-A27B-D628B527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E0EC-8E65-4FA2-94CE-D552D887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138D0-3192-4763-B185-1075A910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436E-060E-4107-9EA2-BBBEB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DBB3B-A193-4591-89CE-41E7D9CA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1B471-D30F-4125-BB46-6181CCBB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A31FB-123C-4464-A195-F9FF775E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E88F9-E29E-4DF7-AB73-762E150F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99D9-89FA-4599-8104-2C4995FD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368D-6866-4CEA-8D5B-47A0783F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034BF-955D-4086-88DB-65562348F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2C01-0BE2-40F5-BF96-5FA35915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9FDC3-FCF8-4104-A9EF-AD129901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6A8B8-1BF0-43F4-A17E-8007960C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CB1B-E440-46F2-8B76-E1DC9DCB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FAF4E-9064-4A1E-92A2-4F90752B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194FD-FE66-4738-92DD-CD113B03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1F422-BC79-45AE-B50D-C6C7092B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A6D20-834D-4090-8362-B0FF6357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3226-CDB7-410D-8A1F-C622825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32B82-099E-405D-8336-EA1ABB86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7757-649A-4D1F-AB02-076F34DB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D23D-7C94-43E6-9AA2-B47C5FDB4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7A32-3002-4117-9466-05E30A4054CF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C3836-589E-4107-B45C-5DFCD2F3A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237B-C70D-4D0D-86D6-3A5D6E2B9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F44D-16EF-4669-AB61-A62D2F9D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42BC12-F43F-C736-7CE3-B7BF4FF49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506" y="960034"/>
            <a:ext cx="3785944" cy="5017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3F9FDF-0466-AD36-F9A0-7A65EE4DD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183" y="1377836"/>
            <a:ext cx="2302000" cy="18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5225" y="585029"/>
            <a:ext cx="968535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en-US" sz="3733" b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Đặt tính rồi tính và thử lại (theo mẫu)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1: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A296D-F2A0-92C9-1E61-A16E422A2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8" y="1582393"/>
            <a:ext cx="6911542" cy="3506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835F3-B644-2359-B2BB-B91CB4B97933}"/>
              </a:ext>
            </a:extLst>
          </p:cNvPr>
          <p:cNvSpPr txBox="1"/>
          <p:nvPr/>
        </p:nvSpPr>
        <p:spPr>
          <a:xfrm>
            <a:off x="7772399" y="1630017"/>
            <a:ext cx="4075043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8 413 × 7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56 732 : 8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D43E8-3979-EF21-6E74-10BEE31265BB}"/>
              </a:ext>
            </a:extLst>
          </p:cNvPr>
          <p:cNvSpPr/>
          <p:nvPr/>
        </p:nvSpPr>
        <p:spPr>
          <a:xfrm>
            <a:off x="824948" y="1451113"/>
            <a:ext cx="4422913" cy="4611757"/>
          </a:xfrm>
          <a:prstGeom prst="rect">
            <a:avLst/>
          </a:prstGeom>
          <a:solidFill>
            <a:srgbClr val="B4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49877-FE0D-3ADE-9025-848C1E6E4158}"/>
              </a:ext>
            </a:extLst>
          </p:cNvPr>
          <p:cNvSpPr txBox="1"/>
          <p:nvPr/>
        </p:nvSpPr>
        <p:spPr>
          <a:xfrm>
            <a:off x="954155" y="318052"/>
            <a:ext cx="4075043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8 413 × 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9A8349-2C06-84CB-B0C7-E406A21B6443}"/>
              </a:ext>
            </a:extLst>
          </p:cNvPr>
          <p:cNvGrpSpPr/>
          <p:nvPr/>
        </p:nvGrpSpPr>
        <p:grpSpPr>
          <a:xfrm>
            <a:off x="1361661" y="1560443"/>
            <a:ext cx="3279913" cy="1754326"/>
            <a:chOff x="1361661" y="1560443"/>
            <a:chExt cx="3279913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1714C9-437A-5901-FE5A-3875115B4B89}"/>
                </a:ext>
              </a:extLst>
            </p:cNvPr>
            <p:cNvSpPr txBox="1"/>
            <p:nvPr/>
          </p:nvSpPr>
          <p:spPr>
            <a:xfrm>
              <a:off x="1699592" y="1560443"/>
              <a:ext cx="29419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8 413</a:t>
              </a:r>
            </a:p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62C0E5-8BDF-CC73-49EA-E8FE51390B16}"/>
                </a:ext>
              </a:extLst>
            </p:cNvPr>
            <p:cNvSpPr txBox="1"/>
            <p:nvPr/>
          </p:nvSpPr>
          <p:spPr>
            <a:xfrm>
              <a:off x="1361661" y="2305878"/>
              <a:ext cx="7156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29CEC1-92EC-266A-9EBD-7B2825F2A75C}"/>
                </a:ext>
              </a:extLst>
            </p:cNvPr>
            <p:cNvCxnSpPr>
              <a:cxnSpLocks/>
            </p:cNvCxnSpPr>
            <p:nvPr/>
          </p:nvCxnSpPr>
          <p:spPr>
            <a:xfrm>
              <a:off x="1520687" y="3260035"/>
              <a:ext cx="230587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56C045-12CD-BFBF-196A-F651E6D0FF4B}"/>
              </a:ext>
            </a:extLst>
          </p:cNvPr>
          <p:cNvSpPr txBox="1"/>
          <p:nvPr/>
        </p:nvSpPr>
        <p:spPr>
          <a:xfrm>
            <a:off x="1292087" y="3041374"/>
            <a:ext cx="262393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58 891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2EDA9-FFD6-2174-8BA0-702FC8F3AE93}"/>
              </a:ext>
            </a:extLst>
          </p:cNvPr>
          <p:cNvSpPr/>
          <p:nvPr/>
        </p:nvSpPr>
        <p:spPr>
          <a:xfrm>
            <a:off x="6589644" y="1520687"/>
            <a:ext cx="4422913" cy="4611757"/>
          </a:xfrm>
          <a:prstGeom prst="rect">
            <a:avLst/>
          </a:prstGeom>
          <a:solidFill>
            <a:srgbClr val="B4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EC626-067F-CACD-7E25-0DF0C1876394}"/>
              </a:ext>
            </a:extLst>
          </p:cNvPr>
          <p:cNvSpPr txBox="1"/>
          <p:nvPr/>
        </p:nvSpPr>
        <p:spPr>
          <a:xfrm>
            <a:off x="6718851" y="387626"/>
            <a:ext cx="4075043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56 732 : 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EEC787-21FF-4E42-298E-1830D45CBF40}"/>
              </a:ext>
            </a:extLst>
          </p:cNvPr>
          <p:cNvSpPr txBox="1"/>
          <p:nvPr/>
        </p:nvSpPr>
        <p:spPr>
          <a:xfrm>
            <a:off x="7070574" y="29581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964C5-0E5E-4C49-8DFD-71D87933728F}"/>
              </a:ext>
            </a:extLst>
          </p:cNvPr>
          <p:cNvSpPr txBox="1"/>
          <p:nvPr/>
        </p:nvSpPr>
        <p:spPr>
          <a:xfrm>
            <a:off x="9688581" y="2436514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CD395D-19C2-8624-4F2C-C11FD01E5167}"/>
              </a:ext>
            </a:extLst>
          </p:cNvPr>
          <p:cNvSpPr txBox="1"/>
          <p:nvPr/>
        </p:nvSpPr>
        <p:spPr>
          <a:xfrm>
            <a:off x="8744984" y="243056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A3C95B-DBD5-0046-6969-6F77080D7DDC}"/>
              </a:ext>
            </a:extLst>
          </p:cNvPr>
          <p:cNvSpPr txBox="1"/>
          <p:nvPr/>
        </p:nvSpPr>
        <p:spPr>
          <a:xfrm>
            <a:off x="6568552" y="1876480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56 732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4A3B88-DD37-030F-81DB-5FFA33597A0A}"/>
              </a:ext>
            </a:extLst>
          </p:cNvPr>
          <p:cNvSpPr txBox="1"/>
          <p:nvPr/>
        </p:nvSpPr>
        <p:spPr>
          <a:xfrm>
            <a:off x="8658196" y="1876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009277-69F3-A930-3872-728BCD581D42}"/>
              </a:ext>
            </a:extLst>
          </p:cNvPr>
          <p:cNvCxnSpPr>
            <a:cxnSpLocks/>
          </p:cNvCxnSpPr>
          <p:nvPr/>
        </p:nvCxnSpPr>
        <p:spPr>
          <a:xfrm>
            <a:off x="9126687" y="2465864"/>
            <a:ext cx="140961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B424A6-8820-AD7E-ADB7-562A5D16098D}"/>
              </a:ext>
            </a:extLst>
          </p:cNvPr>
          <p:cNvCxnSpPr>
            <a:cxnSpLocks/>
          </p:cNvCxnSpPr>
          <p:nvPr/>
        </p:nvCxnSpPr>
        <p:spPr>
          <a:xfrm flipV="1">
            <a:off x="9126687" y="1980609"/>
            <a:ext cx="0" cy="215819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4D5BEB-7FC4-189B-3931-B84CA2B3B78B}"/>
              </a:ext>
            </a:extLst>
          </p:cNvPr>
          <p:cNvSpPr txBox="1"/>
          <p:nvPr/>
        </p:nvSpPr>
        <p:spPr>
          <a:xfrm>
            <a:off x="8432345" y="24336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1BBDF7-C38C-1540-DEAE-ABFA2B91E61B}"/>
              </a:ext>
            </a:extLst>
          </p:cNvPr>
          <p:cNvSpPr txBox="1"/>
          <p:nvPr/>
        </p:nvSpPr>
        <p:spPr>
          <a:xfrm>
            <a:off x="7410865" y="2406667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20EDA-C7DF-1214-6CFE-97CCFCF69B1B}"/>
              </a:ext>
            </a:extLst>
          </p:cNvPr>
          <p:cNvSpPr txBox="1"/>
          <p:nvPr/>
        </p:nvSpPr>
        <p:spPr>
          <a:xfrm>
            <a:off x="7460718" y="3480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8D89AA-D62E-04BD-3BEC-E6554CCF64FA}"/>
              </a:ext>
            </a:extLst>
          </p:cNvPr>
          <p:cNvSpPr txBox="1"/>
          <p:nvPr/>
        </p:nvSpPr>
        <p:spPr>
          <a:xfrm>
            <a:off x="7750898" y="2397142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D537FC-5FBE-9637-FDA6-4254F95B3438}"/>
              </a:ext>
            </a:extLst>
          </p:cNvPr>
          <p:cNvSpPr txBox="1"/>
          <p:nvPr/>
        </p:nvSpPr>
        <p:spPr>
          <a:xfrm>
            <a:off x="8064593" y="2912008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06FCFA-D5FA-FFA5-48CC-A8876BD6FE26}"/>
              </a:ext>
            </a:extLst>
          </p:cNvPr>
          <p:cNvSpPr txBox="1"/>
          <p:nvPr/>
        </p:nvSpPr>
        <p:spPr>
          <a:xfrm>
            <a:off x="8436698" y="3482992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FFB09B-A241-9989-6574-F49C1F7D00C5}"/>
              </a:ext>
            </a:extLst>
          </p:cNvPr>
          <p:cNvSpPr txBox="1"/>
          <p:nvPr/>
        </p:nvSpPr>
        <p:spPr>
          <a:xfrm>
            <a:off x="9964806" y="2446039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B59981-1866-7236-C985-12CF9468FB9B}"/>
              </a:ext>
            </a:extLst>
          </p:cNvPr>
          <p:cNvSpPr txBox="1"/>
          <p:nvPr/>
        </p:nvSpPr>
        <p:spPr>
          <a:xfrm>
            <a:off x="7775043" y="39753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43CDF0-E6C5-0CE8-DE3E-6170BD6A6349}"/>
              </a:ext>
            </a:extLst>
          </p:cNvPr>
          <p:cNvSpPr txBox="1"/>
          <p:nvPr/>
        </p:nvSpPr>
        <p:spPr>
          <a:xfrm>
            <a:off x="1093304" y="4412974"/>
            <a:ext cx="401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58 891 : 7 = 8 413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F13457-7001-7845-9105-95C523DF9A1A}"/>
              </a:ext>
            </a:extLst>
          </p:cNvPr>
          <p:cNvSpPr txBox="1"/>
          <p:nvPr/>
        </p:nvSpPr>
        <p:spPr>
          <a:xfrm>
            <a:off x="6967330" y="4671392"/>
            <a:ext cx="426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7 091 × 8 + 4 = 56 732</a:t>
            </a:r>
          </a:p>
        </p:txBody>
      </p:sp>
    </p:spTree>
    <p:extLst>
      <p:ext uri="{BB962C8B-B14F-4D97-AF65-F5344CB8AC3E}">
        <p14:creationId xmlns:p14="http://schemas.microsoft.com/office/powerpoint/2010/main" val="162927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6" grpId="0"/>
      <p:bldP spid="27" grpId="0"/>
      <p:bldP spid="28" grpId="0"/>
      <p:bldP spid="29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60573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5225" y="585029"/>
            <a:ext cx="968535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Tính giá trị của biểu thức.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72F7B-39C9-8632-BC1A-5C5AB3E74072}"/>
              </a:ext>
            </a:extLst>
          </p:cNvPr>
          <p:cNvSpPr txBox="1"/>
          <p:nvPr/>
        </p:nvSpPr>
        <p:spPr>
          <a:xfrm>
            <a:off x="1242392" y="1331843"/>
            <a:ext cx="1010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a + b – 135 với a = 539 và b = 243</a:t>
            </a: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 + m × n với c = 2 370, m = 105 và n =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D7D1C-A667-BFBC-E96C-1DDC781C394C}"/>
              </a:ext>
            </a:extLst>
          </p:cNvPr>
          <p:cNvSpPr txBox="1"/>
          <p:nvPr/>
        </p:nvSpPr>
        <p:spPr>
          <a:xfrm>
            <a:off x="2083904" y="2683565"/>
            <a:ext cx="10108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Với a = 539 và b = 243, ta có: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– 135 = 539 + 243 – 135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= 782 – 135 = 647</a:t>
            </a:r>
            <a:endParaRPr lang="pt-BR" sz="40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7B64F-D241-16B8-2EC4-672551FE5113}"/>
              </a:ext>
            </a:extLst>
          </p:cNvPr>
          <p:cNvSpPr txBox="1"/>
          <p:nvPr/>
        </p:nvSpPr>
        <p:spPr>
          <a:xfrm>
            <a:off x="1461053" y="4552122"/>
            <a:ext cx="11307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Với với c = 2 370, m = 105 và n = 6, ta có: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+ m × n = 2 370 + 105 × 6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2 370 + 630 = 3 000</a:t>
            </a:r>
            <a:endParaRPr lang="pt-BR" sz="40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201" y="583251"/>
            <a:ext cx="9190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mua 1 bút mực và 5 quyển vở. Một bút mực giá 8 500 đồng, một quyển vở giá 6 500 đồng. Mai đưa cho cô bán hàng tờ tiền 50 000 đồng. Hỏi cô bán hàng phải trả lại Mai bao nhiêu tiền?</a:t>
            </a:r>
            <a:endParaRPr lang="vi-VN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3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498799" y="2771740"/>
            <a:ext cx="3759200" cy="4064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404835" y="3964269"/>
            <a:ext cx="5892800" cy="2247004"/>
          </a:xfrm>
          <a:prstGeom prst="wedgeEllipseCallout">
            <a:avLst>
              <a:gd name="adj1" fmla="val -91248"/>
              <a:gd name="adj2" fmla="val -61220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4 và nêu bài toán theo tóm tắt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3: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70137" y="1084111"/>
            <a:ext cx="8581572" cy="4477544"/>
            <a:chOff x="2762098" y="2832186"/>
            <a:chExt cx="8596465" cy="3821134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762098" y="3185911"/>
              <a:ext cx="8379569" cy="272169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endParaRPr lang="en-US" sz="4533" b="1" i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33" b="1" i="1" dirty="0" err="1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533" b="1" i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641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3: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40000" y="1092199"/>
            <a:ext cx="9245600" cy="4622801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3948893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u="sng" dirty="0" err="1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i="0" u="sng" dirty="0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u="sng" dirty="0" err="1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200" b="1" i="0" u="sng" dirty="0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200" b="0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quyển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6 500 × 5 = 32 500 (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mực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quyển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8 500 + 32 500 = 41 000 (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algn="ctr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50 000 – 41 000 = 9 000 (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algn="r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9 000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0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4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52D93D-F28B-9B7D-FD60-6874A268F360}"/>
              </a:ext>
            </a:extLst>
          </p:cNvPr>
          <p:cNvSpPr/>
          <p:nvPr/>
        </p:nvSpPr>
        <p:spPr>
          <a:xfrm>
            <a:off x="1985225" y="585029"/>
            <a:ext cx="968535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Tính giá trị của biểu thức.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B5265-22A2-8959-563B-AB6F7084B269}"/>
              </a:ext>
            </a:extLst>
          </p:cNvPr>
          <p:cNvGrpSpPr/>
          <p:nvPr/>
        </p:nvGrpSpPr>
        <p:grpSpPr>
          <a:xfrm>
            <a:off x="566530" y="1567576"/>
            <a:ext cx="5118653" cy="1339714"/>
            <a:chOff x="674228" y="4862098"/>
            <a:chExt cx="5343799" cy="167283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AB17F24-236E-2CB2-D0BC-EEAB874C4D5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577948-65EA-CE78-EA7E-346B5491390B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149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a) ( 13 640 – 5 537) x 8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9DB050-D769-E60A-B658-58C551021750}"/>
              </a:ext>
            </a:extLst>
          </p:cNvPr>
          <p:cNvGrpSpPr/>
          <p:nvPr/>
        </p:nvGrpSpPr>
        <p:grpSpPr>
          <a:xfrm>
            <a:off x="6162261" y="1586626"/>
            <a:ext cx="5774635" cy="1339714"/>
            <a:chOff x="674228" y="4862098"/>
            <a:chExt cx="5343799" cy="167283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22DE80-9379-739A-D0FE-E149662C7BF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C826D3-D099-13C6-944D-08EE0815F829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149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b) 27 164 + 8 470 + 1 230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6932170-BE3E-8882-62D7-7B56BFB73FC6}"/>
              </a:ext>
            </a:extLst>
          </p:cNvPr>
          <p:cNvSpPr txBox="1"/>
          <p:nvPr/>
        </p:nvSpPr>
        <p:spPr>
          <a:xfrm>
            <a:off x="1003853" y="2753140"/>
            <a:ext cx="44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8 103 ×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E170F-0089-9EEC-04C8-157C7A8EFE91}"/>
              </a:ext>
            </a:extLst>
          </p:cNvPr>
          <p:cNvSpPr txBox="1"/>
          <p:nvPr/>
        </p:nvSpPr>
        <p:spPr>
          <a:xfrm>
            <a:off x="993914" y="3429001"/>
            <a:ext cx="44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64 824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28202-D047-85A1-F681-52321D34F70E}"/>
              </a:ext>
            </a:extLst>
          </p:cNvPr>
          <p:cNvSpPr txBox="1"/>
          <p:nvPr/>
        </p:nvSpPr>
        <p:spPr>
          <a:xfrm>
            <a:off x="6639340" y="2703444"/>
            <a:ext cx="44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35 634 + 1 230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B527D8-E32E-DC05-0A8B-B42E19914F84}"/>
              </a:ext>
            </a:extLst>
          </p:cNvPr>
          <p:cNvSpPr txBox="1"/>
          <p:nvPr/>
        </p:nvSpPr>
        <p:spPr>
          <a:xfrm>
            <a:off x="6629401" y="3379305"/>
            <a:ext cx="44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36 864</a:t>
            </a:r>
          </a:p>
        </p:txBody>
      </p:sp>
    </p:spTree>
    <p:extLst>
      <p:ext uri="{BB962C8B-B14F-4D97-AF65-F5344CB8AC3E}">
        <p14:creationId xmlns:p14="http://schemas.microsoft.com/office/powerpoint/2010/main" val="196423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SVN-Berkshire Swash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LÊ</dc:creator>
  <cp:lastModifiedBy>NGỌC LÊ</cp:lastModifiedBy>
  <cp:revision>1</cp:revision>
  <dcterms:created xsi:type="dcterms:W3CDTF">2024-09-19T13:05:44Z</dcterms:created>
  <dcterms:modified xsi:type="dcterms:W3CDTF">2024-09-19T13:07:36Z</dcterms:modified>
</cp:coreProperties>
</file>