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73" r:id="rId5"/>
    <p:sldId id="290" r:id="rId6"/>
    <p:sldId id="265" r:id="rId7"/>
    <p:sldId id="287" r:id="rId8"/>
    <p:sldId id="288" r:id="rId9"/>
    <p:sldId id="274" r:id="rId10"/>
    <p:sldId id="312" r:id="rId11"/>
    <p:sldId id="308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8E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>
        <p:scale>
          <a:sx n="42" d="100"/>
          <a:sy n="42" d="100"/>
        </p:scale>
        <p:origin x="-942" y="-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054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5CE061-A645-4742-94F4-1EC8A7BF4E8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5CE061-A645-4742-94F4-1EC8A7BF4E8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4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dễ thươ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08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ổng hợp hình nền Blue Wallpaper đẹp nhất | Dark blue wallpaper, Blue  wallpapers, Blue background wallpaper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97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ổng hợp hình nền Blue Wallpaper đẹp nhất | Dark blue wallpaper, Blue  wallpapers, Blue background wallpaper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8" y="-483461"/>
            <a:ext cx="2477069" cy="12205854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10" y="-251448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ổng hợp hình nền Blue Wallpaper đẹp nhất | Dark blue wallpaper, Blue  wallpapers, Blue background wallpaper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9" y="-483460"/>
            <a:ext cx="2477069" cy="12205854"/>
          </a:xfrm>
          <a:prstGeom prst="rect">
            <a:avLst/>
          </a:prstGeom>
        </p:spPr>
      </p:pic>
      <p:sp>
        <p:nvSpPr>
          <p:cNvPr id="11" name="圆角矩形 2"/>
          <p:cNvSpPr/>
          <p:nvPr userDrawn="1"/>
        </p:nvSpPr>
        <p:spPr>
          <a:xfrm>
            <a:off x="304800" y="285750"/>
            <a:ext cx="11582400" cy="6293167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10" y="-251448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76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5CE061-A645-4742-94F4-1EC8A7BF4E8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2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5CE061-A645-4742-94F4-1EC8A7BF4E8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369E0-E76D-4CC9-AA7D-ECD027C80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4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96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microsoft.com/office/2007/relationships/hdphoto" Target="../media/hdphoto6.wdp"/><Relationship Id="rId34" Type="http://schemas.openxmlformats.org/officeDocument/2006/relationships/image" Target="../media/image27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openxmlformats.org/officeDocument/2006/relationships/image" Target="../media/image26.png"/><Relationship Id="rId2" Type="http://schemas.openxmlformats.org/officeDocument/2006/relationships/image" Target="../media/image5.jp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microsoft.com/office/2007/relationships/hdphoto" Target="../media/hdphoto9.wdp"/><Relationship Id="rId36" Type="http://schemas.openxmlformats.org/officeDocument/2006/relationships/image" Target="../media/image29.png"/><Relationship Id="rId10" Type="http://schemas.openxmlformats.org/officeDocument/2006/relationships/image" Target="../media/image12.png"/><Relationship Id="rId19" Type="http://schemas.microsoft.com/office/2007/relationships/hdphoto" Target="../media/hdphoto5.wdp"/><Relationship Id="rId31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microsoft.com/office/2007/relationships/hdphoto" Target="../media/hdphoto10.wdp"/><Relationship Id="rId35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天空, 室内, 餐桌&#10;&#10;已生成高可信度的说明">
            <a:extLst>
              <a:ext uri="{FF2B5EF4-FFF2-40B4-BE49-F238E27FC236}">
                <a16:creationId xmlns:a16="http://schemas.microsoft.com/office/drawing/2014/main" xmlns="" id="{A1269313-5DD9-4F0D-8F98-0C7E2621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-7470"/>
            <a:ext cx="12187592" cy="685552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986DA844-B53A-4B4C-8668-E2211BD28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83" y="1885257"/>
            <a:ext cx="1166622" cy="77132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83116125-9C47-4150-8750-472452AAB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81" y="1942447"/>
            <a:ext cx="356446" cy="565098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xmlns="" id="{DFF417E0-06F2-4124-87DB-48215350B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586" y="-249285"/>
            <a:ext cx="3079632" cy="1749112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xmlns="" id="{3ACA92A3-189C-46EF-A946-BB25D2E5E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41" y="2037577"/>
            <a:ext cx="286557" cy="466679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xmlns="" id="{A6227709-4B3F-4AF3-A1B1-7A78E2CF4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726" y="3345076"/>
            <a:ext cx="228177" cy="361744"/>
          </a:xfrm>
          <a:prstGeom prst="rect">
            <a:avLst/>
          </a:prstGeom>
        </p:spPr>
      </p:pic>
      <p:pic>
        <p:nvPicPr>
          <p:cNvPr id="11" name="图片 32">
            <a:extLst>
              <a:ext uri="{FF2B5EF4-FFF2-40B4-BE49-F238E27FC236}">
                <a16:creationId xmlns:a16="http://schemas.microsoft.com/office/drawing/2014/main" xmlns="" id="{052AADDD-F477-4B18-A02B-14350D707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86" y="1511728"/>
            <a:ext cx="187379" cy="305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1875D1-DDE3-4B84-BB24-E4F1D5547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3" y="-739537"/>
            <a:ext cx="3021359" cy="2086296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1729ED9A-2433-4F63-8BD8-26FA3B2F5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65" b="97742" l="0" r="99667">
                        <a14:foregroundMark x1="222" y1="37419" x2="222" y2="37419"/>
                        <a14:foregroundMark x1="89444" y1="77903" x2="89444" y2="77903"/>
                        <a14:foregroundMark x1="74000" y1="83548" x2="74000" y2="83548"/>
                        <a14:foregroundMark x1="66667" y1="87419" x2="66667" y2="87419"/>
                        <a14:foregroundMark x1="60333" y1="88871" x2="60333" y2="88871"/>
                        <a14:foregroundMark x1="95778" y1="60161" x2="95778" y2="60161"/>
                        <a14:foregroundMark x1="94889" y1="53226" x2="94889" y2="53226"/>
                        <a14:foregroundMark x1="94222" y1="83871" x2="94222" y2="83871"/>
                        <a14:foregroundMark x1="95333" y1="94677" x2="95333" y2="94677"/>
                        <a14:foregroundMark x1="86444" y1="97742" x2="86444" y2="97742"/>
                        <a14:foregroundMark x1="81667" y1="93710" x2="81667" y2="93710"/>
                        <a14:foregroundMark x1="97111" y1="97419" x2="97111" y2="97419"/>
                        <a14:foregroundMark x1="99667" y1="67419" x2="99667" y2="67419"/>
                        <a14:foregroundMark x1="91667" y1="6774" x2="91667" y2="6774"/>
                        <a14:foregroundMark x1="85778" y1="3065" x2="85778" y2="3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443"/>
            <a:ext cx="12277198" cy="4630140"/>
          </a:xfrm>
          <a:prstGeom prst="rect">
            <a:avLst/>
          </a:prstGeom>
        </p:spPr>
      </p:pic>
      <p:pic>
        <p:nvPicPr>
          <p:cNvPr id="14" name="Picture 13" descr="A tree with green leaves&#10;&#10;Description automatically generated with medium confidence">
            <a:extLst>
              <a:ext uri="{FF2B5EF4-FFF2-40B4-BE49-F238E27FC236}">
                <a16:creationId xmlns:a16="http://schemas.microsoft.com/office/drawing/2014/main" xmlns="" id="{02588B91-69BA-4590-BE8E-4B51F59DEE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51" b="93284" l="3994" r="97125">
                        <a14:foregroundMark x1="7827" y1="52612" x2="7827" y2="52612"/>
                        <a14:foregroundMark x1="4153" y1="46455" x2="4153" y2="46455"/>
                        <a14:foregroundMark x1="92971" y1="45336" x2="92971" y2="45336"/>
                        <a14:foregroundMark x1="97125" y1="45709" x2="97125" y2="45709"/>
                        <a14:foregroundMark x1="49521" y1="4851" x2="49521" y2="4851"/>
                        <a14:foregroundMark x1="50479" y1="93284" x2="50479" y2="93284"/>
                        <a14:backgroundMark x1="50160" y1="59515" x2="50160" y2="59515"/>
                        <a14:backgroundMark x1="36741" y1="65672" x2="55591" y2="64179"/>
                        <a14:backgroundMark x1="55591" y1="64179" x2="72364" y2="66045"/>
                        <a14:backgroundMark x1="72364" y1="66045" x2="73323" y2="66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78" y="-780945"/>
            <a:ext cx="6154786" cy="5570751"/>
          </a:xfrm>
          <a:prstGeom prst="rect">
            <a:avLst/>
          </a:prstGeom>
        </p:spPr>
      </p:pic>
      <p:pic>
        <p:nvPicPr>
          <p:cNvPr id="15" name="Picture 14" descr="A tree with green leaves&#10;&#10;Description automatically generated with medium confidence">
            <a:extLst>
              <a:ext uri="{FF2B5EF4-FFF2-40B4-BE49-F238E27FC236}">
                <a16:creationId xmlns:a16="http://schemas.microsoft.com/office/drawing/2014/main" xmlns="" id="{90B51EFB-5A4A-47D8-92C1-C5BA1AA8A6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51" b="93284" l="3994" r="97125">
                        <a14:foregroundMark x1="7827" y1="52612" x2="7827" y2="52612"/>
                        <a14:foregroundMark x1="4153" y1="46455" x2="4153" y2="46455"/>
                        <a14:foregroundMark x1="92971" y1="45336" x2="92971" y2="45336"/>
                        <a14:foregroundMark x1="97125" y1="45709" x2="97125" y2="45709"/>
                        <a14:foregroundMark x1="49521" y1="4851" x2="49521" y2="4851"/>
                        <a14:foregroundMark x1="50479" y1="93284" x2="50479" y2="9328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952" y="-524285"/>
            <a:ext cx="5962650" cy="7040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984B8DE-AB7A-46B5-A565-E842BF34B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76" y="-313924"/>
            <a:ext cx="3021359" cy="2086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D735CD7-F9C3-4DC7-A055-095F4ACC4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61" y="-5202"/>
            <a:ext cx="3491986" cy="2411271"/>
          </a:xfrm>
          <a:prstGeom prst="rect">
            <a:avLst/>
          </a:prstGeom>
        </p:spPr>
      </p:pic>
      <p:pic>
        <p:nvPicPr>
          <p:cNvPr id="19" name="图片 25">
            <a:extLst>
              <a:ext uri="{FF2B5EF4-FFF2-40B4-BE49-F238E27FC236}">
                <a16:creationId xmlns:a16="http://schemas.microsoft.com/office/drawing/2014/main" xmlns="" id="{8F89B80A-4479-47D0-B567-C2093381D7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66" y="7460"/>
            <a:ext cx="2668298" cy="1507198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B878B62-FDA8-4357-817E-CC9240230C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5469" y1="29531" x2="45469" y2="29531"/>
                        <a14:foregroundMark x1="45781" y1="29531" x2="47031" y2="29219"/>
                        <a14:foregroundMark x1="52812" y1="25938" x2="52812" y2="25938"/>
                        <a14:foregroundMark x1="51875" y1="25938" x2="49219" y2="25938"/>
                        <a14:foregroundMark x1="37188" y1="35313" x2="37188" y2="35313"/>
                        <a14:foregroundMark x1="37188" y1="35313" x2="37188" y2="35313"/>
                        <a14:foregroundMark x1="58906" y1="53438" x2="58906" y2="53438"/>
                        <a14:foregroundMark x1="59844" y1="53438" x2="59844" y2="53438"/>
                        <a14:foregroundMark x1="36875" y1="33906" x2="36875" y2="33906"/>
                        <a14:foregroundMark x1="36875" y1="33594" x2="36875" y2="33594"/>
                        <a14:foregroundMark x1="37188" y1="33594" x2="37188" y2="33594"/>
                        <a14:foregroundMark x1="40000" y1="32969" x2="40000" y2="3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83" y="4860049"/>
            <a:ext cx="2060310" cy="2060310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769D532-0881-46C7-BC13-7ECEE1CD91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1563">
                        <a14:foregroundMark x1="44063" y1="27500" x2="44063" y2="27500"/>
                        <a14:foregroundMark x1="51406" y1="27187" x2="51406" y2="27187"/>
                        <a14:foregroundMark x1="51406" y1="27031" x2="50313" y2="27031"/>
                        <a14:foregroundMark x1="45313" y1="29063" x2="45313" y2="29063"/>
                        <a14:foregroundMark x1="43906" y1="30469" x2="54688" y2="24063"/>
                        <a14:foregroundMark x1="54688" y1="24063" x2="54688" y2="24063"/>
                        <a14:foregroundMark x1="37969" y1="32813" x2="38906" y2="34063"/>
                        <a14:foregroundMark x1="40938" y1="39844" x2="66875" y2="51094"/>
                        <a14:foregroundMark x1="66875" y1="51094" x2="56875" y2="38750"/>
                        <a14:foregroundMark x1="56875" y1="38750" x2="41250" y2="40625"/>
                        <a14:foregroundMark x1="41250" y1="40625" x2="39063" y2="41563"/>
                        <a14:foregroundMark x1="43906" y1="36719" x2="35625" y2="41406"/>
                        <a14:foregroundMark x1="35625" y1="41406" x2="32500" y2="54844"/>
                        <a14:foregroundMark x1="32500" y1="54844" x2="52500" y2="60000"/>
                        <a14:foregroundMark x1="52500" y1="60000" x2="62344" y2="41875"/>
                        <a14:foregroundMark x1="62344" y1="41875" x2="47500" y2="35469"/>
                        <a14:foregroundMark x1="47500" y1="35469" x2="44531" y2="35156"/>
                        <a14:foregroundMark x1="56094" y1="44844" x2="56094" y2="44844"/>
                        <a14:foregroundMark x1="55937" y1="44844" x2="55937" y2="44844"/>
                        <a14:foregroundMark x1="50938" y1="50156" x2="50938" y2="50156"/>
                        <a14:foregroundMark x1="36719" y1="41406" x2="55156" y2="50938"/>
                        <a14:foregroundMark x1="55156" y1="50938" x2="59219" y2="39844"/>
                        <a14:foregroundMark x1="59219" y1="39844" x2="43906" y2="36875"/>
                        <a14:foregroundMark x1="43906" y1="36875" x2="40781" y2="39063"/>
                        <a14:foregroundMark x1="43438" y1="41563" x2="43281" y2="54688"/>
                        <a14:foregroundMark x1="43281" y1="54688" x2="53125" y2="57969"/>
                        <a14:foregroundMark x1="53125" y1="57969" x2="50000" y2="45156"/>
                        <a14:foregroundMark x1="50000" y1="45156" x2="42813" y2="42031"/>
                        <a14:foregroundMark x1="42813" y1="42031" x2="40781" y2="42031"/>
                        <a14:foregroundMark x1="33750" y1="42188" x2="39844" y2="51563"/>
                        <a14:foregroundMark x1="39844" y1="51563" x2="41406" y2="43750"/>
                        <a14:foregroundMark x1="41406" y1="43750" x2="34063" y2="42344"/>
                        <a14:foregroundMark x1="91250" y1="49688" x2="91250" y2="49688"/>
                        <a14:foregroundMark x1="90781" y1="54063" x2="91250" y2="54063"/>
                        <a14:foregroundMark x1="91563" y1="54063" x2="91563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51" y="4628553"/>
            <a:ext cx="2592425" cy="2592425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xmlns="" id="{977F9162-E171-4687-967F-7A461A13627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63500" y1="33796" x2="63500" y2="33796"/>
                        <a14:foregroundMark x1="50700" y1="53611" x2="50700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31" b="47434"/>
          <a:stretch/>
        </p:blipFill>
        <p:spPr>
          <a:xfrm rot="1075092">
            <a:off x="6879503" y="4415144"/>
            <a:ext cx="1100659" cy="1434158"/>
          </a:xfrm>
          <a:prstGeom prst="rect">
            <a:avLst/>
          </a:prstGeom>
        </p:spPr>
      </p:pic>
      <p:pic>
        <p:nvPicPr>
          <p:cNvPr id="23" name="Picture 22" descr="Shape, circle&#10;&#10;Description automatically generated">
            <a:extLst>
              <a:ext uri="{FF2B5EF4-FFF2-40B4-BE49-F238E27FC236}">
                <a16:creationId xmlns:a16="http://schemas.microsoft.com/office/drawing/2014/main" xmlns="" id="{E740C11D-B5E7-40D1-8725-7E76FCC51B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63500" y1="33796" x2="63500" y2="33796"/>
                        <a14:foregroundMark x1="50700" y1="53611" x2="50700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279" b="48008"/>
          <a:stretch/>
        </p:blipFill>
        <p:spPr>
          <a:xfrm rot="1647050">
            <a:off x="7708688" y="4610648"/>
            <a:ext cx="891006" cy="860590"/>
          </a:xfrm>
          <a:prstGeom prst="rect">
            <a:avLst/>
          </a:prstGeom>
        </p:spPr>
      </p:pic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xmlns="" id="{A3705DB2-D027-4AA9-B8BB-1CF0F4C67AF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63500" y1="33796" x2="63500" y2="33796"/>
                        <a14:foregroundMark x1="50700" y1="53611" x2="50700" y2="53611"/>
                        <a14:foregroundMark x1="44800" y1="61759" x2="44800" y2="61759"/>
                        <a14:foregroundMark x1="44600" y1="61296" x2="44600" y2="61296"/>
                        <a14:foregroundMark x1="58000" y1="60185" x2="58700" y2="60185"/>
                        <a14:foregroundMark x1="58900" y1="60185" x2="58900" y2="60185"/>
                        <a14:foregroundMark x1="59600" y1="58426" x2="60400" y2="59074"/>
                        <a14:foregroundMark x1="60800" y1="59907" x2="60800" y2="60556"/>
                        <a14:foregroundMark x1="60800" y1="60556" x2="59000" y2="60556"/>
                        <a14:foregroundMark x1="58400" y1="60370" x2="58400" y2="60370"/>
                        <a14:foregroundMark x1="57700" y1="60000" x2="56800" y2="61481"/>
                        <a14:foregroundMark x1="56800" y1="61481" x2="56800" y2="61481"/>
                        <a14:foregroundMark x1="45200" y1="57315" x2="45200" y2="57315"/>
                        <a14:foregroundMark x1="50500" y1="58796" x2="41800" y2="57315"/>
                        <a14:foregroundMark x1="41800" y1="57315" x2="45300" y2="61481"/>
                        <a14:foregroundMark x1="58700" y1="57315" x2="50200" y2="62315"/>
                        <a14:foregroundMark x1="50200" y1="62315" x2="57700" y2="61019"/>
                        <a14:foregroundMark x1="57700" y1="61019" x2="58700" y2="59907"/>
                        <a14:foregroundMark x1="44300" y1="56389" x2="44300" y2="56389"/>
                        <a14:foregroundMark x1="60700" y1="58889" x2="60700" y2="58889"/>
                        <a14:foregroundMark x1="58700" y1="61574" x2="58700" y2="61574"/>
                        <a14:backgroundMark x1="63000" y1="41481" x2="63000" y2="41481"/>
                        <a14:backgroundMark x1="63000" y1="37685" x2="67300" y2="50648"/>
                        <a14:backgroundMark x1="67300" y1="50648" x2="60100" y2="35463"/>
                        <a14:backgroundMark x1="61600" y1="36574" x2="61600" y2="47870"/>
                        <a14:backgroundMark x1="61600" y1="47870" x2="65400" y2="39444"/>
                        <a14:backgroundMark x1="65400" y1="39444" x2="61100" y2="47593"/>
                        <a14:backgroundMark x1="61100" y1="47593" x2="65400" y2="52222"/>
                        <a14:backgroundMark x1="66400" y1="37500" x2="65800" y2="44815"/>
                        <a14:backgroundMark x1="65800" y1="44815" x2="65800" y2="37778"/>
                        <a14:backgroundMark x1="65800" y1="37778" x2="64000" y2="39722"/>
                        <a14:backgroundMark x1="41400" y1="35556" x2="40000" y2="46389"/>
                        <a14:backgroundMark x1="40000" y1="46389" x2="36100" y2="51481"/>
                        <a14:backgroundMark x1="44800" y1="55989" x2="44800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13" t="40976" r="36045" b="23865"/>
          <a:stretch/>
        </p:blipFill>
        <p:spPr>
          <a:xfrm rot="1215557">
            <a:off x="5227054" y="4893524"/>
            <a:ext cx="900318" cy="1292911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xmlns="" id="{44048CE8-63EE-4E59-A141-6A68A823F29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791" b="56535"/>
          <a:stretch/>
        </p:blipFill>
        <p:spPr>
          <a:xfrm>
            <a:off x="-1109804" y="-860017"/>
            <a:ext cx="4194742" cy="2902183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A66A1244-0032-493F-98F4-114B350F7B3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/>
        </p:blipFill>
        <p:spPr>
          <a:xfrm>
            <a:off x="2004115" y="-743633"/>
            <a:ext cx="3649409" cy="30276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7FF0F21-1846-4D31-A386-9E59BCF66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22" y="784923"/>
            <a:ext cx="3069438" cy="2119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60D497E-3A73-4C79-8035-E41A537A6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5" y="-141026"/>
            <a:ext cx="3491986" cy="2411271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xmlns="" id="{AAB08AB5-A25C-4F5A-8B6A-94C00937CD1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8368" b="91084" l="5698" r="94070">
                        <a14:foregroundMark x1="5698" y1="46228" x2="5698" y2="46228"/>
                        <a14:foregroundMark x1="85930" y1="67353" x2="85930" y2="67353"/>
                        <a14:foregroundMark x1="93488" y1="68313" x2="93488" y2="68313"/>
                        <a14:foregroundMark x1="83837" y1="85185" x2="83837" y2="85185"/>
                        <a14:foregroundMark x1="35930" y1="86694" x2="35930" y2="86694"/>
                        <a14:foregroundMark x1="27326" y1="84362" x2="50581" y2="86008"/>
                        <a14:foregroundMark x1="83837" y1="84774" x2="75930" y2="78601"/>
                        <a14:foregroundMark x1="75930" y1="78601" x2="76744" y2="79835"/>
                        <a14:foregroundMark x1="89419" y1="82442" x2="91860" y2="83539"/>
                        <a14:foregroundMark x1="75000" y1="81207" x2="82442" y2="91084"/>
                        <a14:foregroundMark x1="82442" y1="91084" x2="85581" y2="83813"/>
                        <a14:foregroundMark x1="94186" y1="91084" x2="94186" y2="91084"/>
                        <a14:foregroundMark x1="31395" y1="8368" x2="31395" y2="8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671">
            <a:off x="4515996" y="5616268"/>
            <a:ext cx="2028772" cy="1719738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xmlns="" id="{C1BAB07A-30D4-48F6-A2CE-BD8EA50BF0F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368" b="91084" l="5698" r="94070">
                        <a14:foregroundMark x1="5698" y1="46228" x2="5698" y2="46228"/>
                        <a14:foregroundMark x1="85930" y1="67353" x2="85930" y2="67353"/>
                        <a14:foregroundMark x1="93488" y1="68313" x2="93488" y2="68313"/>
                        <a14:foregroundMark x1="83837" y1="85185" x2="83837" y2="85185"/>
                        <a14:foregroundMark x1="35930" y1="86694" x2="35930" y2="86694"/>
                        <a14:foregroundMark x1="27326" y1="84362" x2="50581" y2="86008"/>
                        <a14:foregroundMark x1="83837" y1="84774" x2="75930" y2="78601"/>
                        <a14:foregroundMark x1="75930" y1="78601" x2="76744" y2="79835"/>
                        <a14:foregroundMark x1="89419" y1="82442" x2="91860" y2="83539"/>
                        <a14:foregroundMark x1="75000" y1="81207" x2="82442" y2="91084"/>
                        <a14:foregroundMark x1="82442" y1="91084" x2="85581" y2="83813"/>
                        <a14:foregroundMark x1="94186" y1="91084" x2="94186" y2="91084"/>
                        <a14:foregroundMark x1="31395" y1="8368" x2="31395" y2="8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671" flipH="1">
            <a:off x="5954173" y="5546587"/>
            <a:ext cx="1818608" cy="1601149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ED6F2C9-2803-4467-9100-2890A875D3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1563">
                        <a14:foregroundMark x1="44063" y1="27500" x2="44063" y2="27500"/>
                        <a14:foregroundMark x1="51406" y1="27187" x2="51406" y2="27187"/>
                        <a14:foregroundMark x1="51406" y1="27031" x2="50313" y2="27031"/>
                        <a14:foregroundMark x1="45313" y1="29063" x2="45313" y2="29063"/>
                        <a14:foregroundMark x1="43906" y1="30469" x2="54688" y2="24063"/>
                        <a14:foregroundMark x1="54688" y1="24063" x2="54688" y2="24063"/>
                        <a14:foregroundMark x1="37969" y1="32813" x2="38906" y2="34063"/>
                        <a14:foregroundMark x1="40938" y1="39844" x2="66875" y2="51094"/>
                        <a14:foregroundMark x1="66875" y1="51094" x2="56875" y2="38750"/>
                        <a14:foregroundMark x1="56875" y1="38750" x2="41250" y2="40625"/>
                        <a14:foregroundMark x1="41250" y1="40625" x2="39063" y2="41563"/>
                        <a14:foregroundMark x1="43906" y1="36719" x2="35625" y2="41406"/>
                        <a14:foregroundMark x1="35625" y1="41406" x2="32500" y2="54844"/>
                        <a14:foregroundMark x1="32500" y1="54844" x2="52500" y2="60000"/>
                        <a14:foregroundMark x1="52500" y1="60000" x2="62344" y2="41875"/>
                        <a14:foregroundMark x1="62344" y1="41875" x2="47500" y2="35469"/>
                        <a14:foregroundMark x1="47500" y1="35469" x2="44531" y2="35156"/>
                        <a14:foregroundMark x1="56094" y1="44844" x2="56094" y2="44844"/>
                        <a14:foregroundMark x1="55937" y1="44844" x2="55937" y2="44844"/>
                        <a14:foregroundMark x1="50938" y1="50156" x2="50938" y2="50156"/>
                        <a14:foregroundMark x1="36719" y1="41406" x2="55156" y2="50938"/>
                        <a14:foregroundMark x1="55156" y1="50938" x2="59219" y2="39844"/>
                        <a14:foregroundMark x1="59219" y1="39844" x2="43906" y2="36875"/>
                        <a14:foregroundMark x1="43906" y1="36875" x2="40781" y2="39063"/>
                        <a14:foregroundMark x1="43438" y1="41563" x2="43281" y2="54688"/>
                        <a14:foregroundMark x1="43281" y1="54688" x2="53125" y2="57969"/>
                        <a14:foregroundMark x1="53125" y1="57969" x2="50000" y2="45156"/>
                        <a14:foregroundMark x1="50000" y1="45156" x2="42813" y2="42031"/>
                        <a14:foregroundMark x1="42813" y1="42031" x2="40781" y2="42031"/>
                        <a14:foregroundMark x1="33750" y1="42188" x2="39844" y2="51563"/>
                        <a14:foregroundMark x1="39844" y1="51563" x2="41406" y2="43750"/>
                        <a14:foregroundMark x1="41406" y1="43750" x2="34063" y2="42344"/>
                        <a14:foregroundMark x1="91250" y1="49688" x2="91250" y2="49688"/>
                        <a14:foregroundMark x1="90781" y1="54063" x2="91250" y2="54063"/>
                        <a14:foregroundMark x1="91563" y1="54063" x2="91563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4660237"/>
            <a:ext cx="2592425" cy="25924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10561" y="477025"/>
            <a:ext cx="3804234" cy="1780186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-47915" y="2155517"/>
            <a:ext cx="12413867" cy="2938416"/>
          </a:xfrm>
          <a:prstGeom prst="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03656" y="2385353"/>
            <a:ext cx="5100706" cy="238937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294925" y="-79779"/>
            <a:ext cx="1523956" cy="1678399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56694" y="5756561"/>
            <a:ext cx="2897416" cy="1067724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558" y="4540232"/>
            <a:ext cx="738759" cy="1257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66973" y="1707708"/>
            <a:ext cx="2261812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0" y="2319607"/>
            <a:ext cx="7937680" cy="2316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709988" y="4290657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6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19" y="2315778"/>
            <a:ext cx="6975746" cy="476027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772317" y="447495"/>
            <a:ext cx="10644236" cy="1623352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589294"/>
              <a:ext cx="12988181" cy="632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1. Hãy kể những bệnh con người có thể mắc phải khi sử dụng nguồn nước bị ô nhiễm?</a:t>
              </a:r>
            </a:p>
            <a:p>
              <a:pPr algn="just"/>
              <a:r>
                <a:rPr lang="en-US" sz="3200" b="1">
                  <a:solidFill>
                    <a:srgbClr val="333333"/>
                  </a:solidFill>
                  <a:latin typeface="Cambria" panose="02040503050406030204" pitchFamily="18" charset="0"/>
                </a:rPr>
                <a:t>2. Vì sao phải bảo vệ nguồn nước?</a:t>
              </a:r>
              <a:endParaRPr lang="en-US" sz="3200" b="1" i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70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59" y="442589"/>
            <a:ext cx="10675021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7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72682" y="1324821"/>
            <a:ext cx="8445287" cy="3914423"/>
            <a:chOff x="1772682" y="1324821"/>
            <a:chExt cx="8445287" cy="3914423"/>
          </a:xfrm>
        </p:grpSpPr>
        <p:sp>
          <p:nvSpPr>
            <p:cNvPr id="3" name="圆角矩形 2"/>
            <p:cNvSpPr/>
            <p:nvPr/>
          </p:nvSpPr>
          <p:spPr>
            <a:xfrm>
              <a:off x="1772682" y="1324821"/>
              <a:ext cx="8445287" cy="3914423"/>
            </a:xfrm>
            <a:prstGeom prst="roundRect">
              <a:avLst>
                <a:gd name="adj" fmla="val 81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7" name="圆角矩形 2"/>
            <p:cNvSpPr/>
            <p:nvPr/>
          </p:nvSpPr>
          <p:spPr>
            <a:xfrm>
              <a:off x="1967286" y="1484651"/>
              <a:ext cx="8091115" cy="3621922"/>
            </a:xfrm>
            <a:prstGeom prst="roundRect">
              <a:avLst>
                <a:gd name="adj" fmla="val 8194"/>
              </a:avLst>
            </a:prstGeom>
            <a:noFill/>
            <a:ln w="28575"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</p:grpSp>
      <p:grpSp>
        <p:nvGrpSpPr>
          <p:cNvPr id="10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83406" t="7861"/>
          <a:stretch/>
        </p:blipFill>
        <p:spPr>
          <a:xfrm>
            <a:off x="1772682" y="1854625"/>
            <a:ext cx="8152695" cy="31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132620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09" y="432311"/>
            <a:ext cx="6145301" cy="1286367"/>
          </a:xfrm>
          <a:prstGeom prst="rect">
            <a:avLst/>
          </a:prstGeom>
        </p:spPr>
      </p:pic>
      <p:pic>
        <p:nvPicPr>
          <p:cNvPr id="6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3565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659CA4-779C-2D83-2811-C2BCD5D46C00}"/>
              </a:ext>
            </a:extLst>
          </p:cNvPr>
          <p:cNvSpPr txBox="1"/>
          <p:nvPr/>
        </p:nvSpPr>
        <p:spPr>
          <a:xfrm>
            <a:off x="336884" y="1659470"/>
            <a:ext cx="113898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Nêu được nguyên nhân gây ra ô nhiễm nguồn nước, liên hệ thực tế ở gia đình và địa phương.</a:t>
            </a:r>
            <a:endParaRPr lang="en-US" sz="32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>
                <a:solidFill>
                  <a:srgbClr val="333333"/>
                </a:solidFill>
                <a:latin typeface="Cambria" panose="02040503050406030204" pitchFamily="18" charset="0"/>
              </a:rPr>
              <a:t>Nêu được sự cần thiết phải bảo vệ nguồn nước (nêu được tác hại của nước không sạch) và phải sử dụng tiết kiệm nước.</a:t>
            </a:r>
            <a:endParaRPr lang="en-US" sz="3200" dirty="0">
              <a:solidFill>
                <a:srgbClr val="333333"/>
              </a:solidFill>
              <a:latin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Thực hiện được và vận động những người xung quanh (gia đình và địa phương) cùng bảo vệ nguồn nước và sử dụng nước tiết kiệm.</a:t>
            </a:r>
          </a:p>
          <a:p>
            <a:pPr marL="457200" indent="-457200" algn="just">
              <a:buFontTx/>
              <a:buChar char="-"/>
            </a:pPr>
            <a:r>
              <a:rPr lang="en-US" sz="3200">
                <a:latin typeface="Cambria" panose="02040503050406030204" pitchFamily="18" charset="0"/>
              </a:rPr>
              <a:t>Trình bày được một số cách làm sạch nước, liên hệ thực tế về cách làm sạch nước ở gia đình và địa phương.</a:t>
            </a:r>
            <a:endParaRPr lang="en-US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cf6a03843171e56c4b8f06e4c8cde87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2346252" cy="2204833"/>
          </a:xfrm>
          <a:prstGeom prst="rect">
            <a:avLst/>
          </a:prstGeom>
        </p:spPr>
      </p:pic>
      <p:pic>
        <p:nvPicPr>
          <p:cNvPr id="6" name="图片 390">
            <a:extLst>
              <a:ext uri="{FF2B5EF4-FFF2-40B4-BE49-F238E27FC236}">
                <a16:creationId xmlns:a16="http://schemas.microsoft.com/office/drawing/2014/main" xmlns="" id="{630DF894-AB8D-4F9D-BF3A-7F0C829BAB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751" y="3591662"/>
            <a:ext cx="7993834" cy="3279024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53471">
            <a:off x="4098381" y="102884"/>
            <a:ext cx="7572666" cy="5456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3163" y="1379621"/>
            <a:ext cx="5442292" cy="32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0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57" y="1442188"/>
            <a:ext cx="8443692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9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833901" y="2650173"/>
            <a:ext cx="5792514" cy="3873774"/>
            <a:chOff x="4475748" y="352926"/>
            <a:chExt cx="6801852" cy="4315327"/>
          </a:xfrm>
        </p:grpSpPr>
        <p:sp>
          <p:nvSpPr>
            <p:cNvPr id="3" name="Oval Callout 2"/>
            <p:cNvSpPr/>
            <p:nvPr/>
          </p:nvSpPr>
          <p:spPr>
            <a:xfrm>
              <a:off x="4475748" y="352926"/>
              <a:ext cx="6801852" cy="4315327"/>
            </a:xfrm>
            <a:prstGeom prst="wedgeEllipseCallout">
              <a:avLst>
                <a:gd name="adj1" fmla="val -84234"/>
                <a:gd name="adj2" fmla="val -3198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43154" y="1011312"/>
              <a:ext cx="6128085" cy="312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em, nguồn nước bị ô nhiễm thường có những dấu hiệu gì?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4267200" y="798587"/>
            <a:ext cx="7098315" cy="1191578"/>
            <a:chOff x="855114" y="572516"/>
            <a:chExt cx="13280223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chemeClr val="bg1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855114" y="653970"/>
              <a:ext cx="12988181" cy="354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333333"/>
                  </a:solidFill>
                  <a:latin typeface="Cambria" panose="02040503050406030204" pitchFamily="18" charset="0"/>
                </a:rPr>
                <a:t>Đọc phần thông tin sgk/T13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00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xmlns="" id="{FF6024D7-54A8-0935-0E31-935975D6B24F}"/>
              </a:ext>
            </a:extLst>
          </p:cNvPr>
          <p:cNvGrpSpPr/>
          <p:nvPr/>
        </p:nvGrpSpPr>
        <p:grpSpPr>
          <a:xfrm>
            <a:off x="3530996" y="472282"/>
            <a:ext cx="4368820" cy="1011745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xmlns="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xmlns="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KẾT</a:t>
              </a:r>
              <a:r>
                <a:rPr kumimoji="0" lang="en-US" altLang="zh-CN" sz="48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LUẬN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89351" y="2143593"/>
            <a:ext cx="10418164" cy="3170099"/>
          </a:xfrm>
          <a:prstGeom prst="rect">
            <a:avLst/>
          </a:prstGeom>
          <a:noFill/>
          <a:ln w="19050">
            <a:solidFill>
              <a:srgbClr val="00698E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nguyên nhân gây ra ô nhiễm nguồn nước </a:t>
            </a:r>
            <a:r>
              <a:rPr lang="nl-NL" sz="4000" b="1">
                <a:solidFill>
                  <a:srgbClr val="00698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do con người và thiên nhiên gây ra, với các nguyên nhân trực tiếp do con người gây ra thì con người có thể chủ động khắc phục.</a:t>
            </a:r>
            <a:endParaRPr lang="en-US" sz="4000">
              <a:solidFill>
                <a:srgbClr val="00698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ED6F2C9-2803-4467-9100-2890A875D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1563">
                        <a14:foregroundMark x1="44063" y1="27500" x2="44063" y2="27500"/>
                        <a14:foregroundMark x1="51406" y1="27187" x2="51406" y2="27187"/>
                        <a14:foregroundMark x1="51406" y1="27031" x2="50313" y2="27031"/>
                        <a14:foregroundMark x1="45313" y1="29063" x2="45313" y2="29063"/>
                        <a14:foregroundMark x1="43906" y1="30469" x2="54688" y2="24063"/>
                        <a14:foregroundMark x1="54688" y1="24063" x2="54688" y2="24063"/>
                        <a14:foregroundMark x1="37969" y1="32813" x2="38906" y2="34063"/>
                        <a14:foregroundMark x1="40938" y1="39844" x2="66875" y2="51094"/>
                        <a14:foregroundMark x1="66875" y1="51094" x2="56875" y2="38750"/>
                        <a14:foregroundMark x1="56875" y1="38750" x2="41250" y2="40625"/>
                        <a14:foregroundMark x1="41250" y1="40625" x2="39063" y2="41563"/>
                        <a14:foregroundMark x1="43906" y1="36719" x2="35625" y2="41406"/>
                        <a14:foregroundMark x1="35625" y1="41406" x2="32500" y2="54844"/>
                        <a14:foregroundMark x1="32500" y1="54844" x2="52500" y2="60000"/>
                        <a14:foregroundMark x1="52500" y1="60000" x2="62344" y2="41875"/>
                        <a14:foregroundMark x1="62344" y1="41875" x2="47500" y2="35469"/>
                        <a14:foregroundMark x1="47500" y1="35469" x2="44531" y2="35156"/>
                        <a14:foregroundMark x1="56094" y1="44844" x2="56094" y2="44844"/>
                        <a14:foregroundMark x1="55937" y1="44844" x2="55937" y2="44844"/>
                        <a14:foregroundMark x1="50938" y1="50156" x2="50938" y2="50156"/>
                        <a14:foregroundMark x1="36719" y1="41406" x2="55156" y2="50938"/>
                        <a14:foregroundMark x1="55156" y1="50938" x2="59219" y2="39844"/>
                        <a14:foregroundMark x1="59219" y1="39844" x2="43906" y2="36875"/>
                        <a14:foregroundMark x1="43906" y1="36875" x2="40781" y2="39063"/>
                        <a14:foregroundMark x1="43438" y1="41563" x2="43281" y2="54688"/>
                        <a14:foregroundMark x1="43281" y1="54688" x2="53125" y2="57969"/>
                        <a14:foregroundMark x1="53125" y1="57969" x2="50000" y2="45156"/>
                        <a14:foregroundMark x1="50000" y1="45156" x2="42813" y2="42031"/>
                        <a14:foregroundMark x1="42813" y1="42031" x2="40781" y2="42031"/>
                        <a14:foregroundMark x1="33750" y1="42188" x2="39844" y2="51563"/>
                        <a14:foregroundMark x1="39844" y1="51563" x2="41406" y2="43750"/>
                        <a14:foregroundMark x1="41406" y1="43750" x2="34063" y2="42344"/>
                        <a14:foregroundMark x1="91250" y1="49688" x2="91250" y2="49688"/>
                        <a14:foregroundMark x1="90781" y1="54063" x2="91250" y2="54063"/>
                        <a14:foregroundMark x1="91563" y1="54063" x2="91563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72" y="-318059"/>
            <a:ext cx="2592425" cy="25924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36775" y="3348318"/>
            <a:ext cx="2377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583705" y="3348318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9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75748" y="659567"/>
            <a:ext cx="6287190" cy="4008686"/>
            <a:chOff x="4475748" y="659567"/>
            <a:chExt cx="6287190" cy="4008686"/>
          </a:xfrm>
        </p:grpSpPr>
        <p:sp>
          <p:nvSpPr>
            <p:cNvPr id="3" name="Oval Callout 2"/>
            <p:cNvSpPr/>
            <p:nvPr/>
          </p:nvSpPr>
          <p:spPr>
            <a:xfrm>
              <a:off x="4475748" y="659567"/>
              <a:ext cx="6287190" cy="4008686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65623" y="1477846"/>
              <a:ext cx="5722299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00698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có biết nguyên nhân nào khác gây ô nhiễm nguồn nước?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0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89" y="1163052"/>
            <a:ext cx="4491789" cy="5839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75748" y="659567"/>
            <a:ext cx="6287190" cy="4008686"/>
            <a:chOff x="4475748" y="659567"/>
            <a:chExt cx="6287190" cy="4008686"/>
          </a:xfrm>
        </p:grpSpPr>
        <p:sp>
          <p:nvSpPr>
            <p:cNvPr id="3" name="Oval Callout 2"/>
            <p:cNvSpPr/>
            <p:nvPr/>
          </p:nvSpPr>
          <p:spPr>
            <a:xfrm>
              <a:off x="4475748" y="659567"/>
              <a:ext cx="6287190" cy="4008686"/>
            </a:xfrm>
            <a:prstGeom prst="wedgeEllipseCallout">
              <a:avLst>
                <a:gd name="adj1" fmla="val -63109"/>
                <a:gd name="adj2" fmla="val 39152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65623" y="1477846"/>
              <a:ext cx="57222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000" b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 việc làm ở gia đình hoặc địa phương em đã và đang gây ô nhiễm nguồn nước.</a:t>
              </a:r>
              <a:endParaRPr lang="en-US" sz="8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127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955" y="1497185"/>
            <a:ext cx="8443692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233</Words>
  <Application>Microsoft Office PowerPoint</Application>
  <PresentationFormat>Custom</PresentationFormat>
  <Paragraphs>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huy_ctn</cp:lastModifiedBy>
  <cp:revision>69</cp:revision>
  <dcterms:created xsi:type="dcterms:W3CDTF">2023-07-28T15:45:34Z</dcterms:created>
  <dcterms:modified xsi:type="dcterms:W3CDTF">2024-09-20T05:04:11Z</dcterms:modified>
</cp:coreProperties>
</file>