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23"/>
  </p:notesMasterIdLst>
  <p:sldIdLst>
    <p:sldId id="258" r:id="rId3"/>
    <p:sldId id="288" r:id="rId4"/>
    <p:sldId id="259" r:id="rId5"/>
    <p:sldId id="261" r:id="rId6"/>
    <p:sldId id="262" r:id="rId7"/>
    <p:sldId id="263" r:id="rId8"/>
    <p:sldId id="268" r:id="rId9"/>
    <p:sldId id="286" r:id="rId10"/>
    <p:sldId id="287" r:id="rId11"/>
    <p:sldId id="289" r:id="rId12"/>
    <p:sldId id="290" r:id="rId13"/>
    <p:sldId id="291" r:id="rId14"/>
    <p:sldId id="292" r:id="rId15"/>
    <p:sldId id="283" r:id="rId16"/>
    <p:sldId id="293" r:id="rId17"/>
    <p:sldId id="294" r:id="rId18"/>
    <p:sldId id="297" r:id="rId19"/>
    <p:sldId id="301" r:id="rId20"/>
    <p:sldId id="310" r:id="rId21"/>
    <p:sldId id="26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3206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CE8185-89BD-4160-BAD0-A5AA8A6FEA06}" type="datetimeFigureOut">
              <a:rPr lang="en-US" smtClean="0"/>
              <a:t>19-Sep-24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2BAE4A-824C-4642-A0C2-CAB3F0125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093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983264-A7E1-40B6-B8AD-C3C2F2B35B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29293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983264-A7E1-40B6-B8AD-C3C2F2B35B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61193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B7DEF7-B261-4BB7-B71B-89CADE5018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90139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983264-A7E1-40B6-B8AD-C3C2F2B35B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3311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983264-A7E1-40B6-B8AD-C3C2F2B35B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51973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983264-A7E1-40B6-B8AD-C3C2F2B35B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72048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983264-A7E1-40B6-B8AD-C3C2F2B35B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55962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983264-A7E1-40B6-B8AD-C3C2F2B35B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99708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983264-A7E1-40B6-B8AD-C3C2F2B35B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34323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2BAE4A-824C-4642-A0C2-CAB3F0125FB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0704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B7DEF7-B261-4BB7-B71B-89CADE5018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636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983264-A7E1-40B6-B8AD-C3C2F2B35B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63688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983264-A7E1-40B6-B8AD-C3C2F2B35B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1497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983264-A7E1-40B6-B8AD-C3C2F2B35B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0324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983264-A7E1-40B6-B8AD-C3C2F2B35B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8210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983264-A7E1-40B6-B8AD-C3C2F2B35B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0391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983264-A7E1-40B6-B8AD-C3C2F2B35B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1947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983264-A7E1-40B6-B8AD-C3C2F2B35B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9966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983264-A7E1-40B6-B8AD-C3C2F2B35B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71604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983264-A7E1-40B6-B8AD-C3C2F2B35B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3698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347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4A90F6-AECE-47D2-A701-44DD7B6DA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277105F-0226-480E-89D0-588888F22D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1A2B967-DE5D-4006-83C9-662C87D29E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16B451C-C81B-4840-B0CE-EBAF69C7A6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 smtClean="0"/>
              <a:t>2024/9/19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8474BE2-6579-4145-B26D-A7595577B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E186C81-6EDF-4C18-8059-858242EE6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2877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528CE7-CF14-4940-A95B-FBE580F44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248680-868D-405D-8570-DE469DFE8F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D56F11-8CDA-4DAB-9925-1BC78111DE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 smtClean="0"/>
              <a:t>2024/9/19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2B991C3-CB7C-4BF7-9EA8-1E5D7C793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38BD3AC-7018-477F-817F-322423E1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436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5E7EA4D-A3CF-4FAB-A0FB-230320904B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6787D43-B3B2-419A-9F39-1275EFF48A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0DEECBA-ABA0-47FA-8FAA-50C93086C4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 smtClean="0"/>
              <a:t>2024/9/19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2A66ADA-9B95-438A-B5D1-869693DAB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8A0A3A1-5A3C-48BC-8D41-9362B8DA0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1994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A5F441-BA27-4D1A-9A13-05155C4139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73B6E29-430C-420B-9D34-8C89DDCCBE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99E9B79-96D2-4483-AF4F-F41232FE2D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 smtClean="0"/>
              <a:t>2024/9/19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2032C75-8AFF-422F-B434-1A2597AB9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68089CB-2DEA-4E65-AE74-4EA2262B3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123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7DDC72-9CAC-4679-A980-5B3D87863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5A55264-4DA0-44D2-BF6D-54373F34D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ACC5FAD-AFAC-4529-A734-798E41F63E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 smtClean="0"/>
              <a:t>2024/9/19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6C2238F-B81F-4444-AD47-4431DF0AB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488D67F-14DB-44B4-85A1-A89E2BFC5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9006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045189-0D48-4D62-ACB8-363B8B4BA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554B7C4-26CC-4900-9FBC-112D5FD291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515BD0D-46F8-499D-9889-44E956D44B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 smtClean="0"/>
              <a:t>2024/9/19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33EECB-1B46-4AAF-82FA-8341E6E0E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9734F59-D5C9-45C0-95BB-255303990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793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402147-91C0-4202-A049-8C26C3614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4F78434-07FA-4018-98AF-2DFF55D695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2259499-0952-4C06-9230-F1BC6AB2BB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4CBE8A-F31A-4FC1-B01E-5B40266B33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 smtClean="0"/>
              <a:t>2024/9/19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69E9106-A51D-41B8-A6DD-3B370CB9E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77E40EC-35A1-4918-88F4-ED2B2A941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28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EFEC4A-A03A-40EF-91D3-06CEC8098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F2FD8B1-E238-45FA-AE19-BCA2CFC7F7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251CD6C-C740-47E9-BB94-1AB87710D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30E742E-9501-4526-8000-C57F5B2BB4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2F3933A-FA1B-4BA6-BECD-B9F4FDF61B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AEB09E3-F9BF-4169-93BD-31EE046D2A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 smtClean="0"/>
              <a:t>2024/9/19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88F773C-4C5F-477F-81A2-ECD9A18A4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DD10B08-662E-457B-9666-06AB86C5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0700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410382-258C-4B34-8FDC-BBA005AAE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A7A26AA-0F94-450C-8A35-C6E1CB6254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 smtClean="0"/>
              <a:t>2024/9/19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3FBC98B-80C2-4E12-B989-13E5C19A6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BB137B8-05FB-4C5B-84AD-D15BD2E71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063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62629FF-121F-4B3B-AE37-DDB8B1A1A2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 smtClean="0"/>
              <a:t>2024/9/19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77F2E3A-CE2D-486A-8880-48C9675BE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3CEEAFE-4653-4CA8-A59F-04A60C6BA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7270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F9F4FE-882A-47C0-8C46-B8DBF609C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9A2394E-D218-48FB-8A2F-2DD5FD6BC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842CA12-A78A-441C-8B00-B8B51A8F63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DEDE3BB-C843-419D-AEC9-3A166B9F3B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9E88B-0C40-48DD-878B-E748EE8BC3AD}" type="datetimeFigureOut">
              <a:rPr lang="zh-CN" altLang="en-US" smtClean="0"/>
              <a:t>2024/9/19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4B33323-637A-4CE1-BE8F-B869193AE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6A6DCC8-E8F0-4C7F-9328-D5006B31A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02FC31-9DDB-4ACC-911E-F94260E268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7817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6725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5241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5" Type="http://schemas.openxmlformats.org/officeDocument/2006/relationships/image" Target="../media/image27.png"/><Relationship Id="rId4" Type="http://schemas.openxmlformats.org/officeDocument/2006/relationships/image" Target="../media/image3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1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microsoft.com/office/2007/relationships/hdphoto" Target="../media/hdphoto2.wdp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2.emf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microsoft.com/office/2007/relationships/hdphoto" Target="../media/hdphoto2.wdp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2F08C6C-C517-43E9-BA09-8B48F63F50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FF0E318F-CB7A-434D-AAE4-3B8D142EA0EA}"/>
              </a:ext>
            </a:extLst>
          </p:cNvPr>
          <p:cNvSpPr/>
          <p:nvPr/>
        </p:nvSpPr>
        <p:spPr>
          <a:xfrm>
            <a:off x="2675091" y="2340858"/>
            <a:ext cx="6841811" cy="1437567"/>
          </a:xfrm>
          <a:prstGeom prst="roundRect">
            <a:avLst/>
          </a:prstGeom>
          <a:noFill/>
          <a:ln w="38100" cap="rnd">
            <a:solidFill>
              <a:srgbClr val="592829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93923B5-BA70-4C0A-984B-D8A5035A802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" t="3584" r="8491" b="69892"/>
          <a:stretch/>
        </p:blipFill>
        <p:spPr>
          <a:xfrm>
            <a:off x="1" y="0"/>
            <a:ext cx="5021526" cy="232245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7815502-6703-4935-90CC-064F43E606B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" t="39880" r="84776" b="45948"/>
          <a:stretch/>
        </p:blipFill>
        <p:spPr>
          <a:xfrm>
            <a:off x="-1" y="3432688"/>
            <a:ext cx="1700981" cy="240714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73686F4-C9DA-4DBB-BADA-43990B9A64E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12" t="3585" r="8491" b="72410"/>
          <a:stretch/>
        </p:blipFill>
        <p:spPr>
          <a:xfrm flipH="1">
            <a:off x="8707915" y="-13517"/>
            <a:ext cx="3484083" cy="2422202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628316D4-726B-461F-B06B-94ED16EA42E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856365">
            <a:off x="8689362" y="1613068"/>
            <a:ext cx="1039875" cy="91904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F8839483-38EE-4A6A-93CB-DE15F736FD4F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741245">
            <a:off x="2292508" y="1808731"/>
            <a:ext cx="716448" cy="793768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2460E70C-A234-48DD-BBCE-C6144A0BFBC5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70571" y="5030052"/>
            <a:ext cx="465221" cy="504937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11A7B96C-177E-48F2-B669-D7461800EFA9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24089" y="3481483"/>
            <a:ext cx="465221" cy="504937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7F8B8B12-F75C-4AAB-A4BA-E329629FAEE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38" t="75613" r="2646" b="14487"/>
          <a:stretch/>
        </p:blipFill>
        <p:spPr>
          <a:xfrm>
            <a:off x="616653" y="4978004"/>
            <a:ext cx="4116881" cy="157491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BAD43EB-D051-42BA-BC0D-1768060528C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38" t="75613" r="2646" b="14487"/>
          <a:stretch/>
        </p:blipFill>
        <p:spPr>
          <a:xfrm>
            <a:off x="99832" y="5882199"/>
            <a:ext cx="2706047" cy="1035199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C5F5DE10-CF20-4C4E-A8CE-D32784AFC93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38" t="75613" r="2646" b="14487"/>
          <a:stretch/>
        </p:blipFill>
        <p:spPr>
          <a:xfrm>
            <a:off x="3142026" y="5800516"/>
            <a:ext cx="2706047" cy="1035199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E6A78F0B-A194-45CB-B6E9-699E63BF4312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09" r="7881" b="17418"/>
          <a:stretch/>
        </p:blipFill>
        <p:spPr>
          <a:xfrm>
            <a:off x="4559656" y="3671225"/>
            <a:ext cx="8078819" cy="320029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8789805-7C7D-371B-9213-9891CAB15B8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48817" y="1069709"/>
            <a:ext cx="7218290" cy="7254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D404E2-DE50-A69D-CBA6-6BB8DB33DE6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2126310"/>
            <a:ext cx="2438611" cy="11766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62CE9A-CFDC-4101-010C-AF2E338B792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60438" y="2143799"/>
            <a:ext cx="6633023" cy="20179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87188E3-A2B3-47B4-B3D0-3A19657287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7" name="云形 6">
            <a:extLst>
              <a:ext uri="{FF2B5EF4-FFF2-40B4-BE49-F238E27FC236}">
                <a16:creationId xmlns:a16="http://schemas.microsoft.com/office/drawing/2014/main" id="{F649CC8E-EF3C-4418-8632-1642ABA4AEB9}"/>
              </a:ext>
            </a:extLst>
          </p:cNvPr>
          <p:cNvSpPr/>
          <p:nvPr/>
        </p:nvSpPr>
        <p:spPr>
          <a:xfrm>
            <a:off x="974035" y="566183"/>
            <a:ext cx="10585174" cy="4705581"/>
          </a:xfrm>
          <a:prstGeom prst="cloud">
            <a:avLst/>
          </a:prstGeom>
          <a:solidFill>
            <a:schemeClr val="bg1"/>
          </a:solidFill>
          <a:ln w="25400" cap="rnd">
            <a:solidFill>
              <a:srgbClr val="59282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D3ECC47-E69A-4CB1-BB47-1A4B419372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75" r="7881" b="17419"/>
          <a:stretch/>
        </p:blipFill>
        <p:spPr>
          <a:xfrm>
            <a:off x="2491109" y="3638958"/>
            <a:ext cx="6380863" cy="3219042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E6E0B02F-F89C-49D7-8C36-FEEB8229BC2C}"/>
              </a:ext>
            </a:extLst>
          </p:cNvPr>
          <p:cNvSpPr/>
          <p:nvPr/>
        </p:nvSpPr>
        <p:spPr>
          <a:xfrm>
            <a:off x="1936059" y="1441309"/>
            <a:ext cx="878619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/>
            <a:r>
              <a:rPr lang="en-US" altLang="zh-CN" sz="6600" b="1" dirty="0">
                <a:solidFill>
                  <a:srgbClr val="E540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字魂52号-阿开漫画体" panose="00000500000000000000" pitchFamily="2" charset="-122"/>
              </a:rPr>
              <a:t>2. </a:t>
            </a:r>
            <a:r>
              <a:rPr lang="en-US" altLang="zh-CN" sz="6600" b="1" dirty="0" err="1">
                <a:solidFill>
                  <a:srgbClr val="E540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字魂52号-阿开漫画体" panose="00000500000000000000" pitchFamily="2" charset="-122"/>
              </a:rPr>
              <a:t>Tìm</a:t>
            </a:r>
            <a:r>
              <a:rPr lang="en-US" altLang="zh-CN" sz="6600" b="1" dirty="0">
                <a:solidFill>
                  <a:srgbClr val="E540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字魂52号-阿开漫画体" panose="00000500000000000000" pitchFamily="2" charset="-122"/>
              </a:rPr>
              <a:t> </a:t>
            </a:r>
            <a:r>
              <a:rPr lang="en-US" altLang="zh-CN" sz="6600" b="1" dirty="0" err="1">
                <a:solidFill>
                  <a:srgbClr val="E540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字魂52号-阿开漫画体" panose="00000500000000000000" pitchFamily="2" charset="-122"/>
              </a:rPr>
              <a:t>hiểu</a:t>
            </a:r>
            <a:r>
              <a:rPr lang="en-US" altLang="zh-CN" sz="6600" b="1" dirty="0">
                <a:solidFill>
                  <a:srgbClr val="E540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字魂52号-阿开漫画体" panose="00000500000000000000" pitchFamily="2" charset="-122"/>
              </a:rPr>
              <a:t> </a:t>
            </a:r>
            <a:r>
              <a:rPr lang="en-US" altLang="zh-CN" sz="6600" b="1" dirty="0" err="1">
                <a:solidFill>
                  <a:srgbClr val="E540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字魂52号-阿开漫画体" panose="00000500000000000000" pitchFamily="2" charset="-122"/>
              </a:rPr>
              <a:t>về</a:t>
            </a:r>
            <a:r>
              <a:rPr lang="en-US" altLang="zh-CN" sz="6600" b="1" dirty="0">
                <a:solidFill>
                  <a:srgbClr val="E540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字魂52号-阿开漫画体" panose="00000500000000000000" pitchFamily="2" charset="-122"/>
              </a:rPr>
              <a:t> </a:t>
            </a:r>
            <a:r>
              <a:rPr lang="en-US" altLang="zh-CN" sz="6600" b="1" dirty="0" err="1">
                <a:solidFill>
                  <a:srgbClr val="E540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字魂52号-阿开漫画体" panose="00000500000000000000" pitchFamily="2" charset="-122"/>
              </a:rPr>
              <a:t>khả</a:t>
            </a:r>
            <a:r>
              <a:rPr lang="en-US" altLang="zh-CN" sz="6600" b="1" dirty="0">
                <a:solidFill>
                  <a:srgbClr val="E540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字魂52号-阿开漫画体" panose="00000500000000000000" pitchFamily="2" charset="-122"/>
              </a:rPr>
              <a:t> </a:t>
            </a:r>
            <a:r>
              <a:rPr lang="en-US" altLang="zh-CN" sz="6600" b="1" dirty="0" err="1">
                <a:solidFill>
                  <a:srgbClr val="E540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字魂52号-阿开漫画体" panose="00000500000000000000" pitchFamily="2" charset="-122"/>
              </a:rPr>
              <a:t>năng</a:t>
            </a:r>
            <a:r>
              <a:rPr lang="en-US" altLang="zh-CN" sz="6600" b="1" dirty="0">
                <a:solidFill>
                  <a:srgbClr val="E540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字魂52号-阿开漫画体" panose="00000500000000000000" pitchFamily="2" charset="-122"/>
              </a:rPr>
              <a:t> </a:t>
            </a:r>
            <a:r>
              <a:rPr lang="en-US" altLang="zh-CN" sz="6600" b="1" dirty="0" err="1">
                <a:solidFill>
                  <a:srgbClr val="E540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字魂52号-阿开漫画体" panose="00000500000000000000" pitchFamily="2" charset="-122"/>
              </a:rPr>
              <a:t>điều</a:t>
            </a:r>
            <a:r>
              <a:rPr lang="en-US" altLang="zh-CN" sz="6600" b="1" dirty="0">
                <a:solidFill>
                  <a:srgbClr val="E540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字魂52号-阿开漫画体" panose="00000500000000000000" pitchFamily="2" charset="-122"/>
              </a:rPr>
              <a:t> </a:t>
            </a:r>
            <a:r>
              <a:rPr lang="en-US" altLang="zh-CN" sz="6600" b="1" dirty="0" err="1">
                <a:solidFill>
                  <a:srgbClr val="E540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字魂52号-阿开漫画体" panose="00000500000000000000" pitchFamily="2" charset="-122"/>
              </a:rPr>
              <a:t>chỉnh</a:t>
            </a:r>
            <a:r>
              <a:rPr lang="en-US" altLang="zh-CN" sz="6600" b="1" dirty="0">
                <a:solidFill>
                  <a:srgbClr val="E540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字魂52号-阿开漫画体" panose="00000500000000000000" pitchFamily="2" charset="-122"/>
              </a:rPr>
              <a:t> </a:t>
            </a:r>
            <a:r>
              <a:rPr lang="en-US" altLang="zh-CN" sz="6600" b="1" dirty="0" err="1">
                <a:solidFill>
                  <a:srgbClr val="E540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字魂52号-阿开漫画体" panose="00000500000000000000" pitchFamily="2" charset="-122"/>
              </a:rPr>
              <a:t>cảm</a:t>
            </a:r>
            <a:r>
              <a:rPr lang="en-US" altLang="zh-CN" sz="6600" b="1" dirty="0">
                <a:solidFill>
                  <a:srgbClr val="E540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字魂52号-阿开漫画体" panose="00000500000000000000" pitchFamily="2" charset="-122"/>
              </a:rPr>
              <a:t> </a:t>
            </a:r>
            <a:r>
              <a:rPr lang="en-US" altLang="zh-CN" sz="6600" b="1" dirty="0" err="1">
                <a:solidFill>
                  <a:srgbClr val="E540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字魂52号-阿开漫画体" panose="00000500000000000000" pitchFamily="2" charset="-122"/>
              </a:rPr>
              <a:t>xúc</a:t>
            </a:r>
            <a:r>
              <a:rPr lang="en-US" altLang="zh-CN" sz="6600" b="1" dirty="0">
                <a:solidFill>
                  <a:srgbClr val="E540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字魂52号-阿开漫画体" panose="00000500000000000000" pitchFamily="2" charset="-122"/>
              </a:rPr>
              <a:t> </a:t>
            </a:r>
            <a:r>
              <a:rPr lang="en-US" altLang="zh-CN" sz="6600" b="1" dirty="0" err="1">
                <a:solidFill>
                  <a:srgbClr val="E540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字魂52号-阿开漫画体" panose="00000500000000000000" pitchFamily="2" charset="-122"/>
              </a:rPr>
              <a:t>của</a:t>
            </a:r>
            <a:r>
              <a:rPr lang="en-US" altLang="zh-CN" sz="6600" b="1" dirty="0">
                <a:solidFill>
                  <a:srgbClr val="E540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字魂52号-阿开漫画体" panose="00000500000000000000" pitchFamily="2" charset="-122"/>
              </a:rPr>
              <a:t> </a:t>
            </a:r>
            <a:r>
              <a:rPr lang="en-US" altLang="zh-CN" sz="6600" b="1" dirty="0" err="1">
                <a:solidFill>
                  <a:srgbClr val="E540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字魂52号-阿开漫画体" panose="00000500000000000000" pitchFamily="2" charset="-122"/>
              </a:rPr>
              <a:t>bản</a:t>
            </a:r>
            <a:r>
              <a:rPr lang="en-US" altLang="zh-CN" sz="6600" b="1" dirty="0">
                <a:solidFill>
                  <a:srgbClr val="E540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字魂52号-阿开漫画体" panose="00000500000000000000" pitchFamily="2" charset="-122"/>
              </a:rPr>
              <a:t> </a:t>
            </a:r>
            <a:r>
              <a:rPr lang="en-US" altLang="zh-CN" sz="6600" b="1" dirty="0" err="1">
                <a:solidFill>
                  <a:srgbClr val="E540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字魂52号-阿开漫画体" panose="00000500000000000000" pitchFamily="2" charset="-122"/>
              </a:rPr>
              <a:t>thân</a:t>
            </a:r>
            <a:endParaRPr kumimoji="0" lang="zh-CN" altLang="en-US" sz="6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1619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41540"/>
            <a:ext cx="12192000" cy="500912"/>
          </a:xfrm>
          <a:prstGeom prst="rect">
            <a:avLst/>
          </a:prstGeom>
        </p:spPr>
      </p:pic>
      <p:pic>
        <p:nvPicPr>
          <p:cNvPr id="4" name="Picture 3" descr="https://i.pinimg.com/564x/68/1d/33/681d33ded71ccbaacec9eb98770439ce.jpg">
            <a:extLst>
              <a:ext uri="{FF2B5EF4-FFF2-40B4-BE49-F238E27FC236}">
                <a16:creationId xmlns:a16="http://schemas.microsoft.com/office/drawing/2014/main" id="{EC24B8B3-CA8F-93F6-2F4D-6E7470878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8889" l="4263" r="89876">
                        <a14:foregroundMark x1="47780" y1="90667" x2="48490" y2="93333"/>
                        <a14:foregroundMark x1="53641" y1="90000" x2="53996" y2="9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2397" y="2285739"/>
            <a:ext cx="5982017" cy="478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F878F67-6410-1E27-79DD-F922C9E89205}"/>
              </a:ext>
            </a:extLst>
          </p:cNvPr>
          <p:cNvSpPr/>
          <p:nvPr/>
        </p:nvSpPr>
        <p:spPr>
          <a:xfrm>
            <a:off x="2972159" y="1120676"/>
            <a:ext cx="7610116" cy="2308324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3175">
                  <a:noFill/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Chia </a:t>
            </a:r>
            <a:r>
              <a:rPr lang="en-US" sz="4800" b="1" dirty="0" err="1">
                <a:ln w="3175">
                  <a:noFill/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sẻ</a:t>
            </a:r>
            <a:r>
              <a:rPr lang="en-US" sz="4800" b="1" dirty="0">
                <a:ln w="3175">
                  <a:noFill/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n w="3175">
                  <a:noFill/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4800" b="1" dirty="0">
                <a:ln w="3175">
                  <a:noFill/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n w="3175">
                  <a:noFill/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4800" b="1" dirty="0">
                <a:ln w="3175">
                  <a:noFill/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n w="3175">
                  <a:noFill/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tình</a:t>
            </a:r>
            <a:r>
              <a:rPr lang="en-US" sz="4800" b="1" dirty="0">
                <a:ln w="3175">
                  <a:noFill/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n w="3175">
                  <a:noFill/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huống</a:t>
            </a:r>
            <a:r>
              <a:rPr lang="en-US" sz="4800" b="1" dirty="0">
                <a:ln w="3175">
                  <a:noFill/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n w="3175">
                  <a:noFill/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từng</a:t>
            </a:r>
            <a:r>
              <a:rPr lang="en-US" sz="4800" b="1" dirty="0">
                <a:ln w="3175">
                  <a:noFill/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n w="3175">
                  <a:noFill/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gặp</a:t>
            </a:r>
            <a:r>
              <a:rPr lang="en-US" sz="4800" b="1" dirty="0">
                <a:ln w="3175">
                  <a:noFill/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n w="3175">
                  <a:noFill/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khiến</a:t>
            </a:r>
            <a:r>
              <a:rPr lang="en-US" sz="4800" b="1" dirty="0">
                <a:ln w="3175">
                  <a:noFill/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n w="3175">
                  <a:noFill/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4800" b="1" dirty="0">
                <a:ln w="3175">
                  <a:noFill/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n w="3175">
                  <a:noFill/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800" b="1" dirty="0">
                <a:ln w="3175">
                  <a:noFill/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n w="3175">
                  <a:noFill/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cảm</a:t>
            </a:r>
            <a:r>
              <a:rPr lang="en-US" sz="4800" b="1" dirty="0">
                <a:ln w="3175">
                  <a:noFill/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n w="3175">
                  <a:noFill/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xúc</a:t>
            </a:r>
            <a:r>
              <a:rPr lang="en-US" sz="4800" b="1" dirty="0">
                <a:ln w="3175">
                  <a:noFill/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n w="3175">
                  <a:noFill/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4800" b="1" dirty="0">
                <a:ln w="3175">
                  <a:noFill/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n w="3175">
                  <a:noFill/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cực</a:t>
            </a:r>
            <a:r>
              <a:rPr lang="en-US" sz="4800" b="1" dirty="0">
                <a:ln w="3175">
                  <a:noFill/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n w="3175">
                  <a:noFill/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en-US" sz="4800" b="1" dirty="0">
                <a:ln w="3175">
                  <a:noFill/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n w="3175">
                  <a:noFill/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tiêu</a:t>
            </a:r>
            <a:r>
              <a:rPr lang="en-US" sz="4800" b="1" dirty="0">
                <a:ln w="3175">
                  <a:noFill/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n w="3175">
                  <a:noFill/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cực</a:t>
            </a:r>
            <a:r>
              <a:rPr lang="en-US" sz="4800" b="1" dirty="0">
                <a:ln w="3175">
                  <a:noFill/>
                  <a:prstDash val="solid"/>
                </a:ln>
                <a:solidFill>
                  <a:srgbClr val="C0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120044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3614F51-BB5D-4C1A-BDC1-1B081B90F5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733675"/>
            <a:ext cx="6858000" cy="12192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EC3515A-9A22-3DC7-A366-BE06485BB6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19286" y="1185862"/>
            <a:ext cx="8101013" cy="44638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8667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3614F51-BB5D-4C1A-BDC1-1B081B90F5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733675"/>
            <a:ext cx="6858000" cy="12192000"/>
          </a:xfrm>
          <a:prstGeom prst="rect">
            <a:avLst/>
          </a:prstGeom>
        </p:spPr>
      </p:pic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6395172F-FE2F-CF6C-47CB-C78072D28A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920" y="64703"/>
            <a:ext cx="6355633" cy="48479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549530-C0DD-02E1-14D8-05B170FEE0A7}"/>
              </a:ext>
            </a:extLst>
          </p:cNvPr>
          <p:cNvSpPr txBox="1"/>
          <p:nvPr/>
        </p:nvSpPr>
        <p:spPr>
          <a:xfrm>
            <a:off x="6624643" y="2554072"/>
            <a:ext cx="3948197" cy="9233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5400">
                  <a:noFill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6000" b="1" i="0" u="none" strike="noStrike" kern="1200" cap="none" spc="0" normalizeH="0" baseline="0" noProof="0" dirty="0">
                <a:ln w="25400">
                  <a:noFill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6000" b="1" i="0" u="none" strike="noStrike" kern="1200" cap="none" spc="0" normalizeH="0" baseline="0" noProof="0" dirty="0" err="1">
                <a:ln w="25400">
                  <a:noFill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sẻ</a:t>
            </a:r>
            <a:endParaRPr kumimoji="0" lang="en-US" sz="6000" b="1" i="0" u="none" strike="noStrike" kern="1200" cap="none" spc="0" normalizeH="0" baseline="0" noProof="0" dirty="0">
              <a:ln w="25400">
                <a:noFill/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F7B6B99B-5CCA-ADE1-E17E-38796E80CA3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973045" y="754340"/>
            <a:ext cx="3126996" cy="319897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9D601D3-AC49-C81F-EEA3-255D856ED773}"/>
              </a:ext>
            </a:extLst>
          </p:cNvPr>
          <p:cNvGrpSpPr/>
          <p:nvPr/>
        </p:nvGrpSpPr>
        <p:grpSpPr>
          <a:xfrm>
            <a:off x="304807" y="4129331"/>
            <a:ext cx="6213880" cy="1757645"/>
            <a:chOff x="7930237" y="854592"/>
            <a:chExt cx="5085471" cy="1757645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B5482882-231E-2B65-F84A-07683F787D5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930237" y="854592"/>
              <a:ext cx="5085471" cy="175764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7D9E692-EAED-4FA7-07F3-1B1FFEDA6C2B}"/>
                </a:ext>
              </a:extLst>
            </p:cNvPr>
            <p:cNvSpPr txBox="1"/>
            <p:nvPr/>
          </p:nvSpPr>
          <p:spPr>
            <a:xfrm>
              <a:off x="8141392" y="992073"/>
              <a:ext cx="4656317" cy="123110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Các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bạn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khác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Lắng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nghe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 –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góp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 ý -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bổ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 sung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607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3614F51-BB5D-4C1A-BDC1-1B081B90F5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AE4CB10-1F4F-2F82-6FAB-7BD6553DB7C1}"/>
              </a:ext>
            </a:extLst>
          </p:cNvPr>
          <p:cNvGrpSpPr/>
          <p:nvPr/>
        </p:nvGrpSpPr>
        <p:grpSpPr>
          <a:xfrm>
            <a:off x="133350" y="579717"/>
            <a:ext cx="4352925" cy="5649634"/>
            <a:chOff x="305797" y="579716"/>
            <a:chExt cx="5455920" cy="623287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3E0BE59-86B2-8208-771B-23C6CA30147D}"/>
                </a:ext>
              </a:extLst>
            </p:cNvPr>
            <p:cNvGrpSpPr/>
            <p:nvPr/>
          </p:nvGrpSpPr>
          <p:grpSpPr>
            <a:xfrm>
              <a:off x="305797" y="2309160"/>
              <a:ext cx="5455920" cy="4503431"/>
              <a:chOff x="0" y="2686369"/>
              <a:chExt cx="5455920" cy="4503431"/>
            </a:xfrm>
          </p:grpSpPr>
          <p:pic>
            <p:nvPicPr>
              <p:cNvPr id="18" name="Picture 17" descr="A picture containing icon&#10;&#10;Description automatically generated">
                <a:extLst>
                  <a:ext uri="{FF2B5EF4-FFF2-40B4-BE49-F238E27FC236}">
                    <a16:creationId xmlns:a16="http://schemas.microsoft.com/office/drawing/2014/main" id="{FCF97936-84C4-6376-2205-FCD3AA1DAC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3373787"/>
                <a:ext cx="5455920" cy="3816013"/>
              </a:xfrm>
              <a:prstGeom prst="rect">
                <a:avLst/>
              </a:prstGeom>
            </p:spPr>
          </p:pic>
          <p:pic>
            <p:nvPicPr>
              <p:cNvPr id="19" name="Picture 18" descr="Icon&#10;&#10;Description automatically generated">
                <a:extLst>
                  <a:ext uri="{FF2B5EF4-FFF2-40B4-BE49-F238E27FC236}">
                    <a16:creationId xmlns:a16="http://schemas.microsoft.com/office/drawing/2014/main" id="{06FB6E5A-8243-D978-4EA5-E397F1FDA8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5190" y="2686369"/>
                <a:ext cx="4605537" cy="4160528"/>
              </a:xfrm>
              <a:prstGeom prst="rect">
                <a:avLst/>
              </a:prstGeom>
            </p:spPr>
          </p:pic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0BF32FA-4672-0D6E-2AB0-09EBAAD49CA1}"/>
                </a:ext>
              </a:extLst>
            </p:cNvPr>
            <p:cNvGrpSpPr/>
            <p:nvPr/>
          </p:nvGrpSpPr>
          <p:grpSpPr>
            <a:xfrm>
              <a:off x="1504610" y="579716"/>
              <a:ext cx="3312348" cy="1729444"/>
              <a:chOff x="84594" y="2353938"/>
              <a:chExt cx="2310427" cy="1224000"/>
            </a:xfrm>
          </p:grpSpPr>
          <p:sp>
            <p:nvSpPr>
              <p:cNvPr id="16" name="Speech Bubble: Oval 15">
                <a:extLst>
                  <a:ext uri="{FF2B5EF4-FFF2-40B4-BE49-F238E27FC236}">
                    <a16:creationId xmlns:a16="http://schemas.microsoft.com/office/drawing/2014/main" id="{11B392D3-E36F-51DE-7BC1-855772862D41}"/>
                  </a:ext>
                </a:extLst>
              </p:cNvPr>
              <p:cNvSpPr/>
              <p:nvPr/>
            </p:nvSpPr>
            <p:spPr>
              <a:xfrm flipH="1">
                <a:off x="84594" y="2353938"/>
                <a:ext cx="2310427" cy="1224000"/>
              </a:xfrm>
              <a:custGeom>
                <a:avLst/>
                <a:gdLst>
                  <a:gd name="connsiteX0" fmla="*/ 214292 w 2310427"/>
                  <a:gd name="connsiteY0" fmla="*/ 1153534 h 1224000"/>
                  <a:gd name="connsiteX1" fmla="*/ 225041 w 2310427"/>
                  <a:gd name="connsiteY1" fmla="*/ 974922 h 1224000"/>
                  <a:gd name="connsiteX2" fmla="*/ 864282 w 2310427"/>
                  <a:gd name="connsiteY2" fmla="*/ 19725 h 1224000"/>
                  <a:gd name="connsiteX3" fmla="*/ 1919079 w 2310427"/>
                  <a:gd name="connsiteY3" fmla="*/ 152889 h 1224000"/>
                  <a:gd name="connsiteX4" fmla="*/ 1568244 w 2310427"/>
                  <a:gd name="connsiteY4" fmla="*/ 1183546 h 1224000"/>
                  <a:gd name="connsiteX5" fmla="*/ 549398 w 2310427"/>
                  <a:gd name="connsiteY5" fmla="*/ 1133094 h 1224000"/>
                  <a:gd name="connsiteX6" fmla="*/ 214292 w 2310427"/>
                  <a:gd name="connsiteY6" fmla="*/ 1153534 h 12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10427" h="1224000" fill="none" extrusionOk="0">
                    <a:moveTo>
                      <a:pt x="214292" y="1153534"/>
                    </a:moveTo>
                    <a:cubicBezTo>
                      <a:pt x="212374" y="1085856"/>
                      <a:pt x="221831" y="1056057"/>
                      <a:pt x="225041" y="974922"/>
                    </a:cubicBezTo>
                    <a:cubicBezTo>
                      <a:pt x="-391049" y="676588"/>
                      <a:pt x="69511" y="223557"/>
                      <a:pt x="864282" y="19725"/>
                    </a:cubicBezTo>
                    <a:cubicBezTo>
                      <a:pt x="1277740" y="-68802"/>
                      <a:pt x="1645612" y="-45043"/>
                      <a:pt x="1919079" y="152889"/>
                    </a:cubicBezTo>
                    <a:cubicBezTo>
                      <a:pt x="2632549" y="452056"/>
                      <a:pt x="2300542" y="1101580"/>
                      <a:pt x="1568244" y="1183546"/>
                    </a:cubicBezTo>
                    <a:cubicBezTo>
                      <a:pt x="1270857" y="1254244"/>
                      <a:pt x="880547" y="1190285"/>
                      <a:pt x="549398" y="1133094"/>
                    </a:cubicBezTo>
                    <a:cubicBezTo>
                      <a:pt x="458358" y="1153440"/>
                      <a:pt x="366307" y="1142362"/>
                      <a:pt x="214292" y="1153534"/>
                    </a:cubicBezTo>
                    <a:close/>
                  </a:path>
                  <a:path w="2310427" h="1224000" stroke="0" extrusionOk="0">
                    <a:moveTo>
                      <a:pt x="214292" y="1153534"/>
                    </a:moveTo>
                    <a:cubicBezTo>
                      <a:pt x="210733" y="1081024"/>
                      <a:pt x="228612" y="1045121"/>
                      <a:pt x="225041" y="974922"/>
                    </a:cubicBezTo>
                    <a:cubicBezTo>
                      <a:pt x="-369558" y="608291"/>
                      <a:pt x="41705" y="15381"/>
                      <a:pt x="864282" y="19725"/>
                    </a:cubicBezTo>
                    <a:cubicBezTo>
                      <a:pt x="1166947" y="-58862"/>
                      <a:pt x="1620165" y="33495"/>
                      <a:pt x="1919079" y="152889"/>
                    </a:cubicBezTo>
                    <a:cubicBezTo>
                      <a:pt x="2542385" y="526830"/>
                      <a:pt x="2485487" y="1059650"/>
                      <a:pt x="1568244" y="1183546"/>
                    </a:cubicBezTo>
                    <a:cubicBezTo>
                      <a:pt x="1241380" y="1245145"/>
                      <a:pt x="873898" y="1300598"/>
                      <a:pt x="549398" y="1133094"/>
                    </a:cubicBezTo>
                    <a:cubicBezTo>
                      <a:pt x="393564" y="1139052"/>
                      <a:pt x="379102" y="1139556"/>
                      <a:pt x="214292" y="1153534"/>
                    </a:cubicBezTo>
                    <a:close/>
                  </a:path>
                </a:pathLst>
              </a:custGeom>
              <a:solidFill>
                <a:srgbClr val="FFFF99"/>
              </a:solidFill>
              <a:ln w="12700">
                <a:solidFill>
                  <a:srgbClr val="FFC000"/>
                </a:solidFill>
                <a:extLst>
                  <a:ext uri="{C807C97D-BFC1-408E-A445-0C87EB9F89A2}">
                    <ask:lineSketchStyleProps xmlns:ask="http://schemas.microsoft.com/office/drawing/2018/sketchyshapes" sd="2719067709">
                      <a:prstGeom prst="wedgeEllipseCallout">
                        <a:avLst>
                          <a:gd name="adj1" fmla="val -40725"/>
                          <a:gd name="adj2" fmla="val 44243"/>
                        </a:avLst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000" b="1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B71335B-61F0-63C9-87B9-DB2B8A14AAE8}"/>
                  </a:ext>
                </a:extLst>
              </p:cNvPr>
              <p:cNvSpPr txBox="1"/>
              <p:nvPr/>
            </p:nvSpPr>
            <p:spPr>
              <a:xfrm>
                <a:off x="184563" y="2550439"/>
                <a:ext cx="1985016" cy="9372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600" b="1" dirty="0" err="1">
                    <a:solidFill>
                      <a:srgbClr val="FF3F6E"/>
                    </a:solidFill>
                  </a:rPr>
                  <a:t>Thảo</a:t>
                </a:r>
                <a:r>
                  <a:rPr lang="en-US" sz="3600" b="1" dirty="0">
                    <a:solidFill>
                      <a:srgbClr val="FF3F6E"/>
                    </a:solidFill>
                  </a:rPr>
                  <a:t> </a:t>
                </a:r>
                <a:r>
                  <a:rPr lang="en-US" sz="3600" b="1" dirty="0" err="1">
                    <a:solidFill>
                      <a:srgbClr val="FF3F6E"/>
                    </a:solidFill>
                  </a:rPr>
                  <a:t>luận</a:t>
                </a:r>
                <a:r>
                  <a:rPr lang="en-US" sz="3600" b="1" dirty="0">
                    <a:solidFill>
                      <a:srgbClr val="FF3F6E"/>
                    </a:solidFill>
                  </a:rPr>
                  <a:t> </a:t>
                </a:r>
                <a:r>
                  <a:rPr lang="en-US" sz="3600" b="1" dirty="0" err="1">
                    <a:solidFill>
                      <a:srgbClr val="FF3F6E"/>
                    </a:solidFill>
                  </a:rPr>
                  <a:t>nhóm</a:t>
                </a:r>
                <a:endParaRPr lang="en-US" sz="3600" b="1" dirty="0">
                  <a:solidFill>
                    <a:srgbClr val="FF3F6E"/>
                  </a:solidFill>
                </a:endParaRPr>
              </a:p>
            </p:txBody>
          </p:sp>
        </p:grpSp>
      </p:grp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A49C3F3-CB09-60D3-E1BF-F3FFE4C9C66B}"/>
              </a:ext>
            </a:extLst>
          </p:cNvPr>
          <p:cNvSpPr/>
          <p:nvPr/>
        </p:nvSpPr>
        <p:spPr>
          <a:xfrm>
            <a:off x="4419600" y="149818"/>
            <a:ext cx="7400925" cy="2031407"/>
          </a:xfrm>
          <a:custGeom>
            <a:avLst/>
            <a:gdLst>
              <a:gd name="connsiteX0" fmla="*/ 0 w 7400925"/>
              <a:gd name="connsiteY0" fmla="*/ 458996 h 2031407"/>
              <a:gd name="connsiteX1" fmla="*/ 458996 w 7400925"/>
              <a:gd name="connsiteY1" fmla="*/ 0 h 2031407"/>
              <a:gd name="connsiteX2" fmla="*/ 1236948 w 7400925"/>
              <a:gd name="connsiteY2" fmla="*/ 0 h 2031407"/>
              <a:gd name="connsiteX3" fmla="*/ 1820412 w 7400925"/>
              <a:gd name="connsiteY3" fmla="*/ 0 h 2031407"/>
              <a:gd name="connsiteX4" fmla="*/ 2403876 w 7400925"/>
              <a:gd name="connsiteY4" fmla="*/ 0 h 2031407"/>
              <a:gd name="connsiteX5" fmla="*/ 2987340 w 7400925"/>
              <a:gd name="connsiteY5" fmla="*/ 0 h 2031407"/>
              <a:gd name="connsiteX6" fmla="*/ 3635633 w 7400925"/>
              <a:gd name="connsiteY6" fmla="*/ 0 h 2031407"/>
              <a:gd name="connsiteX7" fmla="*/ 4413585 w 7400925"/>
              <a:gd name="connsiteY7" fmla="*/ 0 h 2031407"/>
              <a:gd name="connsiteX8" fmla="*/ 4932220 w 7400925"/>
              <a:gd name="connsiteY8" fmla="*/ 0 h 2031407"/>
              <a:gd name="connsiteX9" fmla="*/ 5710172 w 7400925"/>
              <a:gd name="connsiteY9" fmla="*/ 0 h 2031407"/>
              <a:gd name="connsiteX10" fmla="*/ 6358465 w 7400925"/>
              <a:gd name="connsiteY10" fmla="*/ 0 h 2031407"/>
              <a:gd name="connsiteX11" fmla="*/ 6941929 w 7400925"/>
              <a:gd name="connsiteY11" fmla="*/ 0 h 2031407"/>
              <a:gd name="connsiteX12" fmla="*/ 7400925 w 7400925"/>
              <a:gd name="connsiteY12" fmla="*/ 458996 h 2031407"/>
              <a:gd name="connsiteX13" fmla="*/ 7400925 w 7400925"/>
              <a:gd name="connsiteY13" fmla="*/ 1037972 h 2031407"/>
              <a:gd name="connsiteX14" fmla="*/ 7400925 w 7400925"/>
              <a:gd name="connsiteY14" fmla="*/ 1572411 h 2031407"/>
              <a:gd name="connsiteX15" fmla="*/ 6941929 w 7400925"/>
              <a:gd name="connsiteY15" fmla="*/ 2031407 h 2031407"/>
              <a:gd name="connsiteX16" fmla="*/ 6228806 w 7400925"/>
              <a:gd name="connsiteY16" fmla="*/ 2031407 h 2031407"/>
              <a:gd name="connsiteX17" fmla="*/ 5775001 w 7400925"/>
              <a:gd name="connsiteY17" fmla="*/ 2031407 h 2031407"/>
              <a:gd name="connsiteX18" fmla="*/ 5126708 w 7400925"/>
              <a:gd name="connsiteY18" fmla="*/ 2031407 h 2031407"/>
              <a:gd name="connsiteX19" fmla="*/ 4478414 w 7400925"/>
              <a:gd name="connsiteY19" fmla="*/ 2031407 h 2031407"/>
              <a:gd name="connsiteX20" fmla="*/ 3830121 w 7400925"/>
              <a:gd name="connsiteY20" fmla="*/ 2031407 h 2031407"/>
              <a:gd name="connsiteX21" fmla="*/ 3181828 w 7400925"/>
              <a:gd name="connsiteY21" fmla="*/ 2031407 h 2031407"/>
              <a:gd name="connsiteX22" fmla="*/ 2468705 w 7400925"/>
              <a:gd name="connsiteY22" fmla="*/ 2031407 h 2031407"/>
              <a:gd name="connsiteX23" fmla="*/ 1885241 w 7400925"/>
              <a:gd name="connsiteY23" fmla="*/ 2031407 h 2031407"/>
              <a:gd name="connsiteX24" fmla="*/ 1236948 w 7400925"/>
              <a:gd name="connsiteY24" fmla="*/ 2031407 h 2031407"/>
              <a:gd name="connsiteX25" fmla="*/ 458996 w 7400925"/>
              <a:gd name="connsiteY25" fmla="*/ 2031407 h 2031407"/>
              <a:gd name="connsiteX26" fmla="*/ 0 w 7400925"/>
              <a:gd name="connsiteY26" fmla="*/ 1572411 h 2031407"/>
              <a:gd name="connsiteX27" fmla="*/ 0 w 7400925"/>
              <a:gd name="connsiteY27" fmla="*/ 1015704 h 2031407"/>
              <a:gd name="connsiteX28" fmla="*/ 0 w 7400925"/>
              <a:gd name="connsiteY28" fmla="*/ 458996 h 2031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400925" h="2031407" fill="none" extrusionOk="0">
                <a:moveTo>
                  <a:pt x="0" y="458996"/>
                </a:moveTo>
                <a:cubicBezTo>
                  <a:pt x="48789" y="209645"/>
                  <a:pt x="151418" y="-15321"/>
                  <a:pt x="458996" y="0"/>
                </a:cubicBezTo>
                <a:cubicBezTo>
                  <a:pt x="648522" y="8087"/>
                  <a:pt x="865222" y="-9104"/>
                  <a:pt x="1236948" y="0"/>
                </a:cubicBezTo>
                <a:cubicBezTo>
                  <a:pt x="1608674" y="9104"/>
                  <a:pt x="1649474" y="17359"/>
                  <a:pt x="1820412" y="0"/>
                </a:cubicBezTo>
                <a:cubicBezTo>
                  <a:pt x="1991350" y="-17359"/>
                  <a:pt x="2233494" y="16927"/>
                  <a:pt x="2403876" y="0"/>
                </a:cubicBezTo>
                <a:cubicBezTo>
                  <a:pt x="2574258" y="-16927"/>
                  <a:pt x="2805957" y="-5559"/>
                  <a:pt x="2987340" y="0"/>
                </a:cubicBezTo>
                <a:cubicBezTo>
                  <a:pt x="3168723" y="5559"/>
                  <a:pt x="3466956" y="27595"/>
                  <a:pt x="3635633" y="0"/>
                </a:cubicBezTo>
                <a:cubicBezTo>
                  <a:pt x="3804310" y="-27595"/>
                  <a:pt x="4234096" y="16300"/>
                  <a:pt x="4413585" y="0"/>
                </a:cubicBezTo>
                <a:cubicBezTo>
                  <a:pt x="4593074" y="-16300"/>
                  <a:pt x="4679331" y="-24744"/>
                  <a:pt x="4932220" y="0"/>
                </a:cubicBezTo>
                <a:cubicBezTo>
                  <a:pt x="5185110" y="24744"/>
                  <a:pt x="5465173" y="-7185"/>
                  <a:pt x="5710172" y="0"/>
                </a:cubicBezTo>
                <a:cubicBezTo>
                  <a:pt x="5955171" y="7185"/>
                  <a:pt x="6119763" y="-21960"/>
                  <a:pt x="6358465" y="0"/>
                </a:cubicBezTo>
                <a:cubicBezTo>
                  <a:pt x="6597167" y="21960"/>
                  <a:pt x="6788502" y="-22329"/>
                  <a:pt x="6941929" y="0"/>
                </a:cubicBezTo>
                <a:cubicBezTo>
                  <a:pt x="7225324" y="8512"/>
                  <a:pt x="7415775" y="181232"/>
                  <a:pt x="7400925" y="458996"/>
                </a:cubicBezTo>
                <a:cubicBezTo>
                  <a:pt x="7390616" y="672660"/>
                  <a:pt x="7428774" y="762678"/>
                  <a:pt x="7400925" y="1037972"/>
                </a:cubicBezTo>
                <a:cubicBezTo>
                  <a:pt x="7373076" y="1313266"/>
                  <a:pt x="7422710" y="1389346"/>
                  <a:pt x="7400925" y="1572411"/>
                </a:cubicBezTo>
                <a:cubicBezTo>
                  <a:pt x="7435151" y="1805528"/>
                  <a:pt x="7174146" y="2042006"/>
                  <a:pt x="6941929" y="2031407"/>
                </a:cubicBezTo>
                <a:cubicBezTo>
                  <a:pt x="6661115" y="2013615"/>
                  <a:pt x="6550307" y="2013923"/>
                  <a:pt x="6228806" y="2031407"/>
                </a:cubicBezTo>
                <a:cubicBezTo>
                  <a:pt x="5907305" y="2048891"/>
                  <a:pt x="5876092" y="2020380"/>
                  <a:pt x="5775001" y="2031407"/>
                </a:cubicBezTo>
                <a:cubicBezTo>
                  <a:pt x="5673911" y="2042434"/>
                  <a:pt x="5302811" y="2025925"/>
                  <a:pt x="5126708" y="2031407"/>
                </a:cubicBezTo>
                <a:cubicBezTo>
                  <a:pt x="4950605" y="2036889"/>
                  <a:pt x="4609263" y="2031949"/>
                  <a:pt x="4478414" y="2031407"/>
                </a:cubicBezTo>
                <a:cubicBezTo>
                  <a:pt x="4347565" y="2030865"/>
                  <a:pt x="4133975" y="2021971"/>
                  <a:pt x="3830121" y="2031407"/>
                </a:cubicBezTo>
                <a:cubicBezTo>
                  <a:pt x="3526267" y="2040843"/>
                  <a:pt x="3415653" y="2059240"/>
                  <a:pt x="3181828" y="2031407"/>
                </a:cubicBezTo>
                <a:cubicBezTo>
                  <a:pt x="2948003" y="2003574"/>
                  <a:pt x="2620243" y="2052133"/>
                  <a:pt x="2468705" y="2031407"/>
                </a:cubicBezTo>
                <a:cubicBezTo>
                  <a:pt x="2317167" y="2010681"/>
                  <a:pt x="2135480" y="2007096"/>
                  <a:pt x="1885241" y="2031407"/>
                </a:cubicBezTo>
                <a:cubicBezTo>
                  <a:pt x="1635002" y="2055718"/>
                  <a:pt x="1385232" y="2022593"/>
                  <a:pt x="1236948" y="2031407"/>
                </a:cubicBezTo>
                <a:cubicBezTo>
                  <a:pt x="1088664" y="2040221"/>
                  <a:pt x="818089" y="2008197"/>
                  <a:pt x="458996" y="2031407"/>
                </a:cubicBezTo>
                <a:cubicBezTo>
                  <a:pt x="183359" y="1984813"/>
                  <a:pt x="-13150" y="1829916"/>
                  <a:pt x="0" y="1572411"/>
                </a:cubicBezTo>
                <a:cubicBezTo>
                  <a:pt x="-7530" y="1404500"/>
                  <a:pt x="10199" y="1293438"/>
                  <a:pt x="0" y="1015704"/>
                </a:cubicBezTo>
                <a:cubicBezTo>
                  <a:pt x="-10199" y="737970"/>
                  <a:pt x="652" y="593960"/>
                  <a:pt x="0" y="458996"/>
                </a:cubicBezTo>
                <a:close/>
              </a:path>
              <a:path w="7400925" h="2031407" stroke="0" extrusionOk="0">
                <a:moveTo>
                  <a:pt x="0" y="458996"/>
                </a:moveTo>
                <a:cubicBezTo>
                  <a:pt x="-38919" y="246347"/>
                  <a:pt x="214144" y="36568"/>
                  <a:pt x="458996" y="0"/>
                </a:cubicBezTo>
                <a:cubicBezTo>
                  <a:pt x="679802" y="3480"/>
                  <a:pt x="807650" y="-21247"/>
                  <a:pt x="977631" y="0"/>
                </a:cubicBezTo>
                <a:cubicBezTo>
                  <a:pt x="1147613" y="21247"/>
                  <a:pt x="1290831" y="17172"/>
                  <a:pt x="1561095" y="0"/>
                </a:cubicBezTo>
                <a:cubicBezTo>
                  <a:pt x="1831359" y="-17172"/>
                  <a:pt x="1838772" y="-9053"/>
                  <a:pt x="2014900" y="0"/>
                </a:cubicBezTo>
                <a:cubicBezTo>
                  <a:pt x="2191029" y="9053"/>
                  <a:pt x="2504388" y="-25900"/>
                  <a:pt x="2728023" y="0"/>
                </a:cubicBezTo>
                <a:cubicBezTo>
                  <a:pt x="2951658" y="25900"/>
                  <a:pt x="3010810" y="13006"/>
                  <a:pt x="3181828" y="0"/>
                </a:cubicBezTo>
                <a:cubicBezTo>
                  <a:pt x="3352847" y="-13006"/>
                  <a:pt x="3667267" y="-3835"/>
                  <a:pt x="3830121" y="0"/>
                </a:cubicBezTo>
                <a:cubicBezTo>
                  <a:pt x="3992975" y="3835"/>
                  <a:pt x="4217774" y="3903"/>
                  <a:pt x="4348756" y="0"/>
                </a:cubicBezTo>
                <a:cubicBezTo>
                  <a:pt x="4479739" y="-3903"/>
                  <a:pt x="4657714" y="-12006"/>
                  <a:pt x="4867390" y="0"/>
                </a:cubicBezTo>
                <a:cubicBezTo>
                  <a:pt x="5077066" y="12006"/>
                  <a:pt x="5179899" y="6469"/>
                  <a:pt x="5321196" y="0"/>
                </a:cubicBezTo>
                <a:cubicBezTo>
                  <a:pt x="5462493" y="-6469"/>
                  <a:pt x="5666553" y="14135"/>
                  <a:pt x="5775001" y="0"/>
                </a:cubicBezTo>
                <a:cubicBezTo>
                  <a:pt x="5883450" y="-14135"/>
                  <a:pt x="6132484" y="7133"/>
                  <a:pt x="6293636" y="0"/>
                </a:cubicBezTo>
                <a:cubicBezTo>
                  <a:pt x="6454788" y="-7133"/>
                  <a:pt x="6789012" y="21487"/>
                  <a:pt x="6941929" y="0"/>
                </a:cubicBezTo>
                <a:cubicBezTo>
                  <a:pt x="7145341" y="6919"/>
                  <a:pt x="7460303" y="215926"/>
                  <a:pt x="7400925" y="458996"/>
                </a:cubicBezTo>
                <a:cubicBezTo>
                  <a:pt x="7374081" y="591282"/>
                  <a:pt x="7387217" y="750965"/>
                  <a:pt x="7400925" y="1004569"/>
                </a:cubicBezTo>
                <a:cubicBezTo>
                  <a:pt x="7414633" y="1258173"/>
                  <a:pt x="7398495" y="1457691"/>
                  <a:pt x="7400925" y="1572411"/>
                </a:cubicBezTo>
                <a:cubicBezTo>
                  <a:pt x="7439064" y="1801732"/>
                  <a:pt x="7205668" y="2045934"/>
                  <a:pt x="6941929" y="2031407"/>
                </a:cubicBezTo>
                <a:cubicBezTo>
                  <a:pt x="6555786" y="2017985"/>
                  <a:pt x="6488914" y="2016266"/>
                  <a:pt x="6163977" y="2031407"/>
                </a:cubicBezTo>
                <a:cubicBezTo>
                  <a:pt x="5839040" y="2046548"/>
                  <a:pt x="5853264" y="2010309"/>
                  <a:pt x="5645342" y="2031407"/>
                </a:cubicBezTo>
                <a:cubicBezTo>
                  <a:pt x="5437421" y="2052505"/>
                  <a:pt x="5196810" y="2008159"/>
                  <a:pt x="4867390" y="2031407"/>
                </a:cubicBezTo>
                <a:cubicBezTo>
                  <a:pt x="4537970" y="2054655"/>
                  <a:pt x="4476908" y="2060683"/>
                  <a:pt x="4219097" y="2031407"/>
                </a:cubicBezTo>
                <a:cubicBezTo>
                  <a:pt x="3961286" y="2002131"/>
                  <a:pt x="3946054" y="2009502"/>
                  <a:pt x="3700463" y="2031407"/>
                </a:cubicBezTo>
                <a:cubicBezTo>
                  <a:pt x="3454872" y="2053312"/>
                  <a:pt x="3203462" y="2025398"/>
                  <a:pt x="2922511" y="2031407"/>
                </a:cubicBezTo>
                <a:cubicBezTo>
                  <a:pt x="2641560" y="2037416"/>
                  <a:pt x="2626303" y="2026485"/>
                  <a:pt x="2339047" y="2031407"/>
                </a:cubicBezTo>
                <a:cubicBezTo>
                  <a:pt x="2051791" y="2036329"/>
                  <a:pt x="1904822" y="2049604"/>
                  <a:pt x="1755583" y="2031407"/>
                </a:cubicBezTo>
                <a:cubicBezTo>
                  <a:pt x="1606344" y="2013210"/>
                  <a:pt x="1399889" y="2027718"/>
                  <a:pt x="1172119" y="2031407"/>
                </a:cubicBezTo>
                <a:cubicBezTo>
                  <a:pt x="944349" y="2035096"/>
                  <a:pt x="664751" y="1999045"/>
                  <a:pt x="458996" y="2031407"/>
                </a:cubicBezTo>
                <a:cubicBezTo>
                  <a:pt x="149471" y="2049167"/>
                  <a:pt x="1277" y="1784588"/>
                  <a:pt x="0" y="1572411"/>
                </a:cubicBezTo>
                <a:cubicBezTo>
                  <a:pt x="-8830" y="1310817"/>
                  <a:pt x="2924" y="1257318"/>
                  <a:pt x="0" y="1049106"/>
                </a:cubicBezTo>
                <a:cubicBezTo>
                  <a:pt x="-2924" y="840894"/>
                  <a:pt x="-27283" y="691441"/>
                  <a:pt x="0" y="458996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475911327">
                  <a:prstGeom prst="roundRect">
                    <a:avLst>
                      <a:gd name="adj" fmla="val 22595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2">
                    <a:lumMod val="75000"/>
                  </a:schemeClr>
                </a:solidFill>
              </a:rPr>
              <a:t>Thảo luận về những cách điều chỉnh cảm xúc tích cực, tiêu cực trong các tình huống đã nêu.</a:t>
            </a:r>
            <a:endParaRPr lang="en-U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8D5864F-A6DF-87EB-EB37-D0DE31E2D5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8309" y="2728912"/>
            <a:ext cx="6952716" cy="261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39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3614F51-BB5D-4C1A-BDC1-1B081B90F5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733675"/>
            <a:ext cx="6858000" cy="12192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75DF27F-8B4B-D7A8-D28D-7211473A94C0}"/>
              </a:ext>
            </a:extLst>
          </p:cNvPr>
          <p:cNvGrpSpPr/>
          <p:nvPr/>
        </p:nvGrpSpPr>
        <p:grpSpPr>
          <a:xfrm>
            <a:off x="-397447" y="1466851"/>
            <a:ext cx="4512247" cy="4907752"/>
            <a:chOff x="5494074" y="-76580"/>
            <a:chExt cx="6577773" cy="657777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EF65336-32BF-7E4A-228E-0FB12A6AB0C0}"/>
                </a:ext>
              </a:extLst>
            </p:cNvPr>
            <p:cNvGrpSpPr/>
            <p:nvPr/>
          </p:nvGrpSpPr>
          <p:grpSpPr>
            <a:xfrm>
              <a:off x="5494074" y="-76580"/>
              <a:ext cx="6577773" cy="6577773"/>
              <a:chOff x="5189274" y="-858044"/>
              <a:chExt cx="6577773" cy="6577773"/>
            </a:xfrm>
          </p:grpSpPr>
          <p:pic>
            <p:nvPicPr>
              <p:cNvPr id="7" name="Picture 6" descr="Shape&#10;&#10;Description automatically generated with medium confidence">
                <a:extLst>
                  <a:ext uri="{FF2B5EF4-FFF2-40B4-BE49-F238E27FC236}">
                    <a16:creationId xmlns:a16="http://schemas.microsoft.com/office/drawing/2014/main" id="{3C2F562E-5218-CC0D-6AE3-7EC308283E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89274" y="-858044"/>
                <a:ext cx="6577773" cy="6577773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7D34EDA-CE68-7F04-3EA4-CD126B5752BD}"/>
                  </a:ext>
                </a:extLst>
              </p:cNvPr>
              <p:cNvSpPr txBox="1"/>
              <p:nvPr/>
            </p:nvSpPr>
            <p:spPr>
              <a:xfrm>
                <a:off x="6454407" y="547044"/>
                <a:ext cx="4047504" cy="21037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400" b="1" i="0" u="none" strike="noStrike" dirty="0" err="1">
                    <a:solidFill>
                      <a:srgbClr val="002060"/>
                    </a:solidFill>
                    <a:effectLst/>
                  </a:rPr>
                  <a:t>Để</a:t>
                </a:r>
                <a:r>
                  <a:rPr lang="en-US" sz="2400" b="1" i="0" u="none" strike="noStrike" dirty="0">
                    <a:solidFill>
                      <a:srgbClr val="002060"/>
                    </a:solidFill>
                    <a:effectLst/>
                  </a:rPr>
                  <a:t> </a:t>
                </a:r>
                <a:r>
                  <a:rPr lang="en-US" sz="2400" b="1" i="0" u="none" strike="noStrike" dirty="0" err="1">
                    <a:solidFill>
                      <a:srgbClr val="002060"/>
                    </a:solidFill>
                    <a:effectLst/>
                  </a:rPr>
                  <a:t>điều</a:t>
                </a:r>
                <a:r>
                  <a:rPr lang="en-US" sz="2400" b="1" i="0" u="none" strike="noStrike" dirty="0">
                    <a:solidFill>
                      <a:srgbClr val="002060"/>
                    </a:solidFill>
                    <a:effectLst/>
                  </a:rPr>
                  <a:t> </a:t>
                </a:r>
                <a:r>
                  <a:rPr lang="en-US" sz="2400" b="1" i="0" u="none" strike="noStrike" dirty="0" err="1">
                    <a:solidFill>
                      <a:srgbClr val="002060"/>
                    </a:solidFill>
                    <a:effectLst/>
                  </a:rPr>
                  <a:t>chỉnh</a:t>
                </a:r>
                <a:r>
                  <a:rPr lang="en-US" sz="2400" b="1" i="0" u="none" strike="noStrike" dirty="0">
                    <a:solidFill>
                      <a:srgbClr val="002060"/>
                    </a:solidFill>
                    <a:effectLst/>
                  </a:rPr>
                  <a:t> </a:t>
                </a:r>
                <a:r>
                  <a:rPr lang="en-US" sz="2400" b="1" i="0" u="none" strike="noStrike" dirty="0" err="1">
                    <a:solidFill>
                      <a:srgbClr val="002060"/>
                    </a:solidFill>
                    <a:effectLst/>
                  </a:rPr>
                  <a:t>cảm</a:t>
                </a:r>
                <a:r>
                  <a:rPr lang="en-US" sz="2400" b="1" i="0" u="none" strike="noStrike" dirty="0">
                    <a:solidFill>
                      <a:srgbClr val="002060"/>
                    </a:solidFill>
                    <a:effectLst/>
                  </a:rPr>
                  <a:t> </a:t>
                </a:r>
                <a:r>
                  <a:rPr lang="en-US" sz="2400" b="1" i="0" u="none" strike="noStrike" dirty="0" err="1">
                    <a:solidFill>
                      <a:srgbClr val="002060"/>
                    </a:solidFill>
                    <a:effectLst/>
                  </a:rPr>
                  <a:t>xúc</a:t>
                </a:r>
                <a:r>
                  <a:rPr lang="en-US" sz="2400" b="1" i="0" u="none" strike="noStrike" dirty="0">
                    <a:solidFill>
                      <a:srgbClr val="002060"/>
                    </a:solidFill>
                    <a:effectLst/>
                  </a:rPr>
                  <a:t>, </a:t>
                </a:r>
                <a:r>
                  <a:rPr lang="en-US" sz="2400" b="1" i="0" u="none" strike="noStrike" dirty="0" err="1">
                    <a:solidFill>
                      <a:srgbClr val="002060"/>
                    </a:solidFill>
                    <a:effectLst/>
                  </a:rPr>
                  <a:t>đặc</a:t>
                </a:r>
                <a:r>
                  <a:rPr lang="en-US" sz="2400" b="1" i="0" u="none" strike="noStrike" dirty="0">
                    <a:solidFill>
                      <a:srgbClr val="002060"/>
                    </a:solidFill>
                    <a:effectLst/>
                  </a:rPr>
                  <a:t> </a:t>
                </a:r>
                <a:r>
                  <a:rPr lang="en-US" sz="2400" b="1" i="0" u="none" strike="noStrike" dirty="0" err="1">
                    <a:solidFill>
                      <a:srgbClr val="002060"/>
                    </a:solidFill>
                    <a:effectLst/>
                  </a:rPr>
                  <a:t>biệt</a:t>
                </a:r>
                <a:r>
                  <a:rPr lang="en-US" sz="2400" b="1" i="0" u="none" strike="noStrike" dirty="0">
                    <a:solidFill>
                      <a:srgbClr val="002060"/>
                    </a:solidFill>
                    <a:effectLst/>
                  </a:rPr>
                  <a:t> </a:t>
                </a:r>
                <a:r>
                  <a:rPr lang="en-US" sz="2400" b="1" i="0" u="none" strike="noStrike" dirty="0" err="1">
                    <a:solidFill>
                      <a:srgbClr val="002060"/>
                    </a:solidFill>
                    <a:effectLst/>
                  </a:rPr>
                  <a:t>là</a:t>
                </a:r>
                <a:r>
                  <a:rPr lang="en-US" sz="2400" b="1" i="0" u="none" strike="noStrike" dirty="0">
                    <a:solidFill>
                      <a:srgbClr val="002060"/>
                    </a:solidFill>
                    <a:effectLst/>
                  </a:rPr>
                  <a:t> </a:t>
                </a:r>
                <a:r>
                  <a:rPr lang="en-US" sz="2400" b="1" i="0" u="none" strike="noStrike" dirty="0" err="1">
                    <a:solidFill>
                      <a:srgbClr val="002060"/>
                    </a:solidFill>
                    <a:effectLst/>
                  </a:rPr>
                  <a:t>điều</a:t>
                </a:r>
                <a:r>
                  <a:rPr lang="en-US" sz="2400" b="1" i="0" u="none" strike="noStrike" dirty="0">
                    <a:solidFill>
                      <a:srgbClr val="002060"/>
                    </a:solidFill>
                    <a:effectLst/>
                  </a:rPr>
                  <a:t> </a:t>
                </a:r>
                <a:r>
                  <a:rPr lang="en-US" sz="2400" b="1" i="0" u="none" strike="noStrike" dirty="0" err="1">
                    <a:solidFill>
                      <a:srgbClr val="002060"/>
                    </a:solidFill>
                    <a:effectLst/>
                  </a:rPr>
                  <a:t>chỉnh</a:t>
                </a:r>
                <a:r>
                  <a:rPr lang="en-US" sz="2400" b="1" i="0" u="none" strike="noStrike" dirty="0">
                    <a:solidFill>
                      <a:srgbClr val="002060"/>
                    </a:solidFill>
                    <a:effectLst/>
                  </a:rPr>
                  <a:t> </a:t>
                </a:r>
                <a:r>
                  <a:rPr lang="en-US" sz="2400" b="1" i="0" u="none" strike="noStrike" dirty="0" err="1">
                    <a:solidFill>
                      <a:srgbClr val="002060"/>
                    </a:solidFill>
                    <a:effectLst/>
                  </a:rPr>
                  <a:t>cảm</a:t>
                </a:r>
                <a:r>
                  <a:rPr lang="en-US" sz="2400" b="1" i="0" u="none" strike="noStrike" dirty="0">
                    <a:solidFill>
                      <a:srgbClr val="002060"/>
                    </a:solidFill>
                    <a:effectLst/>
                  </a:rPr>
                  <a:t> </a:t>
                </a:r>
                <a:r>
                  <a:rPr lang="en-US" sz="2400" b="1" i="0" u="none" strike="noStrike" dirty="0" err="1">
                    <a:solidFill>
                      <a:srgbClr val="002060"/>
                    </a:solidFill>
                    <a:effectLst/>
                  </a:rPr>
                  <a:t>xúc</a:t>
                </a:r>
                <a:r>
                  <a:rPr lang="en-US" sz="2400" b="1" i="0" u="none" strike="noStrike" dirty="0">
                    <a:solidFill>
                      <a:srgbClr val="002060"/>
                    </a:solidFill>
                    <a:effectLst/>
                  </a:rPr>
                  <a:t> </a:t>
                </a:r>
                <a:r>
                  <a:rPr lang="en-US" sz="2400" b="1" i="0" u="none" strike="noStrike" dirty="0" err="1">
                    <a:solidFill>
                      <a:srgbClr val="002060"/>
                    </a:solidFill>
                    <a:effectLst/>
                  </a:rPr>
                  <a:t>tiêu</a:t>
                </a:r>
                <a:r>
                  <a:rPr lang="en-US" sz="2400" b="1" i="0" u="none" strike="noStrike" dirty="0">
                    <a:solidFill>
                      <a:srgbClr val="002060"/>
                    </a:solidFill>
                    <a:effectLst/>
                  </a:rPr>
                  <a:t> </a:t>
                </a:r>
                <a:r>
                  <a:rPr lang="en-US" sz="2400" b="1" i="0" u="none" strike="noStrike" dirty="0" err="1">
                    <a:solidFill>
                      <a:srgbClr val="002060"/>
                    </a:solidFill>
                    <a:effectLst/>
                  </a:rPr>
                  <a:t>cực</a:t>
                </a:r>
                <a:r>
                  <a:rPr lang="en-US" sz="2400" b="1" i="0" u="none" strike="noStrike" dirty="0">
                    <a:solidFill>
                      <a:srgbClr val="002060"/>
                    </a:solidFill>
                    <a:effectLst/>
                  </a:rPr>
                  <a:t>, </a:t>
                </a:r>
                <a:r>
                  <a:rPr lang="en-US" sz="2400" b="1" i="0" u="none" strike="noStrike" dirty="0" err="1">
                    <a:solidFill>
                      <a:srgbClr val="002060"/>
                    </a:solidFill>
                    <a:effectLst/>
                  </a:rPr>
                  <a:t>chúng</a:t>
                </a:r>
                <a:r>
                  <a:rPr lang="en-US" sz="2400" b="1" i="0" u="none" strike="noStrike" dirty="0">
                    <a:solidFill>
                      <a:srgbClr val="002060"/>
                    </a:solidFill>
                    <a:effectLst/>
                  </a:rPr>
                  <a:t> ta </a:t>
                </a:r>
                <a:r>
                  <a:rPr lang="en-US" sz="2400" b="1" i="0" u="none" strike="noStrike" dirty="0" err="1">
                    <a:solidFill>
                      <a:srgbClr val="002060"/>
                    </a:solidFill>
                    <a:effectLst/>
                  </a:rPr>
                  <a:t>cần</a:t>
                </a:r>
                <a:r>
                  <a:rPr lang="en-US" sz="2400" b="1" i="0" u="none" strike="noStrike" dirty="0">
                    <a:solidFill>
                      <a:srgbClr val="002060"/>
                    </a:solidFill>
                    <a:effectLst/>
                  </a:rPr>
                  <a:t>:</a:t>
                </a:r>
                <a:endPara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6D7B19FD-8E37-5B9C-BAE2-283F5C5B514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40017" y="3644831"/>
              <a:ext cx="1362666" cy="1746184"/>
            </a:xfrm>
            <a:prstGeom prst="rect">
              <a:avLst/>
            </a:prstGeom>
          </p:spPr>
        </p:pic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C31BA5E-9FA9-81CB-238A-908C9648C1D4}"/>
              </a:ext>
            </a:extLst>
          </p:cNvPr>
          <p:cNvSpPr/>
          <p:nvPr/>
        </p:nvSpPr>
        <p:spPr>
          <a:xfrm>
            <a:off x="6328860" y="881636"/>
            <a:ext cx="5529765" cy="1133030"/>
          </a:xfrm>
          <a:custGeom>
            <a:avLst/>
            <a:gdLst>
              <a:gd name="connsiteX0" fmla="*/ 0 w 5529765"/>
              <a:gd name="connsiteY0" fmla="*/ 256008 h 1133030"/>
              <a:gd name="connsiteX1" fmla="*/ 256008 w 5529765"/>
              <a:gd name="connsiteY1" fmla="*/ 0 h 1133030"/>
              <a:gd name="connsiteX2" fmla="*/ 933404 w 5529765"/>
              <a:gd name="connsiteY2" fmla="*/ 0 h 1133030"/>
              <a:gd name="connsiteX3" fmla="*/ 1410090 w 5529765"/>
              <a:gd name="connsiteY3" fmla="*/ 0 h 1133030"/>
              <a:gd name="connsiteX4" fmla="*/ 1936954 w 5529765"/>
              <a:gd name="connsiteY4" fmla="*/ 0 h 1133030"/>
              <a:gd name="connsiteX5" fmla="*/ 2564173 w 5529765"/>
              <a:gd name="connsiteY5" fmla="*/ 0 h 1133030"/>
              <a:gd name="connsiteX6" fmla="*/ 3040859 w 5529765"/>
              <a:gd name="connsiteY6" fmla="*/ 0 h 1133030"/>
              <a:gd name="connsiteX7" fmla="*/ 3517545 w 5529765"/>
              <a:gd name="connsiteY7" fmla="*/ 0 h 1133030"/>
              <a:gd name="connsiteX8" fmla="*/ 4044408 w 5529765"/>
              <a:gd name="connsiteY8" fmla="*/ 0 h 1133030"/>
              <a:gd name="connsiteX9" fmla="*/ 4671627 w 5529765"/>
              <a:gd name="connsiteY9" fmla="*/ 0 h 1133030"/>
              <a:gd name="connsiteX10" fmla="*/ 5273757 w 5529765"/>
              <a:gd name="connsiteY10" fmla="*/ 0 h 1133030"/>
              <a:gd name="connsiteX11" fmla="*/ 5529765 w 5529765"/>
              <a:gd name="connsiteY11" fmla="*/ 256008 h 1133030"/>
              <a:gd name="connsiteX12" fmla="*/ 5529765 w 5529765"/>
              <a:gd name="connsiteY12" fmla="*/ 877022 h 1133030"/>
              <a:gd name="connsiteX13" fmla="*/ 5273757 w 5529765"/>
              <a:gd name="connsiteY13" fmla="*/ 1133030 h 1133030"/>
              <a:gd name="connsiteX14" fmla="*/ 4546183 w 5529765"/>
              <a:gd name="connsiteY14" fmla="*/ 1133030 h 1133030"/>
              <a:gd name="connsiteX15" fmla="*/ 3918965 w 5529765"/>
              <a:gd name="connsiteY15" fmla="*/ 1133030 h 1133030"/>
              <a:gd name="connsiteX16" fmla="*/ 3191391 w 5529765"/>
              <a:gd name="connsiteY16" fmla="*/ 1133030 h 1133030"/>
              <a:gd name="connsiteX17" fmla="*/ 2664528 w 5529765"/>
              <a:gd name="connsiteY17" fmla="*/ 1133030 h 1133030"/>
              <a:gd name="connsiteX18" fmla="*/ 1936954 w 5529765"/>
              <a:gd name="connsiteY18" fmla="*/ 1133030 h 1133030"/>
              <a:gd name="connsiteX19" fmla="*/ 1309735 w 5529765"/>
              <a:gd name="connsiteY19" fmla="*/ 1133030 h 1133030"/>
              <a:gd name="connsiteX20" fmla="*/ 256008 w 5529765"/>
              <a:gd name="connsiteY20" fmla="*/ 1133030 h 1133030"/>
              <a:gd name="connsiteX21" fmla="*/ 0 w 5529765"/>
              <a:gd name="connsiteY21" fmla="*/ 877022 h 1133030"/>
              <a:gd name="connsiteX22" fmla="*/ 0 w 5529765"/>
              <a:gd name="connsiteY22" fmla="*/ 256008 h 1133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529765" h="1133030" fill="none" extrusionOk="0">
                <a:moveTo>
                  <a:pt x="0" y="256008"/>
                </a:moveTo>
                <a:cubicBezTo>
                  <a:pt x="-27029" y="112250"/>
                  <a:pt x="105040" y="23101"/>
                  <a:pt x="256008" y="0"/>
                </a:cubicBezTo>
                <a:cubicBezTo>
                  <a:pt x="563168" y="14537"/>
                  <a:pt x="623760" y="-31041"/>
                  <a:pt x="933404" y="0"/>
                </a:cubicBezTo>
                <a:cubicBezTo>
                  <a:pt x="1243048" y="31041"/>
                  <a:pt x="1256024" y="11350"/>
                  <a:pt x="1410090" y="0"/>
                </a:cubicBezTo>
                <a:cubicBezTo>
                  <a:pt x="1564156" y="-11350"/>
                  <a:pt x="1681649" y="-17681"/>
                  <a:pt x="1936954" y="0"/>
                </a:cubicBezTo>
                <a:cubicBezTo>
                  <a:pt x="2192259" y="17681"/>
                  <a:pt x="2432608" y="-734"/>
                  <a:pt x="2564173" y="0"/>
                </a:cubicBezTo>
                <a:cubicBezTo>
                  <a:pt x="2695738" y="734"/>
                  <a:pt x="2837606" y="16600"/>
                  <a:pt x="3040859" y="0"/>
                </a:cubicBezTo>
                <a:cubicBezTo>
                  <a:pt x="3244112" y="-16600"/>
                  <a:pt x="3371640" y="-12844"/>
                  <a:pt x="3517545" y="0"/>
                </a:cubicBezTo>
                <a:cubicBezTo>
                  <a:pt x="3663450" y="12844"/>
                  <a:pt x="3811790" y="2944"/>
                  <a:pt x="4044408" y="0"/>
                </a:cubicBezTo>
                <a:cubicBezTo>
                  <a:pt x="4277026" y="-2944"/>
                  <a:pt x="4511812" y="25291"/>
                  <a:pt x="4671627" y="0"/>
                </a:cubicBezTo>
                <a:cubicBezTo>
                  <a:pt x="4831442" y="-25291"/>
                  <a:pt x="4982156" y="7244"/>
                  <a:pt x="5273757" y="0"/>
                </a:cubicBezTo>
                <a:cubicBezTo>
                  <a:pt x="5421458" y="647"/>
                  <a:pt x="5511925" y="92427"/>
                  <a:pt x="5529765" y="256008"/>
                </a:cubicBezTo>
                <a:cubicBezTo>
                  <a:pt x="5554337" y="386197"/>
                  <a:pt x="5516838" y="713361"/>
                  <a:pt x="5529765" y="877022"/>
                </a:cubicBezTo>
                <a:cubicBezTo>
                  <a:pt x="5526944" y="1012399"/>
                  <a:pt x="5419944" y="1123807"/>
                  <a:pt x="5273757" y="1133030"/>
                </a:cubicBezTo>
                <a:cubicBezTo>
                  <a:pt x="5006478" y="1115822"/>
                  <a:pt x="4863204" y="1134286"/>
                  <a:pt x="4546183" y="1133030"/>
                </a:cubicBezTo>
                <a:cubicBezTo>
                  <a:pt x="4229162" y="1131774"/>
                  <a:pt x="4053151" y="1104755"/>
                  <a:pt x="3918965" y="1133030"/>
                </a:cubicBezTo>
                <a:cubicBezTo>
                  <a:pt x="3784779" y="1161305"/>
                  <a:pt x="3548416" y="1159380"/>
                  <a:pt x="3191391" y="1133030"/>
                </a:cubicBezTo>
                <a:cubicBezTo>
                  <a:pt x="2834366" y="1106680"/>
                  <a:pt x="2872049" y="1151715"/>
                  <a:pt x="2664528" y="1133030"/>
                </a:cubicBezTo>
                <a:cubicBezTo>
                  <a:pt x="2457007" y="1114345"/>
                  <a:pt x="2216964" y="1140825"/>
                  <a:pt x="1936954" y="1133030"/>
                </a:cubicBezTo>
                <a:cubicBezTo>
                  <a:pt x="1656944" y="1125235"/>
                  <a:pt x="1476539" y="1145458"/>
                  <a:pt x="1309735" y="1133030"/>
                </a:cubicBezTo>
                <a:cubicBezTo>
                  <a:pt x="1142931" y="1120602"/>
                  <a:pt x="640787" y="1137592"/>
                  <a:pt x="256008" y="1133030"/>
                </a:cubicBezTo>
                <a:cubicBezTo>
                  <a:pt x="126320" y="1126063"/>
                  <a:pt x="-28632" y="1032673"/>
                  <a:pt x="0" y="877022"/>
                </a:cubicBezTo>
                <a:cubicBezTo>
                  <a:pt x="-11057" y="574973"/>
                  <a:pt x="-30708" y="412530"/>
                  <a:pt x="0" y="256008"/>
                </a:cubicBezTo>
                <a:close/>
              </a:path>
              <a:path w="5529765" h="1133030" stroke="0" extrusionOk="0">
                <a:moveTo>
                  <a:pt x="0" y="256008"/>
                </a:moveTo>
                <a:cubicBezTo>
                  <a:pt x="-18771" y="134320"/>
                  <a:pt x="120636" y="25452"/>
                  <a:pt x="256008" y="0"/>
                </a:cubicBezTo>
                <a:cubicBezTo>
                  <a:pt x="435434" y="5609"/>
                  <a:pt x="527891" y="4630"/>
                  <a:pt x="782872" y="0"/>
                </a:cubicBezTo>
                <a:cubicBezTo>
                  <a:pt x="1037853" y="-4630"/>
                  <a:pt x="1172474" y="-20187"/>
                  <a:pt x="1359913" y="0"/>
                </a:cubicBezTo>
                <a:cubicBezTo>
                  <a:pt x="1547352" y="20187"/>
                  <a:pt x="1685648" y="22446"/>
                  <a:pt x="1836599" y="0"/>
                </a:cubicBezTo>
                <a:cubicBezTo>
                  <a:pt x="1987550" y="-22446"/>
                  <a:pt x="2196031" y="28835"/>
                  <a:pt x="2513995" y="0"/>
                </a:cubicBezTo>
                <a:cubicBezTo>
                  <a:pt x="2831959" y="-28835"/>
                  <a:pt x="2806166" y="-2352"/>
                  <a:pt x="2990681" y="0"/>
                </a:cubicBezTo>
                <a:cubicBezTo>
                  <a:pt x="3175196" y="2352"/>
                  <a:pt x="3337032" y="15001"/>
                  <a:pt x="3617900" y="0"/>
                </a:cubicBezTo>
                <a:cubicBezTo>
                  <a:pt x="3898768" y="-15001"/>
                  <a:pt x="3987130" y="-4792"/>
                  <a:pt x="4144763" y="0"/>
                </a:cubicBezTo>
                <a:cubicBezTo>
                  <a:pt x="4302396" y="4792"/>
                  <a:pt x="4452095" y="13389"/>
                  <a:pt x="4671627" y="0"/>
                </a:cubicBezTo>
                <a:cubicBezTo>
                  <a:pt x="4891159" y="-13389"/>
                  <a:pt x="5135611" y="3389"/>
                  <a:pt x="5273757" y="0"/>
                </a:cubicBezTo>
                <a:cubicBezTo>
                  <a:pt x="5413894" y="-3295"/>
                  <a:pt x="5543302" y="118574"/>
                  <a:pt x="5529765" y="256008"/>
                </a:cubicBezTo>
                <a:cubicBezTo>
                  <a:pt x="5547725" y="543226"/>
                  <a:pt x="5549165" y="636677"/>
                  <a:pt x="5529765" y="877022"/>
                </a:cubicBezTo>
                <a:cubicBezTo>
                  <a:pt x="5526483" y="1018864"/>
                  <a:pt x="5435808" y="1136658"/>
                  <a:pt x="5273757" y="1133030"/>
                </a:cubicBezTo>
                <a:cubicBezTo>
                  <a:pt x="5065922" y="1115569"/>
                  <a:pt x="4844901" y="1119494"/>
                  <a:pt x="4696716" y="1133030"/>
                </a:cubicBezTo>
                <a:cubicBezTo>
                  <a:pt x="4548531" y="1146566"/>
                  <a:pt x="4357754" y="1149617"/>
                  <a:pt x="4119675" y="1133030"/>
                </a:cubicBezTo>
                <a:cubicBezTo>
                  <a:pt x="3881596" y="1116443"/>
                  <a:pt x="3717726" y="1139858"/>
                  <a:pt x="3592811" y="1133030"/>
                </a:cubicBezTo>
                <a:cubicBezTo>
                  <a:pt x="3467896" y="1126202"/>
                  <a:pt x="3138567" y="1124716"/>
                  <a:pt x="3015770" y="1133030"/>
                </a:cubicBezTo>
                <a:cubicBezTo>
                  <a:pt x="2892973" y="1141344"/>
                  <a:pt x="2508544" y="1118381"/>
                  <a:pt x="2338374" y="1133030"/>
                </a:cubicBezTo>
                <a:cubicBezTo>
                  <a:pt x="2168204" y="1147679"/>
                  <a:pt x="1919916" y="1157846"/>
                  <a:pt x="1811510" y="1133030"/>
                </a:cubicBezTo>
                <a:cubicBezTo>
                  <a:pt x="1703104" y="1108214"/>
                  <a:pt x="1307822" y="1145704"/>
                  <a:pt x="1083937" y="1133030"/>
                </a:cubicBezTo>
                <a:cubicBezTo>
                  <a:pt x="860052" y="1120356"/>
                  <a:pt x="573702" y="1172398"/>
                  <a:pt x="256008" y="1133030"/>
                </a:cubicBezTo>
                <a:cubicBezTo>
                  <a:pt x="104992" y="1128497"/>
                  <a:pt x="31570" y="1025389"/>
                  <a:pt x="0" y="877022"/>
                </a:cubicBezTo>
                <a:cubicBezTo>
                  <a:pt x="20805" y="646213"/>
                  <a:pt x="21418" y="556625"/>
                  <a:pt x="0" y="256008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475911327">
                  <a:prstGeom prst="roundRect">
                    <a:avLst>
                      <a:gd name="adj" fmla="val 22595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500" b="1" dirty="0" err="1">
                <a:solidFill>
                  <a:srgbClr val="FF0000"/>
                </a:solidFill>
              </a:rPr>
              <a:t>Lấy</a:t>
            </a:r>
            <a:r>
              <a:rPr lang="en-US" sz="3500" b="1" dirty="0">
                <a:solidFill>
                  <a:srgbClr val="FF0000"/>
                </a:solidFill>
              </a:rPr>
              <a:t> </a:t>
            </a:r>
            <a:r>
              <a:rPr lang="en-US" sz="3500" b="1" dirty="0" err="1">
                <a:solidFill>
                  <a:srgbClr val="FF0000"/>
                </a:solidFill>
              </a:rPr>
              <a:t>lại</a:t>
            </a:r>
            <a:r>
              <a:rPr lang="en-US" sz="3500" b="1" dirty="0">
                <a:solidFill>
                  <a:srgbClr val="FF0000"/>
                </a:solidFill>
              </a:rPr>
              <a:t> </a:t>
            </a:r>
            <a:r>
              <a:rPr lang="en-US" sz="3500" b="1" dirty="0" err="1">
                <a:solidFill>
                  <a:srgbClr val="FF0000"/>
                </a:solidFill>
              </a:rPr>
              <a:t>sự</a:t>
            </a:r>
            <a:r>
              <a:rPr lang="en-US" sz="3500" b="1" dirty="0">
                <a:solidFill>
                  <a:srgbClr val="FF0000"/>
                </a:solidFill>
              </a:rPr>
              <a:t> </a:t>
            </a:r>
            <a:r>
              <a:rPr lang="en-US" sz="3500" b="1" dirty="0" err="1">
                <a:solidFill>
                  <a:srgbClr val="FF0000"/>
                </a:solidFill>
              </a:rPr>
              <a:t>bình</a:t>
            </a:r>
            <a:r>
              <a:rPr lang="en-US" sz="3500" b="1" dirty="0">
                <a:solidFill>
                  <a:srgbClr val="FF0000"/>
                </a:solidFill>
              </a:rPr>
              <a:t> </a:t>
            </a:r>
            <a:r>
              <a:rPr lang="en-US" sz="3500" b="1" dirty="0" err="1">
                <a:solidFill>
                  <a:srgbClr val="FF0000"/>
                </a:solidFill>
              </a:rPr>
              <a:t>tĩnh</a:t>
            </a:r>
            <a:r>
              <a:rPr lang="en-US" sz="3500" b="1" dirty="0">
                <a:solidFill>
                  <a:srgbClr val="FF0000"/>
                </a:solidFill>
              </a:rPr>
              <a:t>, </a:t>
            </a:r>
            <a:r>
              <a:rPr lang="en-US" sz="3500" b="1" dirty="0" err="1">
                <a:solidFill>
                  <a:srgbClr val="FF0000"/>
                </a:solidFill>
              </a:rPr>
              <a:t>cân</a:t>
            </a:r>
            <a:r>
              <a:rPr lang="en-US" sz="3500" b="1" dirty="0">
                <a:solidFill>
                  <a:srgbClr val="FF0000"/>
                </a:solidFill>
              </a:rPr>
              <a:t> </a:t>
            </a:r>
            <a:r>
              <a:rPr lang="en-US" sz="3500" b="1" dirty="0" err="1">
                <a:solidFill>
                  <a:srgbClr val="FF0000"/>
                </a:solidFill>
              </a:rPr>
              <a:t>bằng</a:t>
            </a:r>
            <a:r>
              <a:rPr lang="en-US" sz="3500" b="1" dirty="0">
                <a:solidFill>
                  <a:srgbClr val="FF0000"/>
                </a:solidFill>
              </a:rPr>
              <a:t> </a:t>
            </a:r>
            <a:r>
              <a:rPr lang="en-US" sz="3500" b="1" dirty="0" err="1">
                <a:solidFill>
                  <a:srgbClr val="FF0000"/>
                </a:solidFill>
              </a:rPr>
              <a:t>bằng</a:t>
            </a:r>
            <a:r>
              <a:rPr lang="en-US" sz="3500" b="1" dirty="0">
                <a:solidFill>
                  <a:srgbClr val="FF0000"/>
                </a:solidFill>
              </a:rPr>
              <a:t> </a:t>
            </a:r>
            <a:r>
              <a:rPr lang="en-US" sz="3500" b="1" dirty="0" err="1">
                <a:solidFill>
                  <a:srgbClr val="FF0000"/>
                </a:solidFill>
              </a:rPr>
              <a:t>cách</a:t>
            </a:r>
            <a:r>
              <a:rPr lang="en-US" sz="3500" b="1" dirty="0">
                <a:solidFill>
                  <a:srgbClr val="FF0000"/>
                </a:solidFill>
              </a:rPr>
              <a:t> </a:t>
            </a:r>
            <a:r>
              <a:rPr lang="en-US" sz="3500" b="1" dirty="0" err="1">
                <a:solidFill>
                  <a:srgbClr val="FF0000"/>
                </a:solidFill>
              </a:rPr>
              <a:t>hít</a:t>
            </a:r>
            <a:r>
              <a:rPr lang="en-US" sz="3500" b="1" dirty="0">
                <a:solidFill>
                  <a:srgbClr val="FF0000"/>
                </a:solidFill>
              </a:rPr>
              <a:t> </a:t>
            </a:r>
            <a:r>
              <a:rPr lang="en-US" sz="3500" b="1" dirty="0" err="1">
                <a:solidFill>
                  <a:srgbClr val="FF0000"/>
                </a:solidFill>
              </a:rPr>
              <a:t>thở</a:t>
            </a:r>
            <a:r>
              <a:rPr lang="en-US" sz="3500" b="1" dirty="0">
                <a:solidFill>
                  <a:srgbClr val="FF0000"/>
                </a:solidFill>
              </a:rPr>
              <a:t> </a:t>
            </a:r>
            <a:r>
              <a:rPr lang="en-US" sz="3500" b="1" dirty="0" err="1">
                <a:solidFill>
                  <a:srgbClr val="FF0000"/>
                </a:solidFill>
              </a:rPr>
              <a:t>sâu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5E8F915-AA2C-27D6-EE7E-D8CA27683007}"/>
              </a:ext>
            </a:extLst>
          </p:cNvPr>
          <p:cNvSpPr/>
          <p:nvPr/>
        </p:nvSpPr>
        <p:spPr>
          <a:xfrm>
            <a:off x="7000875" y="2505074"/>
            <a:ext cx="3076575" cy="1009651"/>
          </a:xfrm>
          <a:custGeom>
            <a:avLst/>
            <a:gdLst>
              <a:gd name="connsiteX0" fmla="*/ 0 w 3076575"/>
              <a:gd name="connsiteY0" fmla="*/ 228131 h 1009651"/>
              <a:gd name="connsiteX1" fmla="*/ 228131 w 3076575"/>
              <a:gd name="connsiteY1" fmla="*/ 0 h 1009651"/>
              <a:gd name="connsiteX2" fmla="*/ 935616 w 3076575"/>
              <a:gd name="connsiteY2" fmla="*/ 0 h 1009651"/>
              <a:gd name="connsiteX3" fmla="*/ 1538288 w 3076575"/>
              <a:gd name="connsiteY3" fmla="*/ 0 h 1009651"/>
              <a:gd name="connsiteX4" fmla="*/ 2245772 w 3076575"/>
              <a:gd name="connsiteY4" fmla="*/ 0 h 1009651"/>
              <a:gd name="connsiteX5" fmla="*/ 2848444 w 3076575"/>
              <a:gd name="connsiteY5" fmla="*/ 0 h 1009651"/>
              <a:gd name="connsiteX6" fmla="*/ 3076575 w 3076575"/>
              <a:gd name="connsiteY6" fmla="*/ 228131 h 1009651"/>
              <a:gd name="connsiteX7" fmla="*/ 3076575 w 3076575"/>
              <a:gd name="connsiteY7" fmla="*/ 781520 h 1009651"/>
              <a:gd name="connsiteX8" fmla="*/ 2848444 w 3076575"/>
              <a:gd name="connsiteY8" fmla="*/ 1009651 h 1009651"/>
              <a:gd name="connsiteX9" fmla="*/ 2167163 w 3076575"/>
              <a:gd name="connsiteY9" fmla="*/ 1009651 h 1009651"/>
              <a:gd name="connsiteX10" fmla="*/ 1590694 w 3076575"/>
              <a:gd name="connsiteY10" fmla="*/ 1009651 h 1009651"/>
              <a:gd name="connsiteX11" fmla="*/ 988022 w 3076575"/>
              <a:gd name="connsiteY11" fmla="*/ 1009651 h 1009651"/>
              <a:gd name="connsiteX12" fmla="*/ 228131 w 3076575"/>
              <a:gd name="connsiteY12" fmla="*/ 1009651 h 1009651"/>
              <a:gd name="connsiteX13" fmla="*/ 0 w 3076575"/>
              <a:gd name="connsiteY13" fmla="*/ 781520 h 1009651"/>
              <a:gd name="connsiteX14" fmla="*/ 0 w 3076575"/>
              <a:gd name="connsiteY14" fmla="*/ 228131 h 10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76575" h="1009651" fill="none" extrusionOk="0">
                <a:moveTo>
                  <a:pt x="0" y="228131"/>
                </a:moveTo>
                <a:cubicBezTo>
                  <a:pt x="19178" y="89982"/>
                  <a:pt x="107968" y="8269"/>
                  <a:pt x="228131" y="0"/>
                </a:cubicBezTo>
                <a:cubicBezTo>
                  <a:pt x="545263" y="8136"/>
                  <a:pt x="701781" y="-23617"/>
                  <a:pt x="935616" y="0"/>
                </a:cubicBezTo>
                <a:cubicBezTo>
                  <a:pt x="1169452" y="23617"/>
                  <a:pt x="1363864" y="18258"/>
                  <a:pt x="1538288" y="0"/>
                </a:cubicBezTo>
                <a:cubicBezTo>
                  <a:pt x="1712712" y="-18258"/>
                  <a:pt x="1931921" y="-24655"/>
                  <a:pt x="2245772" y="0"/>
                </a:cubicBezTo>
                <a:cubicBezTo>
                  <a:pt x="2559623" y="24655"/>
                  <a:pt x="2613440" y="5193"/>
                  <a:pt x="2848444" y="0"/>
                </a:cubicBezTo>
                <a:cubicBezTo>
                  <a:pt x="2970938" y="-1647"/>
                  <a:pt x="3088919" y="104867"/>
                  <a:pt x="3076575" y="228131"/>
                </a:cubicBezTo>
                <a:cubicBezTo>
                  <a:pt x="3085778" y="381859"/>
                  <a:pt x="3100982" y="527148"/>
                  <a:pt x="3076575" y="781520"/>
                </a:cubicBezTo>
                <a:cubicBezTo>
                  <a:pt x="3069335" y="906878"/>
                  <a:pt x="2968654" y="1023598"/>
                  <a:pt x="2848444" y="1009651"/>
                </a:cubicBezTo>
                <a:cubicBezTo>
                  <a:pt x="2697905" y="1040555"/>
                  <a:pt x="2343023" y="980894"/>
                  <a:pt x="2167163" y="1009651"/>
                </a:cubicBezTo>
                <a:cubicBezTo>
                  <a:pt x="1991303" y="1038408"/>
                  <a:pt x="1718768" y="1033737"/>
                  <a:pt x="1590694" y="1009651"/>
                </a:cubicBezTo>
                <a:cubicBezTo>
                  <a:pt x="1462620" y="985565"/>
                  <a:pt x="1189398" y="998154"/>
                  <a:pt x="988022" y="1009651"/>
                </a:cubicBezTo>
                <a:cubicBezTo>
                  <a:pt x="786646" y="1021148"/>
                  <a:pt x="478486" y="1013106"/>
                  <a:pt x="228131" y="1009651"/>
                </a:cubicBezTo>
                <a:cubicBezTo>
                  <a:pt x="102963" y="1018524"/>
                  <a:pt x="12869" y="934199"/>
                  <a:pt x="0" y="781520"/>
                </a:cubicBezTo>
                <a:cubicBezTo>
                  <a:pt x="-4361" y="554333"/>
                  <a:pt x="19574" y="457122"/>
                  <a:pt x="0" y="228131"/>
                </a:cubicBezTo>
                <a:close/>
              </a:path>
              <a:path w="3076575" h="1009651" stroke="0" extrusionOk="0">
                <a:moveTo>
                  <a:pt x="0" y="228131"/>
                </a:moveTo>
                <a:cubicBezTo>
                  <a:pt x="-21011" y="124190"/>
                  <a:pt x="107530" y="22810"/>
                  <a:pt x="228131" y="0"/>
                </a:cubicBezTo>
                <a:cubicBezTo>
                  <a:pt x="363186" y="16502"/>
                  <a:pt x="535028" y="20787"/>
                  <a:pt x="830803" y="0"/>
                </a:cubicBezTo>
                <a:cubicBezTo>
                  <a:pt x="1126578" y="-20787"/>
                  <a:pt x="1331838" y="22357"/>
                  <a:pt x="1459678" y="0"/>
                </a:cubicBezTo>
                <a:cubicBezTo>
                  <a:pt x="1587519" y="-22357"/>
                  <a:pt x="1834468" y="21418"/>
                  <a:pt x="2036147" y="0"/>
                </a:cubicBezTo>
                <a:cubicBezTo>
                  <a:pt x="2237826" y="-21418"/>
                  <a:pt x="2474658" y="-26964"/>
                  <a:pt x="2848444" y="0"/>
                </a:cubicBezTo>
                <a:cubicBezTo>
                  <a:pt x="2958191" y="13245"/>
                  <a:pt x="3106074" y="109554"/>
                  <a:pt x="3076575" y="228131"/>
                </a:cubicBezTo>
                <a:cubicBezTo>
                  <a:pt x="3074346" y="368352"/>
                  <a:pt x="3057040" y="660427"/>
                  <a:pt x="3076575" y="781520"/>
                </a:cubicBezTo>
                <a:cubicBezTo>
                  <a:pt x="3072966" y="912426"/>
                  <a:pt x="2971320" y="1018319"/>
                  <a:pt x="2848444" y="1009651"/>
                </a:cubicBezTo>
                <a:cubicBezTo>
                  <a:pt x="2566152" y="1004820"/>
                  <a:pt x="2488966" y="1026684"/>
                  <a:pt x="2193366" y="1009651"/>
                </a:cubicBezTo>
                <a:cubicBezTo>
                  <a:pt x="1897766" y="992618"/>
                  <a:pt x="1774188" y="980320"/>
                  <a:pt x="1590694" y="1009651"/>
                </a:cubicBezTo>
                <a:cubicBezTo>
                  <a:pt x="1407200" y="1038982"/>
                  <a:pt x="1227356" y="979246"/>
                  <a:pt x="961819" y="1009651"/>
                </a:cubicBezTo>
                <a:cubicBezTo>
                  <a:pt x="696282" y="1040056"/>
                  <a:pt x="445826" y="973888"/>
                  <a:pt x="228131" y="1009651"/>
                </a:cubicBezTo>
                <a:cubicBezTo>
                  <a:pt x="109904" y="1005333"/>
                  <a:pt x="-2887" y="894153"/>
                  <a:pt x="0" y="781520"/>
                </a:cubicBezTo>
                <a:cubicBezTo>
                  <a:pt x="-11085" y="596798"/>
                  <a:pt x="-14707" y="459738"/>
                  <a:pt x="0" y="228131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475911327">
                  <a:prstGeom prst="roundRect">
                    <a:avLst>
                      <a:gd name="adj" fmla="val 22595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500" b="1" dirty="0" err="1">
                <a:solidFill>
                  <a:srgbClr val="FF0000"/>
                </a:solidFill>
              </a:rPr>
              <a:t>Ngồi</a:t>
            </a:r>
            <a:r>
              <a:rPr lang="en-US" sz="3500" b="1" dirty="0">
                <a:solidFill>
                  <a:srgbClr val="FF0000"/>
                </a:solidFill>
              </a:rPr>
              <a:t> </a:t>
            </a:r>
            <a:r>
              <a:rPr lang="en-US" sz="3500" b="1" dirty="0" err="1">
                <a:solidFill>
                  <a:srgbClr val="FF0000"/>
                </a:solidFill>
              </a:rPr>
              <a:t>thiền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E8F6A14-68D3-B984-592F-14D4AB56ED9F}"/>
              </a:ext>
            </a:extLst>
          </p:cNvPr>
          <p:cNvGrpSpPr/>
          <p:nvPr/>
        </p:nvGrpSpPr>
        <p:grpSpPr>
          <a:xfrm>
            <a:off x="3609796" y="1089746"/>
            <a:ext cx="3151054" cy="1070492"/>
            <a:chOff x="3609796" y="1089746"/>
            <a:chExt cx="3151054" cy="1070492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734D18E3-13E3-4F0F-772D-4C4BD9C8A4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09796" y="1405218"/>
              <a:ext cx="2670067" cy="75502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4C0B21E-C947-2AB4-7744-5FF801272548}"/>
                </a:ext>
              </a:extLst>
            </p:cNvPr>
            <p:cNvSpPr txBox="1"/>
            <p:nvPr/>
          </p:nvSpPr>
          <p:spPr>
            <a:xfrm rot="20700000">
              <a:off x="3661323" y="1089746"/>
              <a:ext cx="3099527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4A91A27-E3DB-98B1-82B4-1B7A3F1F7FF9}"/>
              </a:ext>
            </a:extLst>
          </p:cNvPr>
          <p:cNvGrpSpPr/>
          <p:nvPr/>
        </p:nvGrpSpPr>
        <p:grpSpPr>
          <a:xfrm rot="195307">
            <a:off x="3401942" y="2531087"/>
            <a:ext cx="3701066" cy="630942"/>
            <a:chOff x="3507521" y="2496135"/>
            <a:chExt cx="3447703" cy="63094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26F11A5-4035-4795-E7BF-5F79548A94E1}"/>
                </a:ext>
              </a:extLst>
            </p:cNvPr>
            <p:cNvSpPr txBox="1"/>
            <p:nvPr/>
          </p:nvSpPr>
          <p:spPr>
            <a:xfrm>
              <a:off x="3507521" y="2496135"/>
              <a:ext cx="3447703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16EF307-A80B-84B8-09C3-BDBF18846979}"/>
                </a:ext>
              </a:extLst>
            </p:cNvPr>
            <p:cNvCxnSpPr>
              <a:cxnSpLocks/>
            </p:cNvCxnSpPr>
            <p:nvPr/>
          </p:nvCxnSpPr>
          <p:spPr>
            <a:xfrm>
              <a:off x="3561542" y="3035090"/>
              <a:ext cx="3343856" cy="4792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692D971-F40F-35EA-6736-BE03433671C4}"/>
              </a:ext>
            </a:extLst>
          </p:cNvPr>
          <p:cNvGrpSpPr/>
          <p:nvPr/>
        </p:nvGrpSpPr>
        <p:grpSpPr>
          <a:xfrm rot="1545143">
            <a:off x="3389879" y="3658298"/>
            <a:ext cx="4048772" cy="1184594"/>
            <a:chOff x="2889384" y="1089746"/>
            <a:chExt cx="3871466" cy="1184594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0047B29C-4445-FAC5-F86F-902BB36EC872}"/>
                </a:ext>
              </a:extLst>
            </p:cNvPr>
            <p:cNvCxnSpPr>
              <a:cxnSpLocks/>
            </p:cNvCxnSpPr>
            <p:nvPr/>
          </p:nvCxnSpPr>
          <p:spPr>
            <a:xfrm rot="19874675">
              <a:off x="2889384" y="1488773"/>
              <a:ext cx="3411898" cy="78556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A1BB2A5-70E6-9907-A6B6-A3134A2B1AE7}"/>
                </a:ext>
              </a:extLst>
            </p:cNvPr>
            <p:cNvSpPr txBox="1"/>
            <p:nvPr/>
          </p:nvSpPr>
          <p:spPr>
            <a:xfrm rot="20700000">
              <a:off x="3661323" y="1089746"/>
              <a:ext cx="3099527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ED8A11C-B1D0-C828-8345-EE1BCC82A16D}"/>
              </a:ext>
            </a:extLst>
          </p:cNvPr>
          <p:cNvSpPr/>
          <p:nvPr/>
        </p:nvSpPr>
        <p:spPr>
          <a:xfrm>
            <a:off x="6934200" y="4067175"/>
            <a:ext cx="2828925" cy="847725"/>
          </a:xfrm>
          <a:custGeom>
            <a:avLst/>
            <a:gdLst>
              <a:gd name="connsiteX0" fmla="*/ 0 w 2828925"/>
              <a:gd name="connsiteY0" fmla="*/ 191543 h 847725"/>
              <a:gd name="connsiteX1" fmla="*/ 191543 w 2828925"/>
              <a:gd name="connsiteY1" fmla="*/ 0 h 847725"/>
              <a:gd name="connsiteX2" fmla="*/ 851920 w 2828925"/>
              <a:gd name="connsiteY2" fmla="*/ 0 h 847725"/>
              <a:gd name="connsiteX3" fmla="*/ 1414463 w 2828925"/>
              <a:gd name="connsiteY3" fmla="*/ 0 h 847725"/>
              <a:gd name="connsiteX4" fmla="*/ 2074839 w 2828925"/>
              <a:gd name="connsiteY4" fmla="*/ 0 h 847725"/>
              <a:gd name="connsiteX5" fmla="*/ 2637382 w 2828925"/>
              <a:gd name="connsiteY5" fmla="*/ 0 h 847725"/>
              <a:gd name="connsiteX6" fmla="*/ 2828925 w 2828925"/>
              <a:gd name="connsiteY6" fmla="*/ 191543 h 847725"/>
              <a:gd name="connsiteX7" fmla="*/ 2828925 w 2828925"/>
              <a:gd name="connsiteY7" fmla="*/ 656182 h 847725"/>
              <a:gd name="connsiteX8" fmla="*/ 2637382 w 2828925"/>
              <a:gd name="connsiteY8" fmla="*/ 847725 h 847725"/>
              <a:gd name="connsiteX9" fmla="*/ 2001464 w 2828925"/>
              <a:gd name="connsiteY9" fmla="*/ 847725 h 847725"/>
              <a:gd name="connsiteX10" fmla="*/ 1463379 w 2828925"/>
              <a:gd name="connsiteY10" fmla="*/ 847725 h 847725"/>
              <a:gd name="connsiteX11" fmla="*/ 900836 w 2828925"/>
              <a:gd name="connsiteY11" fmla="*/ 847725 h 847725"/>
              <a:gd name="connsiteX12" fmla="*/ 191543 w 2828925"/>
              <a:gd name="connsiteY12" fmla="*/ 847725 h 847725"/>
              <a:gd name="connsiteX13" fmla="*/ 0 w 2828925"/>
              <a:gd name="connsiteY13" fmla="*/ 656182 h 847725"/>
              <a:gd name="connsiteX14" fmla="*/ 0 w 2828925"/>
              <a:gd name="connsiteY14" fmla="*/ 191543 h 84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28925" h="847725" fill="none" extrusionOk="0">
                <a:moveTo>
                  <a:pt x="0" y="191543"/>
                </a:moveTo>
                <a:cubicBezTo>
                  <a:pt x="12837" y="77620"/>
                  <a:pt x="95639" y="14016"/>
                  <a:pt x="191543" y="0"/>
                </a:cubicBezTo>
                <a:cubicBezTo>
                  <a:pt x="366462" y="-29970"/>
                  <a:pt x="526758" y="-12176"/>
                  <a:pt x="851920" y="0"/>
                </a:cubicBezTo>
                <a:cubicBezTo>
                  <a:pt x="1177082" y="12176"/>
                  <a:pt x="1265706" y="17106"/>
                  <a:pt x="1414463" y="0"/>
                </a:cubicBezTo>
                <a:cubicBezTo>
                  <a:pt x="1563220" y="-17106"/>
                  <a:pt x="1778318" y="18529"/>
                  <a:pt x="2074839" y="0"/>
                </a:cubicBezTo>
                <a:cubicBezTo>
                  <a:pt x="2371360" y="-18529"/>
                  <a:pt x="2369243" y="-20575"/>
                  <a:pt x="2637382" y="0"/>
                </a:cubicBezTo>
                <a:cubicBezTo>
                  <a:pt x="2729327" y="-6517"/>
                  <a:pt x="2848030" y="89980"/>
                  <a:pt x="2828925" y="191543"/>
                </a:cubicBezTo>
                <a:cubicBezTo>
                  <a:pt x="2832013" y="376353"/>
                  <a:pt x="2821370" y="509945"/>
                  <a:pt x="2828925" y="656182"/>
                </a:cubicBezTo>
                <a:cubicBezTo>
                  <a:pt x="2810287" y="760334"/>
                  <a:pt x="2739139" y="857440"/>
                  <a:pt x="2637382" y="847725"/>
                </a:cubicBezTo>
                <a:cubicBezTo>
                  <a:pt x="2357409" y="853170"/>
                  <a:pt x="2130669" y="819419"/>
                  <a:pt x="2001464" y="847725"/>
                </a:cubicBezTo>
                <a:cubicBezTo>
                  <a:pt x="1872259" y="876031"/>
                  <a:pt x="1629484" y="869699"/>
                  <a:pt x="1463379" y="847725"/>
                </a:cubicBezTo>
                <a:cubicBezTo>
                  <a:pt x="1297275" y="825751"/>
                  <a:pt x="1132510" y="836138"/>
                  <a:pt x="900836" y="847725"/>
                </a:cubicBezTo>
                <a:cubicBezTo>
                  <a:pt x="669162" y="859312"/>
                  <a:pt x="341822" y="835669"/>
                  <a:pt x="191543" y="847725"/>
                </a:cubicBezTo>
                <a:cubicBezTo>
                  <a:pt x="88188" y="873865"/>
                  <a:pt x="8292" y="779163"/>
                  <a:pt x="0" y="656182"/>
                </a:cubicBezTo>
                <a:cubicBezTo>
                  <a:pt x="-18725" y="526911"/>
                  <a:pt x="-9314" y="367743"/>
                  <a:pt x="0" y="191543"/>
                </a:cubicBezTo>
                <a:close/>
              </a:path>
              <a:path w="2828925" h="847725" stroke="0" extrusionOk="0">
                <a:moveTo>
                  <a:pt x="0" y="191543"/>
                </a:moveTo>
                <a:cubicBezTo>
                  <a:pt x="-16525" y="103100"/>
                  <a:pt x="86685" y="3925"/>
                  <a:pt x="191543" y="0"/>
                </a:cubicBezTo>
                <a:cubicBezTo>
                  <a:pt x="439992" y="3268"/>
                  <a:pt x="524495" y="-2175"/>
                  <a:pt x="754086" y="0"/>
                </a:cubicBezTo>
                <a:cubicBezTo>
                  <a:pt x="983677" y="2175"/>
                  <a:pt x="1121468" y="27250"/>
                  <a:pt x="1341087" y="0"/>
                </a:cubicBezTo>
                <a:cubicBezTo>
                  <a:pt x="1560706" y="-27250"/>
                  <a:pt x="1761930" y="-23217"/>
                  <a:pt x="1879172" y="0"/>
                </a:cubicBezTo>
                <a:cubicBezTo>
                  <a:pt x="1996415" y="23217"/>
                  <a:pt x="2396872" y="-18206"/>
                  <a:pt x="2637382" y="0"/>
                </a:cubicBezTo>
                <a:cubicBezTo>
                  <a:pt x="2724046" y="15590"/>
                  <a:pt x="2835816" y="87490"/>
                  <a:pt x="2828925" y="191543"/>
                </a:cubicBezTo>
                <a:cubicBezTo>
                  <a:pt x="2837683" y="298153"/>
                  <a:pt x="2829581" y="469106"/>
                  <a:pt x="2828925" y="656182"/>
                </a:cubicBezTo>
                <a:cubicBezTo>
                  <a:pt x="2825873" y="766122"/>
                  <a:pt x="2738275" y="861334"/>
                  <a:pt x="2637382" y="847725"/>
                </a:cubicBezTo>
                <a:cubicBezTo>
                  <a:pt x="2368930" y="832494"/>
                  <a:pt x="2248276" y="820036"/>
                  <a:pt x="2025922" y="847725"/>
                </a:cubicBezTo>
                <a:cubicBezTo>
                  <a:pt x="1803568" y="875414"/>
                  <a:pt x="1615237" y="838200"/>
                  <a:pt x="1463379" y="847725"/>
                </a:cubicBezTo>
                <a:cubicBezTo>
                  <a:pt x="1311521" y="857250"/>
                  <a:pt x="1003539" y="827715"/>
                  <a:pt x="876378" y="847725"/>
                </a:cubicBezTo>
                <a:cubicBezTo>
                  <a:pt x="749217" y="867735"/>
                  <a:pt x="481205" y="879791"/>
                  <a:pt x="191543" y="847725"/>
                </a:cubicBezTo>
                <a:cubicBezTo>
                  <a:pt x="105752" y="836607"/>
                  <a:pt x="-3432" y="746086"/>
                  <a:pt x="0" y="656182"/>
                </a:cubicBezTo>
                <a:cubicBezTo>
                  <a:pt x="4075" y="503896"/>
                  <a:pt x="-8862" y="385510"/>
                  <a:pt x="0" y="191543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475911327">
                  <a:prstGeom prst="roundRect">
                    <a:avLst>
                      <a:gd name="adj" fmla="val 22595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500" b="1" noProof="0" dirty="0" err="1">
                <a:solidFill>
                  <a:srgbClr val="FF0000"/>
                </a:solidFill>
                <a:latin typeface="Calibri" panose="020F0502020204030204"/>
              </a:rPr>
              <a:t>Đi</a:t>
            </a:r>
            <a:r>
              <a:rPr lang="en-US" sz="3500" b="1" noProof="0" dirty="0"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US" sz="3500" b="1" noProof="0" dirty="0" err="1">
                <a:solidFill>
                  <a:srgbClr val="FF0000"/>
                </a:solidFill>
                <a:latin typeface="Calibri" panose="020F0502020204030204"/>
              </a:rPr>
              <a:t>dạo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643371A-058F-BF07-6C57-24C30AAFEBC6}"/>
              </a:ext>
            </a:extLst>
          </p:cNvPr>
          <p:cNvGrpSpPr/>
          <p:nvPr/>
        </p:nvGrpSpPr>
        <p:grpSpPr>
          <a:xfrm rot="2394207">
            <a:off x="2847766" y="4601728"/>
            <a:ext cx="4614426" cy="1184594"/>
            <a:chOff x="2889384" y="1089746"/>
            <a:chExt cx="3871466" cy="1184594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E9EE4EC4-D0A6-FAFC-E36B-5056046C236A}"/>
                </a:ext>
              </a:extLst>
            </p:cNvPr>
            <p:cNvCxnSpPr>
              <a:cxnSpLocks/>
            </p:cNvCxnSpPr>
            <p:nvPr/>
          </p:nvCxnSpPr>
          <p:spPr>
            <a:xfrm rot="19874675">
              <a:off x="2889384" y="1488773"/>
              <a:ext cx="3411898" cy="78556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24C6E5C-F979-13C3-FB91-BA540FAAFC73}"/>
                </a:ext>
              </a:extLst>
            </p:cNvPr>
            <p:cNvSpPr txBox="1"/>
            <p:nvPr/>
          </p:nvSpPr>
          <p:spPr>
            <a:xfrm rot="20700000">
              <a:off x="3661323" y="1089746"/>
              <a:ext cx="3099527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5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4D88130-0A36-667A-F3C3-C349F4B2F0DA}"/>
              </a:ext>
            </a:extLst>
          </p:cNvPr>
          <p:cNvSpPr/>
          <p:nvPr/>
        </p:nvSpPr>
        <p:spPr>
          <a:xfrm>
            <a:off x="6829424" y="5334000"/>
            <a:ext cx="4543425" cy="1114425"/>
          </a:xfrm>
          <a:custGeom>
            <a:avLst/>
            <a:gdLst>
              <a:gd name="connsiteX0" fmla="*/ 0 w 4543425"/>
              <a:gd name="connsiteY0" fmla="*/ 251804 h 1114425"/>
              <a:gd name="connsiteX1" fmla="*/ 251804 w 4543425"/>
              <a:gd name="connsiteY1" fmla="*/ 0 h 1114425"/>
              <a:gd name="connsiteX2" fmla="*/ 1005903 w 4543425"/>
              <a:gd name="connsiteY2" fmla="*/ 0 h 1114425"/>
              <a:gd name="connsiteX3" fmla="*/ 1760002 w 4543425"/>
              <a:gd name="connsiteY3" fmla="*/ 0 h 1114425"/>
              <a:gd name="connsiteX4" fmla="*/ 2392907 w 4543425"/>
              <a:gd name="connsiteY4" fmla="*/ 0 h 1114425"/>
              <a:gd name="connsiteX5" fmla="*/ 3025812 w 4543425"/>
              <a:gd name="connsiteY5" fmla="*/ 0 h 1114425"/>
              <a:gd name="connsiteX6" fmla="*/ 3658716 w 4543425"/>
              <a:gd name="connsiteY6" fmla="*/ 0 h 1114425"/>
              <a:gd name="connsiteX7" fmla="*/ 4291621 w 4543425"/>
              <a:gd name="connsiteY7" fmla="*/ 0 h 1114425"/>
              <a:gd name="connsiteX8" fmla="*/ 4543425 w 4543425"/>
              <a:gd name="connsiteY8" fmla="*/ 251804 h 1114425"/>
              <a:gd name="connsiteX9" fmla="*/ 4543425 w 4543425"/>
              <a:gd name="connsiteY9" fmla="*/ 862621 h 1114425"/>
              <a:gd name="connsiteX10" fmla="*/ 4291621 w 4543425"/>
              <a:gd name="connsiteY10" fmla="*/ 1114425 h 1114425"/>
              <a:gd name="connsiteX11" fmla="*/ 3658716 w 4543425"/>
              <a:gd name="connsiteY11" fmla="*/ 1114425 h 1114425"/>
              <a:gd name="connsiteX12" fmla="*/ 2985414 w 4543425"/>
              <a:gd name="connsiteY12" fmla="*/ 1114425 h 1114425"/>
              <a:gd name="connsiteX13" fmla="*/ 2352509 w 4543425"/>
              <a:gd name="connsiteY13" fmla="*/ 1114425 h 1114425"/>
              <a:gd name="connsiteX14" fmla="*/ 1719604 w 4543425"/>
              <a:gd name="connsiteY14" fmla="*/ 1114425 h 1114425"/>
              <a:gd name="connsiteX15" fmla="*/ 1086700 w 4543425"/>
              <a:gd name="connsiteY15" fmla="*/ 1114425 h 1114425"/>
              <a:gd name="connsiteX16" fmla="*/ 251804 w 4543425"/>
              <a:gd name="connsiteY16" fmla="*/ 1114425 h 1114425"/>
              <a:gd name="connsiteX17" fmla="*/ 0 w 4543425"/>
              <a:gd name="connsiteY17" fmla="*/ 862621 h 1114425"/>
              <a:gd name="connsiteX18" fmla="*/ 0 w 4543425"/>
              <a:gd name="connsiteY18" fmla="*/ 251804 h 111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543425" h="1114425" fill="none" extrusionOk="0">
                <a:moveTo>
                  <a:pt x="0" y="251804"/>
                </a:moveTo>
                <a:cubicBezTo>
                  <a:pt x="5444" y="122187"/>
                  <a:pt x="125918" y="16928"/>
                  <a:pt x="251804" y="0"/>
                </a:cubicBezTo>
                <a:cubicBezTo>
                  <a:pt x="484599" y="33968"/>
                  <a:pt x="805533" y="17687"/>
                  <a:pt x="1005903" y="0"/>
                </a:cubicBezTo>
                <a:cubicBezTo>
                  <a:pt x="1206273" y="-17687"/>
                  <a:pt x="1508502" y="-14589"/>
                  <a:pt x="1760002" y="0"/>
                </a:cubicBezTo>
                <a:cubicBezTo>
                  <a:pt x="2011502" y="14589"/>
                  <a:pt x="2227798" y="-14299"/>
                  <a:pt x="2392907" y="0"/>
                </a:cubicBezTo>
                <a:cubicBezTo>
                  <a:pt x="2558017" y="14299"/>
                  <a:pt x="2807642" y="19860"/>
                  <a:pt x="3025812" y="0"/>
                </a:cubicBezTo>
                <a:cubicBezTo>
                  <a:pt x="3243983" y="-19860"/>
                  <a:pt x="3368290" y="-5332"/>
                  <a:pt x="3658716" y="0"/>
                </a:cubicBezTo>
                <a:cubicBezTo>
                  <a:pt x="3949142" y="5332"/>
                  <a:pt x="4101044" y="-2932"/>
                  <a:pt x="4291621" y="0"/>
                </a:cubicBezTo>
                <a:cubicBezTo>
                  <a:pt x="4407985" y="7196"/>
                  <a:pt x="4544007" y="93923"/>
                  <a:pt x="4543425" y="251804"/>
                </a:cubicBezTo>
                <a:cubicBezTo>
                  <a:pt x="4520479" y="546573"/>
                  <a:pt x="4559780" y="711991"/>
                  <a:pt x="4543425" y="862621"/>
                </a:cubicBezTo>
                <a:cubicBezTo>
                  <a:pt x="4545548" y="1024517"/>
                  <a:pt x="4438770" y="1131183"/>
                  <a:pt x="4291621" y="1114425"/>
                </a:cubicBezTo>
                <a:cubicBezTo>
                  <a:pt x="4072913" y="1099778"/>
                  <a:pt x="3890761" y="1121259"/>
                  <a:pt x="3658716" y="1114425"/>
                </a:cubicBezTo>
                <a:cubicBezTo>
                  <a:pt x="3426672" y="1107591"/>
                  <a:pt x="3279945" y="1124639"/>
                  <a:pt x="2985414" y="1114425"/>
                </a:cubicBezTo>
                <a:cubicBezTo>
                  <a:pt x="2690883" y="1104211"/>
                  <a:pt x="2556778" y="1145146"/>
                  <a:pt x="2352509" y="1114425"/>
                </a:cubicBezTo>
                <a:cubicBezTo>
                  <a:pt x="2148241" y="1083704"/>
                  <a:pt x="2004101" y="1130078"/>
                  <a:pt x="1719604" y="1114425"/>
                </a:cubicBezTo>
                <a:cubicBezTo>
                  <a:pt x="1435108" y="1098772"/>
                  <a:pt x="1315924" y="1094035"/>
                  <a:pt x="1086700" y="1114425"/>
                </a:cubicBezTo>
                <a:cubicBezTo>
                  <a:pt x="857476" y="1134815"/>
                  <a:pt x="648334" y="1088242"/>
                  <a:pt x="251804" y="1114425"/>
                </a:cubicBezTo>
                <a:cubicBezTo>
                  <a:pt x="99830" y="1086920"/>
                  <a:pt x="14703" y="973426"/>
                  <a:pt x="0" y="862621"/>
                </a:cubicBezTo>
                <a:cubicBezTo>
                  <a:pt x="-28936" y="681617"/>
                  <a:pt x="-18353" y="553495"/>
                  <a:pt x="0" y="251804"/>
                </a:cubicBezTo>
                <a:close/>
              </a:path>
              <a:path w="4543425" h="1114425" stroke="0" extrusionOk="0">
                <a:moveTo>
                  <a:pt x="0" y="251804"/>
                </a:moveTo>
                <a:cubicBezTo>
                  <a:pt x="-21200" y="134986"/>
                  <a:pt x="119818" y="29959"/>
                  <a:pt x="251804" y="0"/>
                </a:cubicBezTo>
                <a:cubicBezTo>
                  <a:pt x="480540" y="17110"/>
                  <a:pt x="661191" y="4053"/>
                  <a:pt x="844310" y="0"/>
                </a:cubicBezTo>
                <a:cubicBezTo>
                  <a:pt x="1027429" y="-4053"/>
                  <a:pt x="1179176" y="27355"/>
                  <a:pt x="1477215" y="0"/>
                </a:cubicBezTo>
                <a:cubicBezTo>
                  <a:pt x="1775255" y="-27355"/>
                  <a:pt x="1903398" y="-5937"/>
                  <a:pt x="2029323" y="0"/>
                </a:cubicBezTo>
                <a:cubicBezTo>
                  <a:pt x="2155248" y="5937"/>
                  <a:pt x="2467065" y="14844"/>
                  <a:pt x="2743024" y="0"/>
                </a:cubicBezTo>
                <a:cubicBezTo>
                  <a:pt x="3018983" y="-14844"/>
                  <a:pt x="3170706" y="-22742"/>
                  <a:pt x="3295133" y="0"/>
                </a:cubicBezTo>
                <a:cubicBezTo>
                  <a:pt x="3419560" y="22742"/>
                  <a:pt x="3880526" y="-33211"/>
                  <a:pt x="4291621" y="0"/>
                </a:cubicBezTo>
                <a:cubicBezTo>
                  <a:pt x="4408940" y="-2442"/>
                  <a:pt x="4557632" y="129830"/>
                  <a:pt x="4543425" y="251804"/>
                </a:cubicBezTo>
                <a:cubicBezTo>
                  <a:pt x="4563962" y="508781"/>
                  <a:pt x="4560616" y="615889"/>
                  <a:pt x="4543425" y="862621"/>
                </a:cubicBezTo>
                <a:cubicBezTo>
                  <a:pt x="4531845" y="971209"/>
                  <a:pt x="4448710" y="1119690"/>
                  <a:pt x="4291621" y="1114425"/>
                </a:cubicBezTo>
                <a:cubicBezTo>
                  <a:pt x="4092095" y="1108882"/>
                  <a:pt x="3951019" y="1101489"/>
                  <a:pt x="3739513" y="1114425"/>
                </a:cubicBezTo>
                <a:cubicBezTo>
                  <a:pt x="3528007" y="1127361"/>
                  <a:pt x="3208967" y="1120921"/>
                  <a:pt x="3025812" y="1114425"/>
                </a:cubicBezTo>
                <a:cubicBezTo>
                  <a:pt x="2842657" y="1107929"/>
                  <a:pt x="2514157" y="1100962"/>
                  <a:pt x="2352509" y="1114425"/>
                </a:cubicBezTo>
                <a:cubicBezTo>
                  <a:pt x="2190861" y="1127888"/>
                  <a:pt x="1919536" y="1092389"/>
                  <a:pt x="1719604" y="1114425"/>
                </a:cubicBezTo>
                <a:cubicBezTo>
                  <a:pt x="1519673" y="1136461"/>
                  <a:pt x="1341139" y="1144078"/>
                  <a:pt x="1086700" y="1114425"/>
                </a:cubicBezTo>
                <a:cubicBezTo>
                  <a:pt x="832261" y="1084772"/>
                  <a:pt x="518783" y="1149989"/>
                  <a:pt x="251804" y="1114425"/>
                </a:cubicBezTo>
                <a:cubicBezTo>
                  <a:pt x="106995" y="1117161"/>
                  <a:pt x="4573" y="971388"/>
                  <a:pt x="0" y="862621"/>
                </a:cubicBezTo>
                <a:cubicBezTo>
                  <a:pt x="-5865" y="674105"/>
                  <a:pt x="2731" y="445879"/>
                  <a:pt x="0" y="251804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475911327">
                  <a:prstGeom prst="roundRect">
                    <a:avLst>
                      <a:gd name="adj" fmla="val 22595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500" b="1" dirty="0">
                <a:solidFill>
                  <a:srgbClr val="FF0000"/>
                </a:solidFill>
                <a:latin typeface="Calibri" panose="020F0502020204030204"/>
              </a:rPr>
              <a:t>T</a:t>
            </a:r>
            <a:r>
              <a:rPr lang="vi-VN" sz="3500" b="1" dirty="0">
                <a:solidFill>
                  <a:srgbClr val="FF0000"/>
                </a:solidFill>
                <a:latin typeface="Calibri" panose="020F0502020204030204"/>
              </a:rPr>
              <a:t>âm sự với người mình tin cậy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9495909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0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EE37A3C-38A9-492D-B174-2687B8B98E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E9BBCFC-3B4A-42B3-9E8B-8EF3E36FD51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" t="39880" r="84776" b="45948"/>
          <a:stretch/>
        </p:blipFill>
        <p:spPr>
          <a:xfrm flipH="1">
            <a:off x="10366978" y="326192"/>
            <a:ext cx="1825020" cy="258268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63DDCA8-FB15-483A-8EC7-A667960590F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38" t="75613" r="2646" b="14487"/>
          <a:stretch/>
        </p:blipFill>
        <p:spPr>
          <a:xfrm>
            <a:off x="8449656" y="5442109"/>
            <a:ext cx="3554283" cy="1359692"/>
          </a:xfrm>
          <a:prstGeom prst="rect">
            <a:avLst/>
          </a:prstGeom>
        </p:spPr>
      </p:pic>
      <p:pic>
        <p:nvPicPr>
          <p:cNvPr id="15" name="图片 14" descr="图片包含 室内, 物体&#10;&#10;描述已自动生成">
            <a:extLst>
              <a:ext uri="{FF2B5EF4-FFF2-40B4-BE49-F238E27FC236}">
                <a16:creationId xmlns:a16="http://schemas.microsoft.com/office/drawing/2014/main" id="{D544F65B-5C5B-4E36-A546-382B587B4B3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271" y="401819"/>
            <a:ext cx="8795304" cy="572013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8998653-3C2F-44CD-9035-38D633FC92E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4" t="21941" r="16695" b="17637"/>
          <a:stretch/>
        </p:blipFill>
        <p:spPr>
          <a:xfrm>
            <a:off x="142672" y="2908876"/>
            <a:ext cx="3656912" cy="32811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A1CA2C8-1755-7166-D5FA-B831B1CEB7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2431" y="2131967"/>
            <a:ext cx="5553937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0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3614F51-BB5D-4C1A-BDC1-1B081B90F5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733675"/>
            <a:ext cx="6858000" cy="12192000"/>
          </a:xfrm>
          <a:prstGeom prst="rect">
            <a:avLst/>
          </a:prstGeom>
        </p:spPr>
      </p:pic>
      <p:sp>
        <p:nvSpPr>
          <p:cNvPr id="5" name="10">
            <a:extLst>
              <a:ext uri="{FF2B5EF4-FFF2-40B4-BE49-F238E27FC236}">
                <a16:creationId xmlns:a16="http://schemas.microsoft.com/office/drawing/2014/main" id="{BC68FFDE-7A61-D8E1-4BB1-A731B1613FBA}"/>
              </a:ext>
            </a:extLst>
          </p:cNvPr>
          <p:cNvSpPr txBox="1"/>
          <p:nvPr/>
        </p:nvSpPr>
        <p:spPr>
          <a:xfrm>
            <a:off x="2543175" y="1696199"/>
            <a:ext cx="8896350" cy="2145268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 panose="02000000000000000000" pitchFamily="2" charset="-122"/>
                <a:cs typeface="Calibri" panose="020F0502020204030204" pitchFamily="34" charset="0"/>
              </a:rPr>
              <a:t>Hít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 panose="020000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 panose="02000000000000000000" pitchFamily="2" charset="-122"/>
                <a:cs typeface="Calibri" panose="020F0502020204030204" pitchFamily="34" charset="0"/>
              </a:rPr>
              <a:t>thở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 panose="020000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 panose="02000000000000000000" pitchFamily="2" charset="-122"/>
                <a:cs typeface="Calibri" panose="020F0502020204030204" pitchFamily="34" charset="0"/>
              </a:rPr>
              <a:t>sâu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 panose="020000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 panose="02000000000000000000" pitchFamily="2" charset="-122"/>
                <a:cs typeface="Calibri" panose="020F0502020204030204" pitchFamily="34" charset="0"/>
              </a:rPr>
              <a:t>là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 panose="020000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 panose="02000000000000000000" pitchFamily="2" charset="-122"/>
                <a:cs typeface="Calibri" panose="020F0502020204030204" pitchFamily="34" charset="0"/>
              </a:rPr>
              <a:t>cách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 panose="020000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 panose="02000000000000000000" pitchFamily="2" charset="-122"/>
                <a:cs typeface="Calibri" panose="020F0502020204030204" pitchFamily="34" charset="0"/>
              </a:rPr>
              <a:t>hiệu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 panose="020000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 panose="02000000000000000000" pitchFamily="2" charset="-122"/>
                <a:cs typeface="Calibri" panose="020F0502020204030204" pitchFamily="34" charset="0"/>
              </a:rPr>
              <a:t>quả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 panose="020000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 panose="02000000000000000000" pitchFamily="2" charset="-122"/>
                <a:cs typeface="Calibri" panose="020F0502020204030204" pitchFamily="34" charset="0"/>
              </a:rPr>
              <a:t>để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 panose="020000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 panose="02000000000000000000" pitchFamily="2" charset="-122"/>
                <a:cs typeface="Calibri" panose="020F0502020204030204" pitchFamily="34" charset="0"/>
              </a:rPr>
              <a:t>lấy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 panose="020000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 panose="02000000000000000000" pitchFamily="2" charset="-122"/>
                <a:cs typeface="Calibri" panose="020F0502020204030204" pitchFamily="34" charset="0"/>
              </a:rPr>
              <a:t>lại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 panose="020000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 panose="02000000000000000000" pitchFamily="2" charset="-122"/>
                <a:cs typeface="Calibri" panose="020F0502020204030204" pitchFamily="34" charset="0"/>
              </a:rPr>
              <a:t>sự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 panose="020000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 panose="02000000000000000000" pitchFamily="2" charset="-122"/>
                <a:cs typeface="Calibri" panose="020F0502020204030204" pitchFamily="34" charset="0"/>
              </a:rPr>
              <a:t>bình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 panose="020000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 panose="02000000000000000000" pitchFamily="2" charset="-122"/>
                <a:cs typeface="Calibri" panose="020F0502020204030204" pitchFamily="34" charset="0"/>
              </a:rPr>
              <a:t>tĩnh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 panose="02000000000000000000" pitchFamily="2" charset="-122"/>
                <a:cs typeface="Calibri" panose="020F0502020204030204" pitchFamily="34" charset="0"/>
              </a:rPr>
              <a:t>,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 panose="02000000000000000000" pitchFamily="2" charset="-122"/>
                <a:cs typeface="Calibri" panose="020F0502020204030204" pitchFamily="34" charset="0"/>
              </a:rPr>
              <a:t>thăng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 panose="020000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 panose="02000000000000000000" pitchFamily="2" charset="-122"/>
                <a:cs typeface="Calibri" panose="020F0502020204030204" pitchFamily="34" charset="0"/>
              </a:rPr>
              <a:t>bằng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 panose="020000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 panose="02000000000000000000" pitchFamily="2" charset="-122"/>
                <a:cs typeface="Calibri" panose="020F0502020204030204" pitchFamily="34" charset="0"/>
              </a:rPr>
              <a:t>khi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 panose="020000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 panose="02000000000000000000" pitchFamily="2" charset="-122"/>
                <a:cs typeface="Calibri" panose="020F0502020204030204" pitchFamily="34" charset="0"/>
              </a:rPr>
              <a:t>có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 panose="020000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 panose="02000000000000000000" pitchFamily="2" charset="-122"/>
                <a:cs typeface="Calibri" panose="020F0502020204030204" pitchFamily="34" charset="0"/>
              </a:rPr>
              <a:t>cảm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 panose="020000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 panose="02000000000000000000" pitchFamily="2" charset="-122"/>
                <a:cs typeface="Calibri" panose="020F0502020204030204" pitchFamily="34" charset="0"/>
              </a:rPr>
              <a:t>xúc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 panose="020000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 panose="02000000000000000000" pitchFamily="2" charset="-122"/>
                <a:cs typeface="Calibri" panose="020F0502020204030204" pitchFamily="34" charset="0"/>
              </a:rPr>
              <a:t>tiêu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 panose="020000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 panose="02000000000000000000" pitchFamily="2" charset="-122"/>
                <a:cs typeface="Calibri" panose="020F0502020204030204" pitchFamily="34" charset="0"/>
              </a:rPr>
              <a:t>cực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 panose="020000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 panose="02000000000000000000" pitchFamily="2" charset="-122"/>
                <a:cs typeface="Calibri" panose="020F0502020204030204" pitchFamily="34" charset="0"/>
              </a:rPr>
              <a:t>hoặc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 panose="020000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 panose="02000000000000000000" pitchFamily="2" charset="-122"/>
                <a:cs typeface="Calibri" panose="020F0502020204030204" pitchFamily="34" charset="0"/>
              </a:rPr>
              <a:t>tích</a:t>
            </a:r>
            <a:r>
              <a:rPr kumimoji="0" lang="en-US" altLang="zh-CN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 panose="02000000000000000000" pitchFamily="2" charset="-122"/>
                <a:cs typeface="Calibri" panose="020F050202020403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 panose="02000000000000000000" pitchFamily="2" charset="-122"/>
                <a:cs typeface="Calibri" panose="020F0502020204030204" pitchFamily="34" charset="0"/>
              </a:rPr>
              <a:t>cực</a:t>
            </a:r>
            <a:r>
              <a:rPr lang="en-US" altLang="zh-CN" sz="4000" b="1" dirty="0">
                <a:solidFill>
                  <a:srgbClr val="FF0000"/>
                </a:solidFill>
                <a:latin typeface="Calibri" panose="020F0502020204030204" pitchFamily="34" charset="0"/>
                <a:ea typeface="字魂36号-正文宋楷" panose="02000000000000000000" pitchFamily="2" charset="-122"/>
                <a:cs typeface="Calibri" panose="020F0502020204030204" pitchFamily="34" charset="0"/>
              </a:rPr>
              <a:t>.</a:t>
            </a:r>
            <a:endParaRPr kumimoji="0" lang="vi-VN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字魂36号-正文宋楷" panose="02000000000000000000" pitchFamily="2" charset="-122"/>
              <a:cs typeface="Calibri" panose="020F0502020204030204" pitchFamily="34" charset="0"/>
            </a:endParaRPr>
          </a:p>
        </p:txBody>
      </p:sp>
      <p:pic>
        <p:nvPicPr>
          <p:cNvPr id="6" name="Picture 2" descr="Hand Drawn Teacher Cartoon PNG Free Download And Clipart Image For Free  Download - Lovepik | 400451093">
            <a:extLst>
              <a:ext uri="{FF2B5EF4-FFF2-40B4-BE49-F238E27FC236}">
                <a16:creationId xmlns:a16="http://schemas.microsoft.com/office/drawing/2014/main" id="{ED571CEC-8860-4057-BD3B-F4CE0EB7C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6000" l="9769" r="89889">
                        <a14:foregroundMark x1="44473" y1="7000" x2="48500" y2="7800"/>
                        <a14:foregroundMark x1="48415" y1="4100" x2="48415" y2="4100"/>
                        <a14:foregroundMark x1="47301" y1="10000" x2="47044" y2="33700"/>
                        <a14:foregroundMark x1="47044" y1="33700" x2="47044" y2="33700"/>
                        <a14:foregroundMark x1="41988" y1="43000" x2="44302" y2="39400"/>
                        <a14:foregroundMark x1="67181" y1="22200" x2="66067" y2="25400"/>
                        <a14:foregroundMark x1="49443" y1="73700" x2="49443" y2="91600"/>
                        <a14:foregroundMark x1="49443" y1="91600" x2="50814" y2="95200"/>
                        <a14:foregroundMark x1="42502" y1="96000" x2="44130" y2="9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1645" y="1465976"/>
            <a:ext cx="6291943" cy="539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8824D9-A443-D80F-160B-2B8A316C00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9341" y="-120096"/>
            <a:ext cx="6730567" cy="185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04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D75FD8-F48C-0256-5938-5C84BE3E64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834" y="2433391"/>
            <a:ext cx="11095682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228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DF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12192000" cy="500912"/>
          </a:xfrm>
          <a:prstGeom prst="rect">
            <a:avLst/>
          </a:prstGeom>
        </p:spPr>
      </p:pic>
      <p:pic>
        <p:nvPicPr>
          <p:cNvPr id="4" name="图片 3" descr="248288a694d7a183367fb0367a596b10"/>
          <p:cNvPicPr>
            <a:picLocks noChangeAspect="1"/>
          </p:cNvPicPr>
          <p:nvPr/>
        </p:nvPicPr>
        <p:blipFill rotWithShape="1">
          <a:blip r:embed="rId4"/>
          <a:srcRect t="2930" r="47641"/>
          <a:stretch/>
        </p:blipFill>
        <p:spPr>
          <a:xfrm>
            <a:off x="-27940" y="5297213"/>
            <a:ext cx="12219941" cy="1579201"/>
          </a:xfrm>
          <a:prstGeom prst="rect">
            <a:avLst/>
          </a:prstGeom>
        </p:spPr>
      </p:pic>
      <p:pic>
        <p:nvPicPr>
          <p:cNvPr id="7" name="图片 6" descr="6f86b8e1ad79e21eb6177f02b862798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20000" flipH="1">
            <a:off x="7144506" y="523185"/>
            <a:ext cx="939655" cy="939655"/>
          </a:xfrm>
          <a:prstGeom prst="rect">
            <a:avLst/>
          </a:prstGeom>
        </p:spPr>
      </p:pic>
      <p:pic>
        <p:nvPicPr>
          <p:cNvPr id="15" name="图片 6" descr="1a960b73464c3b6a9b2d71b3a40e4850">
            <a:extLst>
              <a:ext uri="{FF2B5EF4-FFF2-40B4-BE49-F238E27FC236}">
                <a16:creationId xmlns:a16="http://schemas.microsoft.com/office/drawing/2014/main" id="{654ACD1C-E30E-18A8-FF7B-9A2C7F9F62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70738" y="3064336"/>
            <a:ext cx="2632075" cy="394144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D0E15F3-D25D-2C63-E3F1-F7CC7F0635ED}"/>
              </a:ext>
            </a:extLst>
          </p:cNvPr>
          <p:cNvSpPr/>
          <p:nvPr/>
        </p:nvSpPr>
        <p:spPr>
          <a:xfrm>
            <a:off x="615187" y="3963549"/>
            <a:ext cx="10527405" cy="15895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3600" i="1" dirty="0">
                <a:solidFill>
                  <a:prstClr val="black"/>
                </a:solidFill>
                <a:cs typeface="Arial" panose="020B0604020202020204" pitchFamily="34" charset="0"/>
              </a:rPr>
              <a:t>Làm một sản phẩm theo sở thích (vẽ tranh, làm đồ thủ công…) để giới thiệu trong tiết Sinh hoạt dưới cờ.</a:t>
            </a:r>
            <a:endParaRPr lang="en-US" sz="36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3137C6E-3307-A1A1-F0C5-8B717540EDF8}"/>
              </a:ext>
            </a:extLst>
          </p:cNvPr>
          <p:cNvSpPr/>
          <p:nvPr/>
        </p:nvSpPr>
        <p:spPr>
          <a:xfrm>
            <a:off x="710437" y="1801372"/>
            <a:ext cx="10527405" cy="179907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6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3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3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chỉnh</a:t>
            </a:r>
            <a:r>
              <a:rPr lang="en-US" sz="3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3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tiễn</a:t>
            </a:r>
            <a:r>
              <a:rPr lang="en-US" sz="3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EC2E206-B417-CCFF-33CD-95407A14DBBD}"/>
              </a:ext>
            </a:extLst>
          </p:cNvPr>
          <p:cNvGrpSpPr/>
          <p:nvPr/>
        </p:nvGrpSpPr>
        <p:grpSpPr>
          <a:xfrm>
            <a:off x="3455284" y="312255"/>
            <a:ext cx="6006768" cy="1355768"/>
            <a:chOff x="2885440" y="114256"/>
            <a:chExt cx="6421120" cy="150575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55FFC0E-4F61-6FD9-8311-92C5CDF8392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09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885440" y="114256"/>
              <a:ext cx="6421120" cy="1505753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F2ED0BA-A6C9-ED75-9CD3-18500E74FFBD}"/>
                </a:ext>
              </a:extLst>
            </p:cNvPr>
            <p:cNvSpPr txBox="1"/>
            <p:nvPr/>
          </p:nvSpPr>
          <p:spPr>
            <a:xfrm>
              <a:off x="4012694" y="114256"/>
              <a:ext cx="4166611" cy="1333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 err="1">
                  <a:ln w="28575">
                    <a:solidFill>
                      <a:srgbClr val="00B050"/>
                    </a:solidFill>
                    <a:prstDash val="solid"/>
                  </a:ln>
                  <a:solidFill>
                    <a:srgbClr val="FFFF66"/>
                  </a:solidFill>
                  <a:effectLst>
                    <a:outerShdw blurRad="50800" dist="38100" dir="2700000" algn="tl" rotWithShape="0">
                      <a:srgbClr val="841918">
                        <a:alpha val="40000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Về</a:t>
              </a:r>
              <a:r>
                <a:rPr lang="en-US" sz="7200" b="1" dirty="0">
                  <a:ln w="28575">
                    <a:solidFill>
                      <a:srgbClr val="00B050"/>
                    </a:solidFill>
                    <a:prstDash val="solid"/>
                  </a:ln>
                  <a:solidFill>
                    <a:srgbClr val="FFFF66"/>
                  </a:solidFill>
                  <a:effectLst>
                    <a:outerShdw blurRad="50800" dist="38100" dir="2700000" algn="tl" rotWithShape="0">
                      <a:srgbClr val="841918">
                        <a:alpha val="40000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7200" b="1" dirty="0" err="1">
                  <a:ln w="28575">
                    <a:solidFill>
                      <a:srgbClr val="00B050"/>
                    </a:solidFill>
                    <a:prstDash val="solid"/>
                  </a:ln>
                  <a:solidFill>
                    <a:srgbClr val="FFFF66"/>
                  </a:solidFill>
                  <a:effectLst>
                    <a:outerShdw blurRad="50800" dist="38100" dir="2700000" algn="tl" rotWithShape="0">
                      <a:srgbClr val="841918">
                        <a:alpha val="40000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nhà</a:t>
              </a:r>
              <a:endParaRPr lang="vi-VN" sz="7200" b="1" dirty="0">
                <a:ln w="28575">
                  <a:solidFill>
                    <a:srgbClr val="00B050"/>
                  </a:solidFill>
                  <a:prstDash val="solid"/>
                </a:ln>
                <a:solidFill>
                  <a:srgbClr val="FFFF66"/>
                </a:solidFill>
                <a:effectLst>
                  <a:outerShdw blurRad="50800" dist="38100" dir="2700000" algn="tl" rotWithShape="0">
                    <a:srgbClr val="841918">
                      <a:alpha val="4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2" name="Picture 2">
            <a:extLst>
              <a:ext uri="{FF2B5EF4-FFF2-40B4-BE49-F238E27FC236}">
                <a16:creationId xmlns:a16="http://schemas.microsoft.com/office/drawing/2014/main" id="{063E34BB-2ABD-3B9A-79FA-7CB21FFF9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76" y="2018150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F7A54DB9-B288-1693-9A77-163B4141E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51" y="3863352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20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3614F51-BB5D-4C1A-BDC1-1B081B90F5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733675"/>
            <a:ext cx="6858000" cy="12192000"/>
          </a:xfrm>
          <a:prstGeom prst="rect">
            <a:avLst/>
          </a:prstGeom>
        </p:spPr>
      </p:pic>
      <p:pic>
        <p:nvPicPr>
          <p:cNvPr id="7" name="图片 2">
            <a:extLst>
              <a:ext uri="{FF2B5EF4-FFF2-40B4-BE49-F238E27FC236}">
                <a16:creationId xmlns:a16="http://schemas.microsoft.com/office/drawing/2014/main" id="{4E3B7E15-EEC1-E5A2-3209-8A44C1038E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17781"/>
            <a:ext cx="11620500" cy="3039844"/>
          </a:xfrm>
          <a:prstGeom prst="rect">
            <a:avLst/>
          </a:prstGeom>
        </p:spPr>
      </p:pic>
      <p:sp>
        <p:nvSpPr>
          <p:cNvPr id="8" name="文本框 9">
            <a:extLst>
              <a:ext uri="{FF2B5EF4-FFF2-40B4-BE49-F238E27FC236}">
                <a16:creationId xmlns:a16="http://schemas.microsoft.com/office/drawing/2014/main" id="{0E6D9F6B-7EB7-5E39-7A99-4A75805AEC6E}"/>
              </a:ext>
            </a:extLst>
          </p:cNvPr>
          <p:cNvSpPr txBox="1"/>
          <p:nvPr/>
        </p:nvSpPr>
        <p:spPr>
          <a:xfrm>
            <a:off x="2695575" y="1817034"/>
            <a:ext cx="8629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200" b="1" spc="300" dirty="0" err="1">
                <a:solidFill>
                  <a:srgbClr val="002060"/>
                </a:solidFill>
                <a:uFillTx/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Nhận</a:t>
            </a:r>
            <a:r>
              <a:rPr lang="en-US" altLang="zh-CN" sz="3200" b="1" spc="300" dirty="0">
                <a:solidFill>
                  <a:srgbClr val="002060"/>
                </a:solidFill>
                <a:uFillTx/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 </a:t>
            </a:r>
            <a:r>
              <a:rPr lang="en-US" altLang="zh-CN" sz="3200" b="1" spc="300" dirty="0" err="1">
                <a:solidFill>
                  <a:srgbClr val="002060"/>
                </a:solidFill>
                <a:uFillTx/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diện</a:t>
            </a:r>
            <a:r>
              <a:rPr lang="en-US" altLang="zh-CN" sz="3200" b="1" spc="300" dirty="0">
                <a:solidFill>
                  <a:srgbClr val="002060"/>
                </a:solidFill>
                <a:uFillTx/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 </a:t>
            </a:r>
            <a:r>
              <a:rPr lang="en-US" altLang="zh-CN" sz="3200" b="1" spc="300" dirty="0" err="1">
                <a:solidFill>
                  <a:srgbClr val="002060"/>
                </a:solidFill>
                <a:uFillTx/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được</a:t>
            </a:r>
            <a:r>
              <a:rPr lang="en-US" altLang="zh-CN" sz="3200" b="1" spc="300" dirty="0">
                <a:solidFill>
                  <a:srgbClr val="002060"/>
                </a:solidFill>
                <a:uFillTx/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 </a:t>
            </a:r>
            <a:r>
              <a:rPr lang="en-US" altLang="zh-CN" sz="3200" b="1" spc="300" dirty="0" err="1">
                <a:solidFill>
                  <a:srgbClr val="002060"/>
                </a:solidFill>
                <a:uFillTx/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khả</a:t>
            </a:r>
            <a:r>
              <a:rPr lang="en-US" altLang="zh-CN" sz="3200" b="1" spc="300" dirty="0">
                <a:solidFill>
                  <a:srgbClr val="002060"/>
                </a:solidFill>
                <a:uFillTx/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 </a:t>
            </a:r>
            <a:r>
              <a:rPr lang="en-US" altLang="zh-CN" sz="3200" b="1" spc="300" dirty="0" err="1">
                <a:solidFill>
                  <a:srgbClr val="002060"/>
                </a:solidFill>
                <a:uFillTx/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năng</a:t>
            </a:r>
            <a:r>
              <a:rPr lang="en-US" altLang="zh-CN" sz="3200" b="1" spc="300" dirty="0">
                <a:solidFill>
                  <a:srgbClr val="002060"/>
                </a:solidFill>
                <a:uFillTx/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 </a:t>
            </a:r>
            <a:r>
              <a:rPr lang="en-US" altLang="zh-CN" sz="3200" b="1" spc="300" dirty="0" err="1">
                <a:solidFill>
                  <a:srgbClr val="002060"/>
                </a:solidFill>
                <a:uFillTx/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điều</a:t>
            </a:r>
            <a:r>
              <a:rPr lang="en-US" altLang="zh-CN" sz="3200" b="1" spc="300" dirty="0">
                <a:solidFill>
                  <a:srgbClr val="002060"/>
                </a:solidFill>
                <a:uFillTx/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 </a:t>
            </a:r>
            <a:r>
              <a:rPr lang="en-US" altLang="zh-CN" sz="3200" b="1" spc="300" dirty="0" err="1">
                <a:solidFill>
                  <a:srgbClr val="002060"/>
                </a:solidFill>
                <a:uFillTx/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chỉnh</a:t>
            </a:r>
            <a:r>
              <a:rPr lang="en-US" altLang="zh-CN" sz="3200" b="1" spc="300" dirty="0">
                <a:solidFill>
                  <a:srgbClr val="002060"/>
                </a:solidFill>
                <a:uFillTx/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 </a:t>
            </a:r>
            <a:r>
              <a:rPr lang="en-US" altLang="zh-CN" sz="3200" b="1" spc="300" dirty="0" err="1">
                <a:solidFill>
                  <a:srgbClr val="002060"/>
                </a:solidFill>
                <a:uFillTx/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cảm</a:t>
            </a:r>
            <a:r>
              <a:rPr lang="en-US" altLang="zh-CN" sz="3200" b="1" spc="300" dirty="0">
                <a:solidFill>
                  <a:srgbClr val="002060"/>
                </a:solidFill>
                <a:uFillTx/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 </a:t>
            </a:r>
            <a:r>
              <a:rPr lang="en-US" altLang="zh-CN" sz="3200" b="1" spc="300" dirty="0" err="1">
                <a:solidFill>
                  <a:srgbClr val="002060"/>
                </a:solidFill>
                <a:uFillTx/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xúc</a:t>
            </a:r>
            <a:r>
              <a:rPr lang="en-US" altLang="zh-CN" sz="3200" b="1" spc="300" dirty="0">
                <a:solidFill>
                  <a:srgbClr val="002060"/>
                </a:solidFill>
                <a:uFillTx/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 </a:t>
            </a:r>
            <a:r>
              <a:rPr lang="en-US" altLang="zh-CN" sz="3200" b="1" spc="300" dirty="0" err="1">
                <a:solidFill>
                  <a:srgbClr val="002060"/>
                </a:solidFill>
                <a:uFillTx/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và</a:t>
            </a:r>
            <a:r>
              <a:rPr lang="en-US" altLang="zh-CN" sz="3200" b="1" spc="300" dirty="0">
                <a:solidFill>
                  <a:srgbClr val="002060"/>
                </a:solidFill>
                <a:uFillTx/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 </a:t>
            </a:r>
            <a:r>
              <a:rPr lang="en-US" altLang="zh-CN" sz="3200" b="1" spc="300" dirty="0" err="1">
                <a:solidFill>
                  <a:srgbClr val="002060"/>
                </a:solidFill>
                <a:uFillTx/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suy</a:t>
            </a:r>
            <a:r>
              <a:rPr lang="en-US" altLang="zh-CN" sz="3200" b="1" spc="300" dirty="0">
                <a:solidFill>
                  <a:srgbClr val="002060"/>
                </a:solidFill>
                <a:uFillTx/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 </a:t>
            </a:r>
            <a:r>
              <a:rPr lang="en-US" altLang="zh-CN" sz="3200" b="1" spc="300" dirty="0" err="1">
                <a:solidFill>
                  <a:srgbClr val="002060"/>
                </a:solidFill>
                <a:uFillTx/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nghĩ</a:t>
            </a:r>
            <a:r>
              <a:rPr lang="en-US" altLang="zh-CN" sz="3200" b="1" spc="300" dirty="0">
                <a:solidFill>
                  <a:srgbClr val="002060"/>
                </a:solidFill>
                <a:uFillTx/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 </a:t>
            </a:r>
            <a:r>
              <a:rPr lang="en-US" altLang="zh-CN" sz="3200" b="1" spc="300" dirty="0" err="1">
                <a:solidFill>
                  <a:srgbClr val="002060"/>
                </a:solidFill>
                <a:uFillTx/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của</a:t>
            </a:r>
            <a:r>
              <a:rPr lang="en-US" altLang="zh-CN" sz="3200" b="1" spc="300" dirty="0">
                <a:solidFill>
                  <a:srgbClr val="002060"/>
                </a:solidFill>
                <a:uFillTx/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 </a:t>
            </a:r>
            <a:r>
              <a:rPr lang="en-US" altLang="zh-CN" sz="3200" b="1" spc="300" dirty="0" err="1">
                <a:solidFill>
                  <a:srgbClr val="002060"/>
                </a:solidFill>
                <a:uFillTx/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bản</a:t>
            </a:r>
            <a:r>
              <a:rPr lang="en-US" altLang="zh-CN" sz="3200" b="1" spc="300" dirty="0">
                <a:solidFill>
                  <a:srgbClr val="002060"/>
                </a:solidFill>
                <a:uFillTx/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 </a:t>
            </a:r>
            <a:r>
              <a:rPr lang="en-US" altLang="zh-CN" sz="3200" b="1" spc="300" dirty="0" err="1">
                <a:solidFill>
                  <a:srgbClr val="002060"/>
                </a:solidFill>
                <a:uFillTx/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thân</a:t>
            </a:r>
            <a:r>
              <a:rPr lang="en-US" altLang="zh-CN" sz="3200" b="1" spc="300" dirty="0">
                <a:solidFill>
                  <a:srgbClr val="002060"/>
                </a:solidFill>
                <a:uFillTx/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 </a:t>
            </a:r>
            <a:r>
              <a:rPr lang="en-US" altLang="zh-CN" sz="3200" b="1" spc="300" dirty="0" err="1">
                <a:solidFill>
                  <a:srgbClr val="002060"/>
                </a:solidFill>
                <a:uFillTx/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trong</a:t>
            </a:r>
            <a:r>
              <a:rPr lang="en-US" altLang="zh-CN" sz="3200" b="1" spc="300" dirty="0">
                <a:solidFill>
                  <a:srgbClr val="002060"/>
                </a:solidFill>
                <a:uFillTx/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 </a:t>
            </a:r>
            <a:r>
              <a:rPr lang="en-US" altLang="zh-CN" sz="3200" b="1" spc="300" dirty="0" err="1">
                <a:solidFill>
                  <a:srgbClr val="002060"/>
                </a:solidFill>
                <a:uFillTx/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một</a:t>
            </a:r>
            <a:r>
              <a:rPr lang="en-US" altLang="zh-CN" sz="3200" b="1" spc="300" dirty="0">
                <a:solidFill>
                  <a:srgbClr val="002060"/>
                </a:solidFill>
                <a:uFillTx/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 </a:t>
            </a:r>
            <a:r>
              <a:rPr lang="en-US" altLang="zh-CN" sz="3200" b="1" spc="300" dirty="0" err="1">
                <a:solidFill>
                  <a:srgbClr val="002060"/>
                </a:solidFill>
                <a:uFillTx/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số</a:t>
            </a:r>
            <a:r>
              <a:rPr lang="en-US" altLang="zh-CN" sz="3200" b="1" spc="300" dirty="0">
                <a:solidFill>
                  <a:srgbClr val="002060"/>
                </a:solidFill>
                <a:uFillTx/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 </a:t>
            </a:r>
            <a:r>
              <a:rPr lang="en-US" altLang="zh-CN" sz="3200" b="1" spc="300" dirty="0" err="1">
                <a:solidFill>
                  <a:srgbClr val="002060"/>
                </a:solidFill>
                <a:uFillTx/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tình</a:t>
            </a:r>
            <a:r>
              <a:rPr lang="en-US" altLang="zh-CN" sz="3200" b="1" spc="300" dirty="0">
                <a:solidFill>
                  <a:srgbClr val="002060"/>
                </a:solidFill>
                <a:uFillTx/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 </a:t>
            </a:r>
            <a:r>
              <a:rPr lang="en-US" altLang="zh-CN" sz="3200" b="1" spc="300" dirty="0" err="1">
                <a:solidFill>
                  <a:srgbClr val="002060"/>
                </a:solidFill>
                <a:uFillTx/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huống</a:t>
            </a:r>
            <a:r>
              <a:rPr lang="en-US" altLang="zh-CN" sz="3200" b="1" spc="300" dirty="0">
                <a:solidFill>
                  <a:srgbClr val="002060"/>
                </a:solidFill>
                <a:uFillTx/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 </a:t>
            </a:r>
            <a:r>
              <a:rPr lang="en-US" altLang="zh-CN" sz="3200" b="1" spc="300" dirty="0" err="1">
                <a:solidFill>
                  <a:srgbClr val="002060"/>
                </a:solidFill>
                <a:uFillTx/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đơn</a:t>
            </a:r>
            <a:r>
              <a:rPr lang="en-US" altLang="zh-CN" sz="3200" b="1" spc="300" dirty="0">
                <a:solidFill>
                  <a:srgbClr val="002060"/>
                </a:solidFill>
                <a:uFillTx/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 </a:t>
            </a:r>
            <a:r>
              <a:rPr lang="en-US" altLang="zh-CN" sz="3200" b="1" spc="300" dirty="0" err="1">
                <a:solidFill>
                  <a:srgbClr val="002060"/>
                </a:solidFill>
                <a:uFillTx/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giản</a:t>
            </a:r>
            <a:r>
              <a:rPr lang="en-US" altLang="zh-CN" sz="3200" b="1" spc="300" dirty="0">
                <a:solidFill>
                  <a:srgbClr val="002060"/>
                </a:solidFill>
                <a:uFillTx/>
                <a:latin typeface="Calibri" panose="020F0502020204030204" pitchFamily="34" charset="0"/>
                <a:ea typeface="字体管家天蝎座" panose="00020600040101010101" charset="-122"/>
                <a:cs typeface="Calibri" panose="020F0502020204030204" pitchFamily="34" charset="0"/>
              </a:rPr>
              <a:t>.</a:t>
            </a:r>
            <a:endParaRPr lang="zh-CN" altLang="en-US" sz="3200" b="1" spc="300" dirty="0">
              <a:solidFill>
                <a:srgbClr val="002060"/>
              </a:solidFill>
              <a:uFillTx/>
              <a:latin typeface="Calibri" panose="020F0502020204030204" pitchFamily="34" charset="0"/>
              <a:ea typeface="字体管家天蝎座" panose="00020600040101010101" charset="-122"/>
              <a:cs typeface="Calibri" panose="020F050202020403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B46A6B4-0CDB-47A9-8C29-D6FEA2CE60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4578" y="0"/>
            <a:ext cx="4663844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56946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2F08C6C-C517-43E9-BA09-8B48F63F50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7815502-6703-4935-90CC-064F43E606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" t="39880" r="84776" b="45948"/>
          <a:stretch/>
        </p:blipFill>
        <p:spPr>
          <a:xfrm>
            <a:off x="0" y="-316787"/>
            <a:ext cx="1700981" cy="2407149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628316D4-726B-461F-B06B-94ED16EA42E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856365">
            <a:off x="10509884" y="234287"/>
            <a:ext cx="1039875" cy="919041"/>
          </a:xfrm>
          <a:prstGeom prst="rect">
            <a:avLst/>
          </a:prstGeom>
        </p:spPr>
      </p:pic>
      <p:pic>
        <p:nvPicPr>
          <p:cNvPr id="2" name="图片 13">
            <a:extLst>
              <a:ext uri="{FF2B5EF4-FFF2-40B4-BE49-F238E27FC236}">
                <a16:creationId xmlns:a16="http://schemas.microsoft.com/office/drawing/2014/main" id="{ACC18FB9-D3C3-14BB-A945-2E10702E69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127248"/>
            <a:ext cx="12192000" cy="37307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B8216E-EC39-9A4D-DF8E-39026641E3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429" y="1250518"/>
            <a:ext cx="8791195" cy="413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30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EE37A3C-38A9-492D-B174-2687B8B98E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E9BBCFC-3B4A-42B3-9E8B-8EF3E36FD51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" t="39880" r="84776" b="45948"/>
          <a:stretch/>
        </p:blipFill>
        <p:spPr>
          <a:xfrm flipH="1">
            <a:off x="10366978" y="326192"/>
            <a:ext cx="1825020" cy="258268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63DDCA8-FB15-483A-8EC7-A667960590F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38" t="75613" r="2646" b="14487"/>
          <a:stretch/>
        </p:blipFill>
        <p:spPr>
          <a:xfrm>
            <a:off x="8449656" y="5442109"/>
            <a:ext cx="3554283" cy="1359692"/>
          </a:xfrm>
          <a:prstGeom prst="rect">
            <a:avLst/>
          </a:prstGeom>
        </p:spPr>
      </p:pic>
      <p:pic>
        <p:nvPicPr>
          <p:cNvPr id="15" name="图片 14" descr="图片包含 室内, 物体&#10;&#10;描述已自动生成">
            <a:extLst>
              <a:ext uri="{FF2B5EF4-FFF2-40B4-BE49-F238E27FC236}">
                <a16:creationId xmlns:a16="http://schemas.microsoft.com/office/drawing/2014/main" id="{D544F65B-5C5B-4E36-A546-382B587B4B3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271" y="401819"/>
            <a:ext cx="8795304" cy="572013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8998653-3C2F-44CD-9035-38D633FC92E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4" t="21941" r="16695" b="17637"/>
          <a:stretch/>
        </p:blipFill>
        <p:spPr>
          <a:xfrm>
            <a:off x="142672" y="2908876"/>
            <a:ext cx="3656912" cy="32811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9AEDF0-D8A3-C11E-DF8C-EC32897E8E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46451" y="2256192"/>
            <a:ext cx="6413548" cy="207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0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87188E3-A2B3-47B4-B3D0-3A19657287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7" name="云形 6">
            <a:extLst>
              <a:ext uri="{FF2B5EF4-FFF2-40B4-BE49-F238E27FC236}">
                <a16:creationId xmlns:a16="http://schemas.microsoft.com/office/drawing/2014/main" id="{F649CC8E-EF3C-4418-8632-1642ABA4AEB9}"/>
              </a:ext>
            </a:extLst>
          </p:cNvPr>
          <p:cNvSpPr/>
          <p:nvPr/>
        </p:nvSpPr>
        <p:spPr>
          <a:xfrm>
            <a:off x="974035" y="566183"/>
            <a:ext cx="10585174" cy="4705581"/>
          </a:xfrm>
          <a:prstGeom prst="cloud">
            <a:avLst/>
          </a:prstGeom>
          <a:solidFill>
            <a:schemeClr val="bg1"/>
          </a:solidFill>
          <a:ln w="25400" cap="rnd">
            <a:solidFill>
              <a:srgbClr val="59282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D3ECC47-E69A-4CB1-BB47-1A4B419372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75" r="7881" b="17419"/>
          <a:stretch/>
        </p:blipFill>
        <p:spPr>
          <a:xfrm>
            <a:off x="2395859" y="3552825"/>
            <a:ext cx="6380863" cy="3219042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E6E0B02F-F89C-49D7-8C36-FEEB8229BC2C}"/>
              </a:ext>
            </a:extLst>
          </p:cNvPr>
          <p:cNvSpPr/>
          <p:nvPr/>
        </p:nvSpPr>
        <p:spPr>
          <a:xfrm>
            <a:off x="1888434" y="1784209"/>
            <a:ext cx="878619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500" b="1" i="0" u="none" strike="noStrike" kern="1200" cap="none" spc="0" normalizeH="0" baseline="0" noProof="0" dirty="0">
                <a:ln>
                  <a:noFill/>
                </a:ln>
                <a:solidFill>
                  <a:srgbClr val="E540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字魂52号-阿开漫画体" panose="00000500000000000000" pitchFamily="2" charset="-122"/>
              </a:rPr>
              <a:t>1. </a:t>
            </a:r>
            <a:r>
              <a:rPr kumimoji="0" lang="vi-VN" altLang="zh-CN" sz="7500" b="1" i="0" u="none" strike="noStrike" kern="1200" cap="none" spc="0" normalizeH="0" baseline="0" noProof="0" dirty="0">
                <a:ln>
                  <a:noFill/>
                </a:ln>
                <a:solidFill>
                  <a:srgbClr val="E540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字魂52号-阿开漫画体" panose="00000500000000000000" pitchFamily="2" charset="-122"/>
              </a:rPr>
              <a:t>Chơi</a:t>
            </a:r>
            <a:r>
              <a:rPr lang="en-US" altLang="zh-CN" sz="7500" b="1" dirty="0">
                <a:solidFill>
                  <a:srgbClr val="E540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字魂52号-阿开漫画体" panose="00000500000000000000" pitchFamily="2" charset="-122"/>
              </a:rPr>
              <a:t> </a:t>
            </a:r>
            <a:r>
              <a:rPr lang="en-US" altLang="zh-CN" sz="7500" b="1" dirty="0" err="1">
                <a:solidFill>
                  <a:srgbClr val="E540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字魂52号-阿开漫画体" panose="00000500000000000000" pitchFamily="2" charset="-122"/>
              </a:rPr>
              <a:t>trò</a:t>
            </a:r>
            <a:r>
              <a:rPr lang="en-US" altLang="zh-CN" sz="7500" b="1" dirty="0">
                <a:solidFill>
                  <a:srgbClr val="E540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字魂52号-阿开漫画体" panose="00000500000000000000" pitchFamily="2" charset="-122"/>
              </a:rPr>
              <a:t> </a:t>
            </a:r>
            <a:r>
              <a:rPr lang="en-US" altLang="zh-CN" sz="7500" b="1" dirty="0" err="1">
                <a:solidFill>
                  <a:srgbClr val="E540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字魂52号-阿开漫画体" panose="00000500000000000000" pitchFamily="2" charset="-122"/>
              </a:rPr>
              <a:t>chơi</a:t>
            </a:r>
            <a:r>
              <a:rPr lang="en-US" altLang="zh-CN" sz="7500" b="1" dirty="0">
                <a:solidFill>
                  <a:srgbClr val="E540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字魂52号-阿开漫画体" panose="00000500000000000000" pitchFamily="2" charset="-122"/>
              </a:rPr>
              <a:t> </a:t>
            </a:r>
            <a:r>
              <a:rPr lang="en-US" altLang="zh-CN" sz="7500" b="1" i="1" dirty="0" err="1">
                <a:solidFill>
                  <a:srgbClr val="E540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字魂52号-阿开漫画体" panose="00000500000000000000" pitchFamily="2" charset="-122"/>
              </a:rPr>
              <a:t>Gọi</a:t>
            </a:r>
            <a:r>
              <a:rPr lang="en-US" altLang="zh-CN" sz="7500" b="1" i="1" dirty="0">
                <a:solidFill>
                  <a:srgbClr val="E540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字魂52号-阿开漫画体" panose="00000500000000000000" pitchFamily="2" charset="-122"/>
              </a:rPr>
              <a:t> </a:t>
            </a:r>
            <a:r>
              <a:rPr lang="en-US" altLang="zh-CN" sz="7500" b="1" i="1" dirty="0" err="1">
                <a:solidFill>
                  <a:srgbClr val="E540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字魂52号-阿开漫画体" panose="00000500000000000000" pitchFamily="2" charset="-122"/>
              </a:rPr>
              <a:t>tên</a:t>
            </a:r>
            <a:r>
              <a:rPr lang="en-US" altLang="zh-CN" sz="7500" b="1" i="1" dirty="0">
                <a:solidFill>
                  <a:srgbClr val="E540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字魂52号-阿开漫画体" panose="00000500000000000000" pitchFamily="2" charset="-122"/>
              </a:rPr>
              <a:t> </a:t>
            </a:r>
            <a:r>
              <a:rPr lang="en-US" altLang="zh-CN" sz="7500" b="1" i="1" dirty="0" err="1">
                <a:solidFill>
                  <a:srgbClr val="E540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字魂52号-阿开漫画体" panose="00000500000000000000" pitchFamily="2" charset="-122"/>
              </a:rPr>
              <a:t>cảm</a:t>
            </a:r>
            <a:r>
              <a:rPr lang="en-US" altLang="zh-CN" sz="7500" b="1" i="1" dirty="0">
                <a:solidFill>
                  <a:srgbClr val="E540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字魂52号-阿开漫画体" panose="00000500000000000000" pitchFamily="2" charset="-122"/>
              </a:rPr>
              <a:t> </a:t>
            </a:r>
            <a:r>
              <a:rPr lang="en-US" altLang="zh-CN" sz="7500" b="1" i="1" dirty="0" err="1">
                <a:solidFill>
                  <a:srgbClr val="E540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字魂52号-阿开漫画体" panose="00000500000000000000" pitchFamily="2" charset="-122"/>
              </a:rPr>
              <a:t>xúc</a:t>
            </a:r>
            <a:endParaRPr kumimoji="0" lang="zh-CN" altLang="en-US" sz="75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0873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E42A4AD-D139-4DDF-A5A2-87AD7E6F6A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A985FAFF-15F4-4855-BF43-BB659A09999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12" t="3585" r="8491" b="72410"/>
          <a:stretch/>
        </p:blipFill>
        <p:spPr>
          <a:xfrm>
            <a:off x="7078" y="5643"/>
            <a:ext cx="2705962" cy="1881237"/>
          </a:xfrm>
          <a:prstGeom prst="rect">
            <a:avLst/>
          </a:prstGeom>
        </p:spPr>
      </p:pic>
      <p:sp>
        <p:nvSpPr>
          <p:cNvPr id="3" name="矩形: 圆角 12">
            <a:extLst>
              <a:ext uri="{FF2B5EF4-FFF2-40B4-BE49-F238E27FC236}">
                <a16:creationId xmlns:a16="http://schemas.microsoft.com/office/drawing/2014/main" id="{4285C3F6-82C4-A97F-488C-49CCA73BD542}"/>
              </a:ext>
            </a:extLst>
          </p:cNvPr>
          <p:cNvSpPr/>
          <p:nvPr/>
        </p:nvSpPr>
        <p:spPr>
          <a:xfrm>
            <a:off x="428625" y="1638300"/>
            <a:ext cx="11258549" cy="3657600"/>
          </a:xfrm>
          <a:prstGeom prst="roundRect">
            <a:avLst/>
          </a:prstGeom>
          <a:noFill/>
          <a:ln w="38100" cap="rnd">
            <a:solidFill>
              <a:srgbClr val="592829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" name="图片 11">
            <a:extLst>
              <a:ext uri="{FF2B5EF4-FFF2-40B4-BE49-F238E27FC236}">
                <a16:creationId xmlns:a16="http://schemas.microsoft.com/office/drawing/2014/main" id="{4C5B4438-28AE-D8C4-E824-5ACB9C2F607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12" t="3585" r="8491" b="72410"/>
          <a:stretch/>
        </p:blipFill>
        <p:spPr>
          <a:xfrm flipH="1">
            <a:off x="9966298" y="-13517"/>
            <a:ext cx="2225700" cy="15473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88F917-655D-737C-4220-F875B5984117}"/>
              </a:ext>
            </a:extLst>
          </p:cNvPr>
          <p:cNvSpPr txBox="1"/>
          <p:nvPr/>
        </p:nvSpPr>
        <p:spPr>
          <a:xfrm>
            <a:off x="733425" y="2114550"/>
            <a:ext cx="105060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Mỗi nhóm ghi những cảm xúc tích cực và cảm xúc tiêu cực mà các thành viên trong nhóm đã trải qua vào hai tấm bìa khác nhau.</a:t>
            </a:r>
          </a:p>
          <a:p>
            <a:pPr algn="just"/>
            <a:r>
              <a:rPr lang="vi-VN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Các thành viên trong nhóm lần lượt thể hiện những cảm xúc ấy qua nét mặt, cử chỉ, điệu bộ…</a:t>
            </a:r>
          </a:p>
          <a:p>
            <a:pPr algn="just"/>
            <a:r>
              <a:rPr lang="vi-VN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 Cả lớp quan sát và gọi tên cảm xúc đó.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AE68E7-A476-C808-FA23-F432DE8460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6791" y="342900"/>
            <a:ext cx="4169310" cy="130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92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82BCC10-77C7-4262-A574-B3D8B90183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4DF385D-814C-F8A5-2A41-233E319FA7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5087" y="323850"/>
            <a:ext cx="7291388" cy="616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02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3614F51-BB5D-4C1A-BDC1-1B081B90F5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733675"/>
            <a:ext cx="6858000" cy="12192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D253AE7-ACD5-4106-880B-6195153F7E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52825" y="-900026"/>
            <a:ext cx="8515350" cy="6261065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BADC23AD-6D0D-45CB-88B1-F9D9AC536CAF}"/>
              </a:ext>
            </a:extLst>
          </p:cNvPr>
          <p:cNvSpPr/>
          <p:nvPr/>
        </p:nvSpPr>
        <p:spPr>
          <a:xfrm>
            <a:off x="4924425" y="1429009"/>
            <a:ext cx="60102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E540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字魂52号-阿开漫画体" panose="00000500000000000000" pitchFamily="2" charset="-122"/>
                <a:cs typeface="+mn-cs"/>
              </a:rPr>
              <a:t>Em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E540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字魂52号-阿开漫画体" panose="00000500000000000000" pitchFamily="2" charset="-122"/>
                <a:cs typeface="+mn-cs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E540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字魂52号-阿开漫画体" panose="00000500000000000000" pitchFamily="2" charset="-122"/>
                <a:cs typeface="+mn-cs"/>
              </a:rPr>
              <a:t>rút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srgbClr val="E540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字魂52号-阿开漫画体" panose="00000500000000000000" pitchFamily="2" charset="-122"/>
                <a:cs typeface="+mn-cs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srgbClr val="E540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字魂52号-阿开漫画体" panose="00000500000000000000" pitchFamily="2" charset="-122"/>
                <a:cs typeface="+mn-cs"/>
              </a:rPr>
              <a:t>ra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srgbClr val="E540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字魂52号-阿开漫画体" panose="00000500000000000000" pitchFamily="2" charset="-122"/>
                <a:cs typeface="+mn-cs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srgbClr val="E540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字魂52号-阿开漫画体" panose="00000500000000000000" pitchFamily="2" charset="-122"/>
                <a:cs typeface="+mn-cs"/>
              </a:rPr>
              <a:t>được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srgbClr val="E540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字魂52号-阿开漫画体" panose="00000500000000000000" pitchFamily="2" charset="-122"/>
                <a:cs typeface="+mn-cs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srgbClr val="E540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字魂52号-阿开漫画体" panose="00000500000000000000" pitchFamily="2" charset="-122"/>
                <a:cs typeface="+mn-cs"/>
              </a:rPr>
              <a:t>điều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srgbClr val="E540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字魂52号-阿开漫画体" panose="00000500000000000000" pitchFamily="2" charset="-122"/>
                <a:cs typeface="+mn-cs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srgbClr val="E540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字魂52号-阿开漫画体" panose="00000500000000000000" pitchFamily="2" charset="-122"/>
                <a:cs typeface="+mn-cs"/>
              </a:rPr>
              <a:t>gì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srgbClr val="E540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字魂52号-阿开漫画体" panose="00000500000000000000" pitchFamily="2" charset="-122"/>
                <a:cs typeface="+mn-cs"/>
              </a:rPr>
              <a:t> qua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srgbClr val="E540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字魂52号-阿开漫画体" panose="00000500000000000000" pitchFamily="2" charset="-122"/>
                <a:cs typeface="+mn-cs"/>
              </a:rPr>
              <a:t>trò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srgbClr val="E540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字魂52号-阿开漫画体" panose="00000500000000000000" pitchFamily="2" charset="-122"/>
                <a:cs typeface="+mn-cs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>
                  <a:noFill/>
                </a:ln>
                <a:solidFill>
                  <a:srgbClr val="E540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字魂52号-阿开漫画体" panose="00000500000000000000" pitchFamily="2" charset="-122"/>
                <a:cs typeface="+mn-cs"/>
              </a:rPr>
              <a:t>chơi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srgbClr val="E540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字魂52号-阿开漫画体" panose="00000500000000000000" pitchFamily="2" charset="-122"/>
                <a:cs typeface="+mn-cs"/>
              </a:rPr>
              <a:t>?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" name="Picture 3" descr="https://i.pinimg.com/564x/68/1d/33/681d33ded71ccbaacec9eb98770439ce.jpg">
            <a:extLst>
              <a:ext uri="{FF2B5EF4-FFF2-40B4-BE49-F238E27FC236}">
                <a16:creationId xmlns:a16="http://schemas.microsoft.com/office/drawing/2014/main" id="{3E8A5E6B-B7E4-317D-186F-B6DF39983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8889" l="4263" r="89876">
                        <a14:foregroundMark x1="47780" y1="90667" x2="48490" y2="93333"/>
                        <a14:foregroundMark x1="53641" y1="90000" x2="53996" y2="9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9897" y="1638039"/>
            <a:ext cx="5982017" cy="478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58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3614F51-BB5D-4C1A-BDC1-1B081B90F5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733675"/>
            <a:ext cx="6858000" cy="12192000"/>
          </a:xfrm>
          <a:prstGeom prst="rect">
            <a:avLst/>
          </a:prstGeom>
        </p:spPr>
      </p:pic>
      <p:sp>
        <p:nvSpPr>
          <p:cNvPr id="5" name="10">
            <a:extLst>
              <a:ext uri="{FF2B5EF4-FFF2-40B4-BE49-F238E27FC236}">
                <a16:creationId xmlns:a16="http://schemas.microsoft.com/office/drawing/2014/main" id="{BC68FFDE-7A61-D8E1-4BB1-A731B1613FBA}"/>
              </a:ext>
            </a:extLst>
          </p:cNvPr>
          <p:cNvSpPr txBox="1"/>
          <p:nvPr/>
        </p:nvSpPr>
        <p:spPr>
          <a:xfrm>
            <a:off x="2543175" y="1696199"/>
            <a:ext cx="8896350" cy="3506917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altLang="zh-CN" sz="3333" b="1" dirty="0">
                <a:solidFill>
                  <a:srgbClr val="FF0000"/>
                </a:solidFill>
                <a:latin typeface="Calibri" panose="020F0502020204030204" pitchFamily="34" charset="0"/>
                <a:ea typeface="字魂36号-正文宋楷" panose="02000000000000000000" pitchFamily="2" charset="-122"/>
                <a:cs typeface="Calibri" panose="020F0502020204030204" pitchFamily="34" charset="0"/>
              </a:rPr>
              <a:t>Con người có nhiều cảm xúc khác nhau.</a:t>
            </a:r>
            <a:endParaRPr lang="en-US" altLang="zh-CN" sz="3333" b="1" dirty="0">
              <a:solidFill>
                <a:srgbClr val="FF0000"/>
              </a:solidFill>
              <a:latin typeface="Calibri" panose="020F0502020204030204" pitchFamily="34" charset="0"/>
              <a:ea typeface="字魂36号-正文宋楷" panose="02000000000000000000" pitchFamily="2" charset="-122"/>
              <a:cs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altLang="zh-CN" sz="3333" b="1" dirty="0">
                <a:solidFill>
                  <a:srgbClr val="FF0000"/>
                </a:solidFill>
                <a:latin typeface="Calibri" panose="020F0502020204030204" pitchFamily="34" charset="0"/>
                <a:ea typeface="字魂36号-正文宋楷" panose="02000000000000000000" pitchFamily="2" charset="-122"/>
                <a:cs typeface="Calibri" panose="020F0502020204030204" pitchFamily="34" charset="0"/>
              </a:rPr>
              <a:t>Có những cảm xúc tích cực mang lại cảm giác vui vẻ, sung sướng, tự hào, hạnh phúc,... </a:t>
            </a:r>
            <a:endParaRPr lang="en-US" altLang="zh-CN" sz="3333" b="1" dirty="0">
              <a:solidFill>
                <a:srgbClr val="FF0000"/>
              </a:solidFill>
              <a:latin typeface="Calibri" panose="020F0502020204030204" pitchFamily="34" charset="0"/>
              <a:ea typeface="字魂36号-正文宋楷" panose="02000000000000000000" pitchFamily="2" charset="-122"/>
              <a:cs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altLang="zh-CN" sz="3333" b="1" dirty="0">
                <a:solidFill>
                  <a:srgbClr val="FF0000"/>
                </a:solidFill>
                <a:latin typeface="Calibri" panose="020F0502020204030204" pitchFamily="34" charset="0"/>
                <a:ea typeface="字魂36号-正文宋楷" panose="02000000000000000000" pitchFamily="2" charset="-122"/>
                <a:cs typeface="Calibri" panose="020F0502020204030204" pitchFamily="34" charset="0"/>
              </a:rPr>
              <a:t>Ngược lại, có những cảm xúc tiêu cực gây ra cảm giác buồn rầu, tức giận, lo lắng, thất vọng, chán nản,...</a:t>
            </a:r>
          </a:p>
        </p:txBody>
      </p:sp>
      <p:pic>
        <p:nvPicPr>
          <p:cNvPr id="6" name="Picture 2" descr="Hand Drawn Teacher Cartoon PNG Free Download And Clipart Image For Free  Download - Lovepik | 400451093">
            <a:extLst>
              <a:ext uri="{FF2B5EF4-FFF2-40B4-BE49-F238E27FC236}">
                <a16:creationId xmlns:a16="http://schemas.microsoft.com/office/drawing/2014/main" id="{ED571CEC-8860-4057-BD3B-F4CE0EB7C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6000" l="9769" r="89889">
                        <a14:foregroundMark x1="44473" y1="7000" x2="48500" y2="7800"/>
                        <a14:foregroundMark x1="48415" y1="4100" x2="48415" y2="4100"/>
                        <a14:foregroundMark x1="47301" y1="10000" x2="47044" y2="33700"/>
                        <a14:foregroundMark x1="47044" y1="33700" x2="47044" y2="33700"/>
                        <a14:foregroundMark x1="41988" y1="43000" x2="44302" y2="39400"/>
                        <a14:foregroundMark x1="67181" y1="22200" x2="66067" y2="25400"/>
                        <a14:foregroundMark x1="49443" y1="73700" x2="49443" y2="91600"/>
                        <a14:foregroundMark x1="49443" y1="91600" x2="50814" y2="95200"/>
                        <a14:foregroundMark x1="42502" y1="96000" x2="44130" y2="9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1645" y="1465976"/>
            <a:ext cx="6291943" cy="539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8824D9-A443-D80F-160B-2B8A316C00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9341" y="-120096"/>
            <a:ext cx="6730567" cy="185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77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EE37A3C-38A9-492D-B174-2687B8B98E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E9BBCFC-3B4A-42B3-9E8B-8EF3E36FD51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" t="39880" r="84776" b="45948"/>
          <a:stretch/>
        </p:blipFill>
        <p:spPr>
          <a:xfrm flipH="1">
            <a:off x="10366978" y="326192"/>
            <a:ext cx="1825020" cy="258268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63DDCA8-FB15-483A-8EC7-A667960590F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38" t="75613" r="2646" b="14487"/>
          <a:stretch/>
        </p:blipFill>
        <p:spPr>
          <a:xfrm>
            <a:off x="8449656" y="5442109"/>
            <a:ext cx="3554283" cy="1359692"/>
          </a:xfrm>
          <a:prstGeom prst="rect">
            <a:avLst/>
          </a:prstGeom>
        </p:spPr>
      </p:pic>
      <p:pic>
        <p:nvPicPr>
          <p:cNvPr id="15" name="图片 14" descr="图片包含 室内, 物体&#10;&#10;描述已自动生成">
            <a:extLst>
              <a:ext uri="{FF2B5EF4-FFF2-40B4-BE49-F238E27FC236}">
                <a16:creationId xmlns:a16="http://schemas.microsoft.com/office/drawing/2014/main" id="{D544F65B-5C5B-4E36-A546-382B587B4B3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271" y="401819"/>
            <a:ext cx="8795304" cy="572013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8998653-3C2F-44CD-9035-38D633FC92E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4" t="21941" r="16695" b="17637"/>
          <a:stretch/>
        </p:blipFill>
        <p:spPr>
          <a:xfrm>
            <a:off x="142672" y="2908876"/>
            <a:ext cx="3656912" cy="32811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59781F-C3B2-ED3F-CADB-E00DD14C7E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21859" y="2197134"/>
            <a:ext cx="6529382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56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369</Words>
  <Application>Microsoft Office PowerPoint</Application>
  <PresentationFormat>Widescreen</PresentationFormat>
  <Paragraphs>45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等线</vt:lpstr>
      <vt:lpstr>Arial</vt:lpstr>
      <vt:lpstr>Calibri</vt:lpstr>
      <vt:lpstr>Calibri Light</vt:lpstr>
      <vt:lpstr>Cambria</vt:lpstr>
      <vt:lpstr>Tahoma</vt:lpstr>
      <vt:lpstr>字魂52号-阿开漫画体</vt:lpstr>
      <vt:lpstr>1_Office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HP</cp:lastModifiedBy>
  <cp:revision>36</cp:revision>
  <dcterms:created xsi:type="dcterms:W3CDTF">2023-07-15T14:05:10Z</dcterms:created>
  <dcterms:modified xsi:type="dcterms:W3CDTF">2024-09-19T16:04:41Z</dcterms:modified>
</cp:coreProperties>
</file>