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4" r:id="rId2"/>
  </p:sldMasterIdLst>
  <p:notesMasterIdLst>
    <p:notesMasterId r:id="rId19"/>
  </p:notesMasterIdLst>
  <p:sldIdLst>
    <p:sldId id="312" r:id="rId3"/>
    <p:sldId id="256" r:id="rId4"/>
    <p:sldId id="263" r:id="rId5"/>
    <p:sldId id="264" r:id="rId6"/>
    <p:sldId id="265" r:id="rId7"/>
    <p:sldId id="266" r:id="rId8"/>
    <p:sldId id="267" r:id="rId9"/>
    <p:sldId id="268" r:id="rId10"/>
    <p:sldId id="270" r:id="rId11"/>
    <p:sldId id="271" r:id="rId12"/>
    <p:sldId id="272" r:id="rId13"/>
    <p:sldId id="314" r:id="rId14"/>
    <p:sldId id="283" r:id="rId15"/>
    <p:sldId id="273" r:id="rId16"/>
    <p:sldId id="277" r:id="rId17"/>
    <p:sldId id="275" r:id="rId18"/>
  </p:sldIdLst>
  <p:sldSz cx="9144000" cy="5143500" type="screen16x9"/>
  <p:notesSz cx="6858000" cy="9144000"/>
  <p:embeddedFontLst>
    <p:embeddedFont>
      <p:font typeface="#9Slide05 Aphrodite Pro" charset="0"/>
      <p:regular r:id="rId20"/>
    </p:embeddedFont>
    <p:embeddedFont>
      <p:font typeface="Calibri" pitchFamily="34" charset="0"/>
      <p:regular r:id="rId21"/>
      <p:bold r:id="rId22"/>
      <p:italic r:id="rId23"/>
      <p:boldItalic r:id="rId24"/>
    </p:embeddedFont>
    <p:embeddedFont>
      <p:font typeface="#9Slide07 HoneyCream" charset="0"/>
      <p:regular r:id="rId25"/>
    </p:embeddedFont>
    <p:embeddedFont>
      <p:font typeface="Fahkwang" charset="-34"/>
      <p:regular r:id="rId26"/>
      <p:bold r:id="rId27"/>
      <p:italic r:id="rId28"/>
      <p:boldItalic r:id="rId29"/>
    </p:embeddedFont>
    <p:embeddedFont>
      <p:font typeface="Calibri Light" charset="0"/>
      <p:regular r:id="rId30"/>
      <p:italic r:id="rId31"/>
    </p:embeddedFont>
    <p:embeddedFont>
      <p:font typeface="Quicksand" charset="0"/>
      <p:regular r:id="rId32"/>
      <p:bold r:id="rId33"/>
    </p:embeddedFont>
    <p:embeddedFont>
      <p:font typeface="#9Slide07 SVNNexa Rust Slab Bla" charset="0"/>
      <p:bold r:id="rId34"/>
    </p:embeddedFont>
    <p:embeddedFont>
      <p:font typeface="Ingrid Darling" charset="0"/>
      <p:regular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F06C7781-A8C3-4BFD-B1B4-7ED841BAADAA}">
  <a:tblStyle styleId="{F06C7781-A8C3-4BFD-B1B4-7ED841BAADA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81818" autoAdjust="0"/>
  </p:normalViewPr>
  <p:slideViewPr>
    <p:cSldViewPr snapToGrid="0">
      <p:cViewPr varScale="1">
        <p:scale>
          <a:sx n="84" d="100"/>
          <a:sy n="84" d="100"/>
        </p:scale>
        <p:origin x="-96" y="-31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2.fntdata"/><Relationship Id="rId34" Type="http://schemas.openxmlformats.org/officeDocument/2006/relationships/font" Target="fonts/font15.fntdata"/><Relationship Id="rId55"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N HANH" userId="38d81d24ab11e2c4" providerId="LiveId" clId="{A3E4FF86-78C9-48EF-8DC8-642A4557B558}"/>
    <pc:docChg chg="custSel modSld">
      <pc:chgData name="TRAN HANH" userId="38d81d24ab11e2c4" providerId="LiveId" clId="{A3E4FF86-78C9-48EF-8DC8-642A4557B558}" dt="2022-07-24T00:02:15.577" v="148"/>
      <pc:docMkLst>
        <pc:docMk/>
      </pc:docMkLst>
      <pc:sldChg chg="modSp">
        <pc:chgData name="TRAN HANH" userId="38d81d24ab11e2c4" providerId="LiveId" clId="{A3E4FF86-78C9-48EF-8DC8-642A4557B558}" dt="2022-07-23T23:56:12.552" v="93" actId="404"/>
        <pc:sldMkLst>
          <pc:docMk/>
          <pc:sldMk cId="0" sldId="259"/>
        </pc:sldMkLst>
        <pc:spChg chg="mod">
          <ac:chgData name="TRAN HANH" userId="38d81d24ab11e2c4" providerId="LiveId" clId="{A3E4FF86-78C9-48EF-8DC8-642A4557B558}" dt="2022-07-23T13:39:40.379" v="0" actId="403"/>
          <ac:spMkLst>
            <pc:docMk/>
            <pc:sldMk cId="0" sldId="259"/>
            <ac:spMk id="4" creationId="{00000000-0000-0000-0000-000000000000}"/>
          </ac:spMkLst>
        </pc:spChg>
        <pc:spChg chg="mod">
          <ac:chgData name="TRAN HANH" userId="38d81d24ab11e2c4" providerId="LiveId" clId="{A3E4FF86-78C9-48EF-8DC8-642A4557B558}" dt="2022-07-23T23:56:12.552" v="93" actId="404"/>
          <ac:spMkLst>
            <pc:docMk/>
            <pc:sldMk cId="0" sldId="259"/>
            <ac:spMk id="5" creationId="{00000000-0000-0000-0000-000000000000}"/>
          </ac:spMkLst>
        </pc:spChg>
        <pc:spChg chg="mod">
          <ac:chgData name="TRAN HANH" userId="38d81d24ab11e2c4" providerId="LiveId" clId="{A3E4FF86-78C9-48EF-8DC8-642A4557B558}" dt="2022-07-23T23:56:12.552" v="93" actId="404"/>
          <ac:spMkLst>
            <pc:docMk/>
            <pc:sldMk cId="0" sldId="259"/>
            <ac:spMk id="18" creationId="{00000000-0000-0000-0000-000000000000}"/>
          </ac:spMkLst>
        </pc:spChg>
        <pc:spChg chg="mod">
          <ac:chgData name="TRAN HANH" userId="38d81d24ab11e2c4" providerId="LiveId" clId="{A3E4FF86-78C9-48EF-8DC8-642A4557B558}" dt="2022-07-23T23:56:12.552" v="93" actId="404"/>
          <ac:spMkLst>
            <pc:docMk/>
            <pc:sldMk cId="0" sldId="259"/>
            <ac:spMk id="19" creationId="{00000000-0000-0000-0000-000000000000}"/>
          </ac:spMkLst>
        </pc:spChg>
      </pc:sldChg>
      <pc:sldChg chg="modSp">
        <pc:chgData name="TRAN HANH" userId="38d81d24ab11e2c4" providerId="LiveId" clId="{A3E4FF86-78C9-48EF-8DC8-642A4557B558}" dt="2022-07-23T23:56:19.139" v="94" actId="404"/>
        <pc:sldMkLst>
          <pc:docMk/>
          <pc:sldMk cId="0" sldId="261"/>
        </pc:sldMkLst>
        <pc:spChg chg="mod">
          <ac:chgData name="TRAN HANH" userId="38d81d24ab11e2c4" providerId="LiveId" clId="{A3E4FF86-78C9-48EF-8DC8-642A4557B558}" dt="2022-07-23T13:40:06.518" v="3" actId="403"/>
          <ac:spMkLst>
            <pc:docMk/>
            <pc:sldMk cId="0" sldId="261"/>
            <ac:spMk id="13" creationId="{00000000-0000-0000-0000-000000000000}"/>
          </ac:spMkLst>
        </pc:spChg>
        <pc:spChg chg="mod">
          <ac:chgData name="TRAN HANH" userId="38d81d24ab11e2c4" providerId="LiveId" clId="{A3E4FF86-78C9-48EF-8DC8-642A4557B558}" dt="2022-07-23T23:56:19.139" v="94" actId="404"/>
          <ac:spMkLst>
            <pc:docMk/>
            <pc:sldMk cId="0" sldId="261"/>
            <ac:spMk id="14" creationId="{00000000-0000-0000-0000-000000000000}"/>
          </ac:spMkLst>
        </pc:spChg>
        <pc:spChg chg="mod">
          <ac:chgData name="TRAN HANH" userId="38d81d24ab11e2c4" providerId="LiveId" clId="{A3E4FF86-78C9-48EF-8DC8-642A4557B558}" dt="2022-07-23T23:56:19.139" v="94" actId="404"/>
          <ac:spMkLst>
            <pc:docMk/>
            <pc:sldMk cId="0" sldId="261"/>
            <ac:spMk id="15" creationId="{00000000-0000-0000-0000-000000000000}"/>
          </ac:spMkLst>
        </pc:spChg>
        <pc:spChg chg="mod">
          <ac:chgData name="TRAN HANH" userId="38d81d24ab11e2c4" providerId="LiveId" clId="{A3E4FF86-78C9-48EF-8DC8-642A4557B558}" dt="2022-07-23T23:56:19.139" v="94" actId="404"/>
          <ac:spMkLst>
            <pc:docMk/>
            <pc:sldMk cId="0" sldId="261"/>
            <ac:spMk id="16" creationId="{00000000-0000-0000-0000-000000000000}"/>
          </ac:spMkLst>
        </pc:spChg>
      </pc:sldChg>
      <pc:sldChg chg="modSp">
        <pc:chgData name="TRAN HANH" userId="38d81d24ab11e2c4" providerId="LiveId" clId="{A3E4FF86-78C9-48EF-8DC8-642A4557B558}" dt="2022-07-23T23:56:25.018" v="95" actId="404"/>
        <pc:sldMkLst>
          <pc:docMk/>
          <pc:sldMk cId="0" sldId="262"/>
        </pc:sldMkLst>
        <pc:spChg chg="mod">
          <ac:chgData name="TRAN HANH" userId="38d81d24ab11e2c4" providerId="LiveId" clId="{A3E4FF86-78C9-48EF-8DC8-642A4557B558}" dt="2022-07-23T13:40:28.712" v="7" actId="255"/>
          <ac:spMkLst>
            <pc:docMk/>
            <pc:sldMk cId="0" sldId="262"/>
            <ac:spMk id="9" creationId="{00000000-0000-0000-0000-000000000000}"/>
          </ac:spMkLst>
        </pc:spChg>
        <pc:spChg chg="mod">
          <ac:chgData name="TRAN HANH" userId="38d81d24ab11e2c4" providerId="LiveId" clId="{A3E4FF86-78C9-48EF-8DC8-642A4557B558}" dt="2022-07-23T23:56:25.018" v="95" actId="404"/>
          <ac:spMkLst>
            <pc:docMk/>
            <pc:sldMk cId="0" sldId="262"/>
            <ac:spMk id="10" creationId="{00000000-0000-0000-0000-000000000000}"/>
          </ac:spMkLst>
        </pc:spChg>
        <pc:spChg chg="mod">
          <ac:chgData name="TRAN HANH" userId="38d81d24ab11e2c4" providerId="LiveId" clId="{A3E4FF86-78C9-48EF-8DC8-642A4557B558}" dt="2022-07-23T23:56:25.018" v="95" actId="404"/>
          <ac:spMkLst>
            <pc:docMk/>
            <pc:sldMk cId="0" sldId="262"/>
            <ac:spMk id="11" creationId="{00000000-0000-0000-0000-000000000000}"/>
          </ac:spMkLst>
        </pc:spChg>
        <pc:spChg chg="mod">
          <ac:chgData name="TRAN HANH" userId="38d81d24ab11e2c4" providerId="LiveId" clId="{A3E4FF86-78C9-48EF-8DC8-642A4557B558}" dt="2022-07-23T23:56:25.018" v="95" actId="404"/>
          <ac:spMkLst>
            <pc:docMk/>
            <pc:sldMk cId="0" sldId="262"/>
            <ac:spMk id="12" creationId="{00000000-0000-0000-0000-000000000000}"/>
          </ac:spMkLst>
        </pc:spChg>
      </pc:sldChg>
      <pc:sldChg chg="modSp mod">
        <pc:chgData name="TRAN HANH" userId="38d81d24ab11e2c4" providerId="LiveId" clId="{A3E4FF86-78C9-48EF-8DC8-642A4557B558}" dt="2022-07-23T23:56:48.938" v="98" actId="1076"/>
        <pc:sldMkLst>
          <pc:docMk/>
          <pc:sldMk cId="0" sldId="263"/>
        </pc:sldMkLst>
        <pc:spChg chg="mod">
          <ac:chgData name="TRAN HANH" userId="38d81d24ab11e2c4" providerId="LiveId" clId="{A3E4FF86-78C9-48EF-8DC8-642A4557B558}" dt="2022-07-23T23:56:39.489" v="96" actId="14100"/>
          <ac:spMkLst>
            <pc:docMk/>
            <pc:sldMk cId="0" sldId="263"/>
            <ac:spMk id="7" creationId="{00000000-0000-0000-0000-000000000000}"/>
          </ac:spMkLst>
        </pc:spChg>
        <pc:picChg chg="mod">
          <ac:chgData name="TRAN HANH" userId="38d81d24ab11e2c4" providerId="LiveId" clId="{A3E4FF86-78C9-48EF-8DC8-642A4557B558}" dt="2022-07-23T23:56:48.938" v="98" actId="1076"/>
          <ac:picMkLst>
            <pc:docMk/>
            <pc:sldMk cId="0" sldId="263"/>
            <ac:picMk id="8" creationId="{00000000-0000-0000-0000-000000000000}"/>
          </ac:picMkLst>
        </pc:picChg>
        <pc:picChg chg="mod">
          <ac:chgData name="TRAN HANH" userId="38d81d24ab11e2c4" providerId="LiveId" clId="{A3E4FF86-78C9-48EF-8DC8-642A4557B558}" dt="2022-07-23T23:56:48.938" v="98" actId="1076"/>
          <ac:picMkLst>
            <pc:docMk/>
            <pc:sldMk cId="0" sldId="263"/>
            <ac:picMk id="9" creationId="{00000000-0000-0000-0000-000000000000}"/>
          </ac:picMkLst>
        </pc:picChg>
        <pc:picChg chg="mod">
          <ac:chgData name="TRAN HANH" userId="38d81d24ab11e2c4" providerId="LiveId" clId="{A3E4FF86-78C9-48EF-8DC8-642A4557B558}" dt="2022-07-23T23:56:48.938" v="98" actId="1076"/>
          <ac:picMkLst>
            <pc:docMk/>
            <pc:sldMk cId="0" sldId="263"/>
            <ac:picMk id="10" creationId="{00000000-0000-0000-0000-000000000000}"/>
          </ac:picMkLst>
        </pc:picChg>
        <pc:picChg chg="mod">
          <ac:chgData name="TRAN HANH" userId="38d81d24ab11e2c4" providerId="LiveId" clId="{A3E4FF86-78C9-48EF-8DC8-642A4557B558}" dt="2022-07-23T23:56:48.938" v="98" actId="1076"/>
          <ac:picMkLst>
            <pc:docMk/>
            <pc:sldMk cId="0" sldId="263"/>
            <ac:picMk id="13" creationId="{00000000-0000-0000-0000-000000000000}"/>
          </ac:picMkLst>
        </pc:picChg>
      </pc:sldChg>
      <pc:sldChg chg="modSp mod">
        <pc:chgData name="TRAN HANH" userId="38d81d24ab11e2c4" providerId="LiveId" clId="{A3E4FF86-78C9-48EF-8DC8-642A4557B558}" dt="2022-07-23T23:56:56.986" v="99" actId="14100"/>
        <pc:sldMkLst>
          <pc:docMk/>
          <pc:sldMk cId="0" sldId="264"/>
        </pc:sldMkLst>
        <pc:spChg chg="mod">
          <ac:chgData name="TRAN HANH" userId="38d81d24ab11e2c4" providerId="LiveId" clId="{A3E4FF86-78C9-48EF-8DC8-642A4557B558}" dt="2022-07-23T13:42:00.658" v="23" actId="1076"/>
          <ac:spMkLst>
            <pc:docMk/>
            <pc:sldMk cId="0" sldId="264"/>
            <ac:spMk id="3" creationId="{00000000-0000-0000-0000-000000000000}"/>
          </ac:spMkLst>
        </pc:spChg>
        <pc:spChg chg="mod">
          <ac:chgData name="TRAN HANH" userId="38d81d24ab11e2c4" providerId="LiveId" clId="{A3E4FF86-78C9-48EF-8DC8-642A4557B558}" dt="2022-07-23T23:56:56.986" v="99" actId="14100"/>
          <ac:spMkLst>
            <pc:docMk/>
            <pc:sldMk cId="0" sldId="264"/>
            <ac:spMk id="28" creationId="{00000000-0000-0000-0000-000000000000}"/>
          </ac:spMkLst>
        </pc:spChg>
      </pc:sldChg>
      <pc:sldChg chg="modSp mod">
        <pc:chgData name="TRAN HANH" userId="38d81d24ab11e2c4" providerId="LiveId" clId="{A3E4FF86-78C9-48EF-8DC8-642A4557B558}" dt="2022-07-23T23:58:04.498" v="107" actId="1076"/>
        <pc:sldMkLst>
          <pc:docMk/>
          <pc:sldMk cId="0" sldId="265"/>
        </pc:sldMkLst>
        <pc:spChg chg="mod">
          <ac:chgData name="TRAN HANH" userId="38d81d24ab11e2c4" providerId="LiveId" clId="{A3E4FF86-78C9-48EF-8DC8-642A4557B558}" dt="2022-07-23T23:58:04.498" v="107" actId="1076"/>
          <ac:spMkLst>
            <pc:docMk/>
            <pc:sldMk cId="0" sldId="265"/>
            <ac:spMk id="11" creationId="{00000000-0000-0000-0000-000000000000}"/>
          </ac:spMkLst>
        </pc:spChg>
        <pc:spChg chg="mod">
          <ac:chgData name="TRAN HANH" userId="38d81d24ab11e2c4" providerId="LiveId" clId="{A3E4FF86-78C9-48EF-8DC8-642A4557B558}" dt="2022-07-23T23:57:05.686" v="100" actId="14100"/>
          <ac:spMkLst>
            <pc:docMk/>
            <pc:sldMk cId="0" sldId="265"/>
            <ac:spMk id="40" creationId="{00000000-0000-0000-0000-000000000000}"/>
          </ac:spMkLst>
        </pc:spChg>
        <pc:spChg chg="mod">
          <ac:chgData name="TRAN HANH" userId="38d81d24ab11e2c4" providerId="LiveId" clId="{A3E4FF86-78C9-48EF-8DC8-642A4557B558}" dt="2022-07-23T13:42:13.280" v="24" actId="403"/>
          <ac:spMkLst>
            <pc:docMk/>
            <pc:sldMk cId="0" sldId="265"/>
            <ac:spMk id="42" creationId="{00000000-0000-0000-0000-000000000000}"/>
          </ac:spMkLst>
        </pc:spChg>
        <pc:spChg chg="mod">
          <ac:chgData name="TRAN HANH" userId="38d81d24ab11e2c4" providerId="LiveId" clId="{A3E4FF86-78C9-48EF-8DC8-642A4557B558}" dt="2022-07-23T23:58:04.498" v="107" actId="1076"/>
          <ac:spMkLst>
            <pc:docMk/>
            <pc:sldMk cId="0" sldId="265"/>
            <ac:spMk id="44" creationId="{00000000-0000-0000-0000-000000000000}"/>
          </ac:spMkLst>
        </pc:spChg>
        <pc:spChg chg="mod">
          <ac:chgData name="TRAN HANH" userId="38d81d24ab11e2c4" providerId="LiveId" clId="{A3E4FF86-78C9-48EF-8DC8-642A4557B558}" dt="2022-07-23T23:58:04.498" v="107" actId="1076"/>
          <ac:spMkLst>
            <pc:docMk/>
            <pc:sldMk cId="0" sldId="265"/>
            <ac:spMk id="49" creationId="{00000000-0000-0000-0000-000000000000}"/>
          </ac:spMkLst>
        </pc:spChg>
        <pc:spChg chg="mod">
          <ac:chgData name="TRAN HANH" userId="38d81d24ab11e2c4" providerId="LiveId" clId="{A3E4FF86-78C9-48EF-8DC8-642A4557B558}" dt="2022-07-23T23:58:04.498" v="107" actId="1076"/>
          <ac:spMkLst>
            <pc:docMk/>
            <pc:sldMk cId="0" sldId="265"/>
            <ac:spMk id="50" creationId="{00000000-0000-0000-0000-000000000000}"/>
          </ac:spMkLst>
        </pc:spChg>
        <pc:spChg chg="mod">
          <ac:chgData name="TRAN HANH" userId="38d81d24ab11e2c4" providerId="LiveId" clId="{A3E4FF86-78C9-48EF-8DC8-642A4557B558}" dt="2022-07-23T23:58:04.498" v="107" actId="1076"/>
          <ac:spMkLst>
            <pc:docMk/>
            <pc:sldMk cId="0" sldId="265"/>
            <ac:spMk id="54" creationId="{00000000-0000-0000-0000-000000000000}"/>
          </ac:spMkLst>
        </pc:spChg>
        <pc:spChg chg="mod">
          <ac:chgData name="TRAN HANH" userId="38d81d24ab11e2c4" providerId="LiveId" clId="{A3E4FF86-78C9-48EF-8DC8-642A4557B558}" dt="2022-07-23T23:58:04.498" v="107" actId="1076"/>
          <ac:spMkLst>
            <pc:docMk/>
            <pc:sldMk cId="0" sldId="265"/>
            <ac:spMk id="55" creationId="{00000000-0000-0000-0000-000000000000}"/>
          </ac:spMkLst>
        </pc:spChg>
        <pc:spChg chg="mod">
          <ac:chgData name="TRAN HANH" userId="38d81d24ab11e2c4" providerId="LiveId" clId="{A3E4FF86-78C9-48EF-8DC8-642A4557B558}" dt="2022-07-23T23:58:04.498" v="107" actId="1076"/>
          <ac:spMkLst>
            <pc:docMk/>
            <pc:sldMk cId="0" sldId="265"/>
            <ac:spMk id="56" creationId="{00000000-0000-0000-0000-000000000000}"/>
          </ac:spMkLst>
        </pc:spChg>
        <pc:spChg chg="mod">
          <ac:chgData name="TRAN HANH" userId="38d81d24ab11e2c4" providerId="LiveId" clId="{A3E4FF86-78C9-48EF-8DC8-642A4557B558}" dt="2022-07-23T23:58:04.498" v="107" actId="1076"/>
          <ac:spMkLst>
            <pc:docMk/>
            <pc:sldMk cId="0" sldId="265"/>
            <ac:spMk id="60" creationId="{00000000-0000-0000-0000-000000000000}"/>
          </ac:spMkLst>
        </pc:spChg>
        <pc:spChg chg="mod">
          <ac:chgData name="TRAN HANH" userId="38d81d24ab11e2c4" providerId="LiveId" clId="{A3E4FF86-78C9-48EF-8DC8-642A4557B558}" dt="2022-07-23T23:58:04.498" v="107" actId="1076"/>
          <ac:spMkLst>
            <pc:docMk/>
            <pc:sldMk cId="0" sldId="265"/>
            <ac:spMk id="61" creationId="{00000000-0000-0000-0000-000000000000}"/>
          </ac:spMkLst>
        </pc:spChg>
        <pc:picChg chg="mod">
          <ac:chgData name="TRAN HANH" userId="38d81d24ab11e2c4" providerId="LiveId" clId="{A3E4FF86-78C9-48EF-8DC8-642A4557B558}" dt="2022-07-23T23:57:52.157" v="106" actId="14100"/>
          <ac:picMkLst>
            <pc:docMk/>
            <pc:sldMk cId="0" sldId="265"/>
            <ac:picMk id="41" creationId="{00000000-0000-0000-0000-000000000000}"/>
          </ac:picMkLst>
        </pc:picChg>
      </pc:sldChg>
      <pc:sldChg chg="modSp mod">
        <pc:chgData name="TRAN HANH" userId="38d81d24ab11e2c4" providerId="LiveId" clId="{A3E4FF86-78C9-48EF-8DC8-642A4557B558}" dt="2022-07-23T23:58:55.870" v="114" actId="14100"/>
        <pc:sldMkLst>
          <pc:docMk/>
          <pc:sldMk cId="0" sldId="266"/>
        </pc:sldMkLst>
        <pc:spChg chg="mod">
          <ac:chgData name="TRAN HANH" userId="38d81d24ab11e2c4" providerId="LiveId" clId="{A3E4FF86-78C9-48EF-8DC8-642A4557B558}" dt="2022-07-23T23:58:21.270" v="108" actId="14100"/>
          <ac:spMkLst>
            <pc:docMk/>
            <pc:sldMk cId="0" sldId="266"/>
            <ac:spMk id="62" creationId="{00000000-0000-0000-0000-000000000000}"/>
          </ac:spMkLst>
        </pc:spChg>
        <pc:spChg chg="mod">
          <ac:chgData name="TRAN HANH" userId="38d81d24ab11e2c4" providerId="LiveId" clId="{A3E4FF86-78C9-48EF-8DC8-642A4557B558}" dt="2022-07-23T23:58:51.475" v="113" actId="1076"/>
          <ac:spMkLst>
            <pc:docMk/>
            <pc:sldMk cId="0" sldId="266"/>
            <ac:spMk id="65" creationId="{00000000-0000-0000-0000-000000000000}"/>
          </ac:spMkLst>
        </pc:spChg>
        <pc:spChg chg="mod">
          <ac:chgData name="TRAN HANH" userId="38d81d24ab11e2c4" providerId="LiveId" clId="{A3E4FF86-78C9-48EF-8DC8-642A4557B558}" dt="2022-07-23T23:58:51.475" v="113" actId="1076"/>
          <ac:spMkLst>
            <pc:docMk/>
            <pc:sldMk cId="0" sldId="266"/>
            <ac:spMk id="66" creationId="{00000000-0000-0000-0000-000000000000}"/>
          </ac:spMkLst>
        </pc:spChg>
        <pc:spChg chg="mod">
          <ac:chgData name="TRAN HANH" userId="38d81d24ab11e2c4" providerId="LiveId" clId="{A3E4FF86-78C9-48EF-8DC8-642A4557B558}" dt="2022-07-23T23:58:51.475" v="113" actId="1076"/>
          <ac:spMkLst>
            <pc:docMk/>
            <pc:sldMk cId="0" sldId="266"/>
            <ac:spMk id="67" creationId="{00000000-0000-0000-0000-000000000000}"/>
          </ac:spMkLst>
        </pc:spChg>
        <pc:spChg chg="mod">
          <ac:chgData name="TRAN HANH" userId="38d81d24ab11e2c4" providerId="LiveId" clId="{A3E4FF86-78C9-48EF-8DC8-642A4557B558}" dt="2022-07-23T23:58:51.475" v="113" actId="1076"/>
          <ac:spMkLst>
            <pc:docMk/>
            <pc:sldMk cId="0" sldId="266"/>
            <ac:spMk id="68" creationId="{00000000-0000-0000-0000-000000000000}"/>
          </ac:spMkLst>
        </pc:spChg>
        <pc:spChg chg="mod">
          <ac:chgData name="TRAN HANH" userId="38d81d24ab11e2c4" providerId="LiveId" clId="{A3E4FF86-78C9-48EF-8DC8-642A4557B558}" dt="2022-07-23T23:58:51.475" v="113" actId="1076"/>
          <ac:spMkLst>
            <pc:docMk/>
            <pc:sldMk cId="0" sldId="266"/>
            <ac:spMk id="69" creationId="{00000000-0000-0000-0000-000000000000}"/>
          </ac:spMkLst>
        </pc:spChg>
        <pc:spChg chg="mod">
          <ac:chgData name="TRAN HANH" userId="38d81d24ab11e2c4" providerId="LiveId" clId="{A3E4FF86-78C9-48EF-8DC8-642A4557B558}" dt="2022-07-23T23:58:51.475" v="113" actId="1076"/>
          <ac:spMkLst>
            <pc:docMk/>
            <pc:sldMk cId="0" sldId="266"/>
            <ac:spMk id="70" creationId="{00000000-0000-0000-0000-000000000000}"/>
          </ac:spMkLst>
        </pc:spChg>
        <pc:spChg chg="mod">
          <ac:chgData name="TRAN HANH" userId="38d81d24ab11e2c4" providerId="LiveId" clId="{A3E4FF86-78C9-48EF-8DC8-642A4557B558}" dt="2022-07-23T23:58:51.475" v="113" actId="1076"/>
          <ac:spMkLst>
            <pc:docMk/>
            <pc:sldMk cId="0" sldId="266"/>
            <ac:spMk id="71" creationId="{00000000-0000-0000-0000-000000000000}"/>
          </ac:spMkLst>
        </pc:spChg>
        <pc:spChg chg="mod">
          <ac:chgData name="TRAN HANH" userId="38d81d24ab11e2c4" providerId="LiveId" clId="{A3E4FF86-78C9-48EF-8DC8-642A4557B558}" dt="2022-07-23T23:58:55.870" v="114" actId="14100"/>
          <ac:spMkLst>
            <pc:docMk/>
            <pc:sldMk cId="0" sldId="266"/>
            <ac:spMk id="72" creationId="{00000000-0000-0000-0000-000000000000}"/>
          </ac:spMkLst>
        </pc:spChg>
      </pc:sldChg>
      <pc:sldChg chg="modSp mod">
        <pc:chgData name="TRAN HANH" userId="38d81d24ab11e2c4" providerId="LiveId" clId="{A3E4FF86-78C9-48EF-8DC8-642A4557B558}" dt="2022-07-23T23:59:26.634" v="116" actId="404"/>
        <pc:sldMkLst>
          <pc:docMk/>
          <pc:sldMk cId="0" sldId="267"/>
        </pc:sldMkLst>
        <pc:spChg chg="mod">
          <ac:chgData name="TRAN HANH" userId="38d81d24ab11e2c4" providerId="LiveId" clId="{A3E4FF86-78C9-48EF-8DC8-642A4557B558}" dt="2022-07-23T23:59:16.410" v="115" actId="14100"/>
          <ac:spMkLst>
            <pc:docMk/>
            <pc:sldMk cId="0" sldId="267"/>
            <ac:spMk id="5" creationId="{00000000-0000-0000-0000-000000000000}"/>
          </ac:spMkLst>
        </pc:spChg>
        <pc:spChg chg="mod">
          <ac:chgData name="TRAN HANH" userId="38d81d24ab11e2c4" providerId="LiveId" clId="{A3E4FF86-78C9-48EF-8DC8-642A4557B558}" dt="2022-07-23T23:59:26.634" v="116" actId="404"/>
          <ac:spMkLst>
            <pc:docMk/>
            <pc:sldMk cId="0" sldId="267"/>
            <ac:spMk id="8" creationId="{00000000-0000-0000-0000-000000000000}"/>
          </ac:spMkLst>
        </pc:spChg>
        <pc:spChg chg="mod">
          <ac:chgData name="TRAN HANH" userId="38d81d24ab11e2c4" providerId="LiveId" clId="{A3E4FF86-78C9-48EF-8DC8-642A4557B558}" dt="2022-07-23T23:59:26.634" v="116" actId="404"/>
          <ac:spMkLst>
            <pc:docMk/>
            <pc:sldMk cId="0" sldId="267"/>
            <ac:spMk id="9" creationId="{00000000-0000-0000-0000-000000000000}"/>
          </ac:spMkLst>
        </pc:spChg>
        <pc:spChg chg="mod">
          <ac:chgData name="TRAN HANH" userId="38d81d24ab11e2c4" providerId="LiveId" clId="{A3E4FF86-78C9-48EF-8DC8-642A4557B558}" dt="2022-07-23T23:59:26.634" v="116" actId="404"/>
          <ac:spMkLst>
            <pc:docMk/>
            <pc:sldMk cId="0" sldId="267"/>
            <ac:spMk id="11" creationId="{00000000-0000-0000-0000-000000000000}"/>
          </ac:spMkLst>
        </pc:spChg>
        <pc:spChg chg="mod">
          <ac:chgData name="TRAN HANH" userId="38d81d24ab11e2c4" providerId="LiveId" clId="{A3E4FF86-78C9-48EF-8DC8-642A4557B558}" dt="2022-07-23T23:59:26.634" v="116" actId="404"/>
          <ac:spMkLst>
            <pc:docMk/>
            <pc:sldMk cId="0" sldId="267"/>
            <ac:spMk id="12" creationId="{00000000-0000-0000-0000-000000000000}"/>
          </ac:spMkLst>
        </pc:spChg>
        <pc:spChg chg="mod">
          <ac:chgData name="TRAN HANH" userId="38d81d24ab11e2c4" providerId="LiveId" clId="{A3E4FF86-78C9-48EF-8DC8-642A4557B558}" dt="2022-07-23T23:59:26.634" v="116" actId="404"/>
          <ac:spMkLst>
            <pc:docMk/>
            <pc:sldMk cId="0" sldId="267"/>
            <ac:spMk id="14" creationId="{00000000-0000-0000-0000-000000000000}"/>
          </ac:spMkLst>
        </pc:spChg>
        <pc:spChg chg="mod">
          <ac:chgData name="TRAN HANH" userId="38d81d24ab11e2c4" providerId="LiveId" clId="{A3E4FF86-78C9-48EF-8DC8-642A4557B558}" dt="2022-07-23T23:59:26.634" v="116" actId="404"/>
          <ac:spMkLst>
            <pc:docMk/>
            <pc:sldMk cId="0" sldId="267"/>
            <ac:spMk id="15" creationId="{00000000-0000-0000-0000-000000000000}"/>
          </ac:spMkLst>
        </pc:spChg>
      </pc:sldChg>
      <pc:sldChg chg="modSp mod">
        <pc:chgData name="TRAN HANH" userId="38d81d24ab11e2c4" providerId="LiveId" clId="{A3E4FF86-78C9-48EF-8DC8-642A4557B558}" dt="2022-07-23T23:59:50.992" v="120" actId="404"/>
        <pc:sldMkLst>
          <pc:docMk/>
          <pc:sldMk cId="0" sldId="268"/>
        </pc:sldMkLst>
        <pc:spChg chg="mod">
          <ac:chgData name="TRAN HANH" userId="38d81d24ab11e2c4" providerId="LiveId" clId="{A3E4FF86-78C9-48EF-8DC8-642A4557B558}" dt="2022-07-23T23:59:40.195" v="118" actId="1076"/>
          <ac:spMkLst>
            <pc:docMk/>
            <pc:sldMk cId="0" sldId="268"/>
            <ac:spMk id="9" creationId="{00000000-0000-0000-0000-000000000000}"/>
          </ac:spMkLst>
        </pc:spChg>
        <pc:spChg chg="mod">
          <ac:chgData name="TRAN HANH" userId="38d81d24ab11e2c4" providerId="LiveId" clId="{A3E4FF86-78C9-48EF-8DC8-642A4557B558}" dt="2022-07-23T23:59:50.992" v="120" actId="404"/>
          <ac:spMkLst>
            <pc:docMk/>
            <pc:sldMk cId="0" sldId="268"/>
            <ac:spMk id="12" creationId="{00000000-0000-0000-0000-000000000000}"/>
          </ac:spMkLst>
        </pc:spChg>
        <pc:spChg chg="mod">
          <ac:chgData name="TRAN HANH" userId="38d81d24ab11e2c4" providerId="LiveId" clId="{A3E4FF86-78C9-48EF-8DC8-642A4557B558}" dt="2022-07-23T23:59:50.992" v="120" actId="404"/>
          <ac:spMkLst>
            <pc:docMk/>
            <pc:sldMk cId="0" sldId="268"/>
            <ac:spMk id="13" creationId="{00000000-0000-0000-0000-000000000000}"/>
          </ac:spMkLst>
        </pc:spChg>
        <pc:spChg chg="mod">
          <ac:chgData name="TRAN HANH" userId="38d81d24ab11e2c4" providerId="LiveId" clId="{A3E4FF86-78C9-48EF-8DC8-642A4557B558}" dt="2022-07-23T23:59:50.992" v="120" actId="404"/>
          <ac:spMkLst>
            <pc:docMk/>
            <pc:sldMk cId="0" sldId="268"/>
            <ac:spMk id="15" creationId="{00000000-0000-0000-0000-000000000000}"/>
          </ac:spMkLst>
        </pc:spChg>
        <pc:spChg chg="mod">
          <ac:chgData name="TRAN HANH" userId="38d81d24ab11e2c4" providerId="LiveId" clId="{A3E4FF86-78C9-48EF-8DC8-642A4557B558}" dt="2022-07-23T23:59:50.992" v="120" actId="404"/>
          <ac:spMkLst>
            <pc:docMk/>
            <pc:sldMk cId="0" sldId="268"/>
            <ac:spMk id="16" creationId="{00000000-0000-0000-0000-000000000000}"/>
          </ac:spMkLst>
        </pc:spChg>
        <pc:spChg chg="mod">
          <ac:chgData name="TRAN HANH" userId="38d81d24ab11e2c4" providerId="LiveId" clId="{A3E4FF86-78C9-48EF-8DC8-642A4557B558}" dt="2022-07-23T23:59:50.992" v="120" actId="404"/>
          <ac:spMkLst>
            <pc:docMk/>
            <pc:sldMk cId="0" sldId="268"/>
            <ac:spMk id="18" creationId="{00000000-0000-0000-0000-000000000000}"/>
          </ac:spMkLst>
        </pc:spChg>
        <pc:spChg chg="mod">
          <ac:chgData name="TRAN HANH" userId="38d81d24ab11e2c4" providerId="LiveId" clId="{A3E4FF86-78C9-48EF-8DC8-642A4557B558}" dt="2022-07-23T23:59:50.992" v="120" actId="404"/>
          <ac:spMkLst>
            <pc:docMk/>
            <pc:sldMk cId="0" sldId="268"/>
            <ac:spMk id="19" creationId="{00000000-0000-0000-0000-000000000000}"/>
          </ac:spMkLst>
        </pc:spChg>
      </pc:sldChg>
      <pc:sldChg chg="modSp mod">
        <pc:chgData name="TRAN HANH" userId="38d81d24ab11e2c4" providerId="LiveId" clId="{A3E4FF86-78C9-48EF-8DC8-642A4557B558}" dt="2022-07-24T00:00:06.166" v="122" actId="404"/>
        <pc:sldMkLst>
          <pc:docMk/>
          <pc:sldMk cId="0" sldId="270"/>
        </pc:sldMkLst>
        <pc:spChg chg="mod">
          <ac:chgData name="TRAN HANH" userId="38d81d24ab11e2c4" providerId="LiveId" clId="{A3E4FF86-78C9-48EF-8DC8-642A4557B558}" dt="2022-07-24T00:00:00.390" v="121" actId="14100"/>
          <ac:spMkLst>
            <pc:docMk/>
            <pc:sldMk cId="0" sldId="270"/>
            <ac:spMk id="13" creationId="{00000000-0000-0000-0000-000000000000}"/>
          </ac:spMkLst>
        </pc:spChg>
        <pc:spChg chg="mod">
          <ac:chgData name="TRAN HANH" userId="38d81d24ab11e2c4" providerId="LiveId" clId="{A3E4FF86-78C9-48EF-8DC8-642A4557B558}" dt="2022-07-24T00:00:06.166" v="122" actId="404"/>
          <ac:spMkLst>
            <pc:docMk/>
            <pc:sldMk cId="0" sldId="270"/>
            <ac:spMk id="15" creationId="{00000000-0000-0000-0000-000000000000}"/>
          </ac:spMkLst>
        </pc:spChg>
        <pc:spChg chg="mod">
          <ac:chgData name="TRAN HANH" userId="38d81d24ab11e2c4" providerId="LiveId" clId="{A3E4FF86-78C9-48EF-8DC8-642A4557B558}" dt="2022-07-24T00:00:06.166" v="122" actId="404"/>
          <ac:spMkLst>
            <pc:docMk/>
            <pc:sldMk cId="0" sldId="270"/>
            <ac:spMk id="19" creationId="{00000000-0000-0000-0000-000000000000}"/>
          </ac:spMkLst>
        </pc:spChg>
      </pc:sldChg>
      <pc:sldChg chg="modSp mod">
        <pc:chgData name="TRAN HANH" userId="38d81d24ab11e2c4" providerId="LiveId" clId="{A3E4FF86-78C9-48EF-8DC8-642A4557B558}" dt="2022-07-23T13:44:32.911" v="47" actId="403"/>
        <pc:sldMkLst>
          <pc:docMk/>
          <pc:sldMk cId="0" sldId="271"/>
        </pc:sldMkLst>
        <pc:spChg chg="mod">
          <ac:chgData name="TRAN HANH" userId="38d81d24ab11e2c4" providerId="LiveId" clId="{A3E4FF86-78C9-48EF-8DC8-642A4557B558}" dt="2022-07-23T13:44:17.256" v="44" actId="1076"/>
          <ac:spMkLst>
            <pc:docMk/>
            <pc:sldMk cId="0" sldId="271"/>
            <ac:spMk id="6" creationId="{00000000-0000-0000-0000-000000000000}"/>
          </ac:spMkLst>
        </pc:spChg>
        <pc:spChg chg="mod">
          <ac:chgData name="TRAN HANH" userId="38d81d24ab11e2c4" providerId="LiveId" clId="{A3E4FF86-78C9-48EF-8DC8-642A4557B558}" dt="2022-07-23T13:44:12.972" v="43" actId="403"/>
          <ac:spMkLst>
            <pc:docMk/>
            <pc:sldMk cId="0" sldId="271"/>
            <ac:spMk id="7" creationId="{00000000-0000-0000-0000-000000000000}"/>
          </ac:spMkLst>
        </pc:spChg>
        <pc:spChg chg="mod">
          <ac:chgData name="TRAN HANH" userId="38d81d24ab11e2c4" providerId="LiveId" clId="{A3E4FF86-78C9-48EF-8DC8-642A4557B558}" dt="2022-07-23T13:44:32.911" v="47" actId="403"/>
          <ac:spMkLst>
            <pc:docMk/>
            <pc:sldMk cId="0" sldId="271"/>
            <ac:spMk id="8" creationId="{00000000-0000-0000-0000-000000000000}"/>
          </ac:spMkLst>
        </pc:spChg>
      </pc:sldChg>
      <pc:sldChg chg="modSp mod">
        <pc:chgData name="TRAN HANH" userId="38d81d24ab11e2c4" providerId="LiveId" clId="{A3E4FF86-78C9-48EF-8DC8-642A4557B558}" dt="2022-07-24T00:00:42.412" v="123" actId="404"/>
        <pc:sldMkLst>
          <pc:docMk/>
          <pc:sldMk cId="0" sldId="272"/>
        </pc:sldMkLst>
        <pc:spChg chg="mod">
          <ac:chgData name="TRAN HANH" userId="38d81d24ab11e2c4" providerId="LiveId" clId="{A3E4FF86-78C9-48EF-8DC8-642A4557B558}" dt="2022-07-23T13:44:26.397" v="46" actId="403"/>
          <ac:spMkLst>
            <pc:docMk/>
            <pc:sldMk cId="0" sldId="272"/>
            <ac:spMk id="25" creationId="{00000000-0000-0000-0000-000000000000}"/>
          </ac:spMkLst>
        </pc:spChg>
        <pc:spChg chg="mod">
          <ac:chgData name="TRAN HANH" userId="38d81d24ab11e2c4" providerId="LiveId" clId="{A3E4FF86-78C9-48EF-8DC8-642A4557B558}" dt="2022-07-24T00:00:42.412" v="123" actId="404"/>
          <ac:spMkLst>
            <pc:docMk/>
            <pc:sldMk cId="0" sldId="272"/>
            <ac:spMk id="26" creationId="{00000000-0000-0000-0000-000000000000}"/>
          </ac:spMkLst>
        </pc:spChg>
        <pc:picChg chg="mod">
          <ac:chgData name="TRAN HANH" userId="38d81d24ab11e2c4" providerId="LiveId" clId="{A3E4FF86-78C9-48EF-8DC8-642A4557B558}" dt="2022-07-23T13:44:48.409" v="50" actId="1076"/>
          <ac:picMkLst>
            <pc:docMk/>
            <pc:sldMk cId="0" sldId="272"/>
            <ac:picMk id="21" creationId="{00000000-0000-0000-0000-000000000000}"/>
          </ac:picMkLst>
        </pc:picChg>
      </pc:sldChg>
      <pc:sldChg chg="addSp delSp modSp mod">
        <pc:chgData name="TRAN HANH" userId="38d81d24ab11e2c4" providerId="LiveId" clId="{A3E4FF86-78C9-48EF-8DC8-642A4557B558}" dt="2022-07-24T00:01:09.429" v="129" actId="1076"/>
        <pc:sldMkLst>
          <pc:docMk/>
          <pc:sldMk cId="0" sldId="273"/>
        </pc:sldMkLst>
        <pc:spChg chg="add del mod">
          <ac:chgData name="TRAN HANH" userId="38d81d24ab11e2c4" providerId="LiveId" clId="{A3E4FF86-78C9-48EF-8DC8-642A4557B558}" dt="2022-07-23T13:46:34.907" v="59"/>
          <ac:spMkLst>
            <pc:docMk/>
            <pc:sldMk cId="0" sldId="273"/>
            <ac:spMk id="2" creationId="{2E464F18-4BC5-8B77-7C96-2C0EB01F92D3}"/>
          </ac:spMkLst>
        </pc:spChg>
        <pc:spChg chg="add del mod">
          <ac:chgData name="TRAN HANH" userId="38d81d24ab11e2c4" providerId="LiveId" clId="{A3E4FF86-78C9-48EF-8DC8-642A4557B558}" dt="2022-07-23T13:46:34.907" v="59"/>
          <ac:spMkLst>
            <pc:docMk/>
            <pc:sldMk cId="0" sldId="273"/>
            <ac:spMk id="3" creationId="{C3C9610B-177F-5825-4D58-73987E315D58}"/>
          </ac:spMkLst>
        </pc:spChg>
        <pc:spChg chg="add del mod">
          <ac:chgData name="TRAN HANH" userId="38d81d24ab11e2c4" providerId="LiveId" clId="{A3E4FF86-78C9-48EF-8DC8-642A4557B558}" dt="2022-07-23T13:46:34.907" v="59"/>
          <ac:spMkLst>
            <pc:docMk/>
            <pc:sldMk cId="0" sldId="273"/>
            <ac:spMk id="4" creationId="{ABC570DF-FD2D-D5A0-8286-4CB3C4FDF688}"/>
          </ac:spMkLst>
        </pc:spChg>
        <pc:spChg chg="add del mod">
          <ac:chgData name="TRAN HANH" userId="38d81d24ab11e2c4" providerId="LiveId" clId="{A3E4FF86-78C9-48EF-8DC8-642A4557B558}" dt="2022-07-23T13:46:34.907" v="59"/>
          <ac:spMkLst>
            <pc:docMk/>
            <pc:sldMk cId="0" sldId="273"/>
            <ac:spMk id="5" creationId="{770DC650-4A12-CF8B-175F-AD4555491F8F}"/>
          </ac:spMkLst>
        </pc:spChg>
        <pc:spChg chg="add del mod">
          <ac:chgData name="TRAN HANH" userId="38d81d24ab11e2c4" providerId="LiveId" clId="{A3E4FF86-78C9-48EF-8DC8-642A4557B558}" dt="2022-07-23T13:46:34.907" v="59"/>
          <ac:spMkLst>
            <pc:docMk/>
            <pc:sldMk cId="0" sldId="273"/>
            <ac:spMk id="6" creationId="{355AA1C2-B813-29C6-83D6-28B86064BCF6}"/>
          </ac:spMkLst>
        </pc:spChg>
        <pc:spChg chg="add del mod">
          <ac:chgData name="TRAN HANH" userId="38d81d24ab11e2c4" providerId="LiveId" clId="{A3E4FF86-78C9-48EF-8DC8-642A4557B558}" dt="2022-07-23T13:46:34.907" v="59"/>
          <ac:spMkLst>
            <pc:docMk/>
            <pc:sldMk cId="0" sldId="273"/>
            <ac:spMk id="7" creationId="{0E92E0D1-66C8-D3C7-3CA0-AF62CD03D763}"/>
          </ac:spMkLst>
        </pc:spChg>
        <pc:spChg chg="add del mod">
          <ac:chgData name="TRAN HANH" userId="38d81d24ab11e2c4" providerId="LiveId" clId="{A3E4FF86-78C9-48EF-8DC8-642A4557B558}" dt="2022-07-23T13:46:34.907" v="59"/>
          <ac:spMkLst>
            <pc:docMk/>
            <pc:sldMk cId="0" sldId="273"/>
            <ac:spMk id="8" creationId="{EF21E89C-749A-8EF4-A5C7-EF9019928E16}"/>
          </ac:spMkLst>
        </pc:spChg>
        <pc:spChg chg="add del mod">
          <ac:chgData name="TRAN HANH" userId="38d81d24ab11e2c4" providerId="LiveId" clId="{A3E4FF86-78C9-48EF-8DC8-642A4557B558}" dt="2022-07-23T13:46:34.907" v="59"/>
          <ac:spMkLst>
            <pc:docMk/>
            <pc:sldMk cId="0" sldId="273"/>
            <ac:spMk id="9" creationId="{630911BE-AD2F-34F8-6C26-54C1313F72CE}"/>
          </ac:spMkLst>
        </pc:spChg>
        <pc:spChg chg="add del mod">
          <ac:chgData name="TRAN HANH" userId="38d81d24ab11e2c4" providerId="LiveId" clId="{A3E4FF86-78C9-48EF-8DC8-642A4557B558}" dt="2022-07-23T13:46:34.907" v="59"/>
          <ac:spMkLst>
            <pc:docMk/>
            <pc:sldMk cId="0" sldId="273"/>
            <ac:spMk id="10" creationId="{15039939-7782-A57A-6763-512E8C2423B1}"/>
          </ac:spMkLst>
        </pc:spChg>
        <pc:spChg chg="add del mod">
          <ac:chgData name="TRAN HANH" userId="38d81d24ab11e2c4" providerId="LiveId" clId="{A3E4FF86-78C9-48EF-8DC8-642A4557B558}" dt="2022-07-23T13:46:34.907" v="59"/>
          <ac:spMkLst>
            <pc:docMk/>
            <pc:sldMk cId="0" sldId="273"/>
            <ac:spMk id="11" creationId="{31B13836-3EE8-61B8-A302-7F287F89F4D4}"/>
          </ac:spMkLst>
        </pc:spChg>
        <pc:spChg chg="add del mod">
          <ac:chgData name="TRAN HANH" userId="38d81d24ab11e2c4" providerId="LiveId" clId="{A3E4FF86-78C9-48EF-8DC8-642A4557B558}" dt="2022-07-23T13:46:35.656" v="60"/>
          <ac:spMkLst>
            <pc:docMk/>
            <pc:sldMk cId="0" sldId="273"/>
            <ac:spMk id="14" creationId="{728A244F-6FA4-DCE9-ABF1-F920C2A5BD3A}"/>
          </ac:spMkLst>
        </pc:spChg>
        <pc:spChg chg="add del mod">
          <ac:chgData name="TRAN HANH" userId="38d81d24ab11e2c4" providerId="LiveId" clId="{A3E4FF86-78C9-48EF-8DC8-642A4557B558}" dt="2022-07-23T13:46:35.656" v="60"/>
          <ac:spMkLst>
            <pc:docMk/>
            <pc:sldMk cId="0" sldId="273"/>
            <ac:spMk id="15" creationId="{6D44B75F-F067-8446-0754-A8397FE318E4}"/>
          </ac:spMkLst>
        </pc:spChg>
        <pc:spChg chg="add del mod">
          <ac:chgData name="TRAN HANH" userId="38d81d24ab11e2c4" providerId="LiveId" clId="{A3E4FF86-78C9-48EF-8DC8-642A4557B558}" dt="2022-07-23T13:46:35.656" v="60"/>
          <ac:spMkLst>
            <pc:docMk/>
            <pc:sldMk cId="0" sldId="273"/>
            <ac:spMk id="16" creationId="{338E1E7C-7293-E01F-B2A9-0A1C96D42524}"/>
          </ac:spMkLst>
        </pc:spChg>
        <pc:spChg chg="add del mod">
          <ac:chgData name="TRAN HANH" userId="38d81d24ab11e2c4" providerId="LiveId" clId="{A3E4FF86-78C9-48EF-8DC8-642A4557B558}" dt="2022-07-23T13:46:35.656" v="60"/>
          <ac:spMkLst>
            <pc:docMk/>
            <pc:sldMk cId="0" sldId="273"/>
            <ac:spMk id="17" creationId="{00C192DC-3330-3E1B-3AF9-30A84387E9FC}"/>
          </ac:spMkLst>
        </pc:spChg>
        <pc:spChg chg="add del mod">
          <ac:chgData name="TRAN HANH" userId="38d81d24ab11e2c4" providerId="LiveId" clId="{A3E4FF86-78C9-48EF-8DC8-642A4557B558}" dt="2022-07-23T13:46:35.656" v="60"/>
          <ac:spMkLst>
            <pc:docMk/>
            <pc:sldMk cId="0" sldId="273"/>
            <ac:spMk id="18" creationId="{178AB1CE-61F9-0690-ECE0-147E085C141F}"/>
          </ac:spMkLst>
        </pc:spChg>
        <pc:spChg chg="add del mod">
          <ac:chgData name="TRAN HANH" userId="38d81d24ab11e2c4" providerId="LiveId" clId="{A3E4FF86-78C9-48EF-8DC8-642A4557B558}" dt="2022-07-23T13:46:35.656" v="60"/>
          <ac:spMkLst>
            <pc:docMk/>
            <pc:sldMk cId="0" sldId="273"/>
            <ac:spMk id="19" creationId="{448EF0B4-C10F-B97E-6B8A-002F86F7782C}"/>
          </ac:spMkLst>
        </pc:spChg>
        <pc:spChg chg="add del mod">
          <ac:chgData name="TRAN HANH" userId="38d81d24ab11e2c4" providerId="LiveId" clId="{A3E4FF86-78C9-48EF-8DC8-642A4557B558}" dt="2022-07-23T13:46:35.656" v="60"/>
          <ac:spMkLst>
            <pc:docMk/>
            <pc:sldMk cId="0" sldId="273"/>
            <ac:spMk id="20" creationId="{9947E768-4938-3A79-A9F5-DB0517AA1ED1}"/>
          </ac:spMkLst>
        </pc:spChg>
        <pc:spChg chg="add del mod">
          <ac:chgData name="TRAN HANH" userId="38d81d24ab11e2c4" providerId="LiveId" clId="{A3E4FF86-78C9-48EF-8DC8-642A4557B558}" dt="2022-07-23T13:46:35.656" v="60"/>
          <ac:spMkLst>
            <pc:docMk/>
            <pc:sldMk cId="0" sldId="273"/>
            <ac:spMk id="21" creationId="{34E6DF51-9825-84BE-7417-6EB9A91D3400}"/>
          </ac:spMkLst>
        </pc:spChg>
        <pc:spChg chg="add del mod">
          <ac:chgData name="TRAN HANH" userId="38d81d24ab11e2c4" providerId="LiveId" clId="{A3E4FF86-78C9-48EF-8DC8-642A4557B558}" dt="2022-07-23T13:46:35.656" v="60"/>
          <ac:spMkLst>
            <pc:docMk/>
            <pc:sldMk cId="0" sldId="273"/>
            <ac:spMk id="22" creationId="{4A63EEB4-CDF6-21B1-69D5-93178B4B892E}"/>
          </ac:spMkLst>
        </pc:spChg>
        <pc:spChg chg="add del mod">
          <ac:chgData name="TRAN HANH" userId="38d81d24ab11e2c4" providerId="LiveId" clId="{A3E4FF86-78C9-48EF-8DC8-642A4557B558}" dt="2022-07-23T13:46:35.656" v="60"/>
          <ac:spMkLst>
            <pc:docMk/>
            <pc:sldMk cId="0" sldId="273"/>
            <ac:spMk id="23" creationId="{FF13FB1D-BAA1-3AE9-F2C7-B79B2A13BD50}"/>
          </ac:spMkLst>
        </pc:spChg>
        <pc:spChg chg="add del mod">
          <ac:chgData name="TRAN HANH" userId="38d81d24ab11e2c4" providerId="LiveId" clId="{A3E4FF86-78C9-48EF-8DC8-642A4557B558}" dt="2022-07-23T13:46:36.363" v="61"/>
          <ac:spMkLst>
            <pc:docMk/>
            <pc:sldMk cId="0" sldId="273"/>
            <ac:spMk id="24" creationId="{92C9D442-AD70-D963-59DC-4FBDB29AB580}"/>
          </ac:spMkLst>
        </pc:spChg>
        <pc:spChg chg="add del mod">
          <ac:chgData name="TRAN HANH" userId="38d81d24ab11e2c4" providerId="LiveId" clId="{A3E4FF86-78C9-48EF-8DC8-642A4557B558}" dt="2022-07-23T13:46:36.363" v="61"/>
          <ac:spMkLst>
            <pc:docMk/>
            <pc:sldMk cId="0" sldId="273"/>
            <ac:spMk id="25" creationId="{95179E7D-B520-74F0-C385-7F5E165EDF75}"/>
          </ac:spMkLst>
        </pc:spChg>
        <pc:spChg chg="add del mod">
          <ac:chgData name="TRAN HANH" userId="38d81d24ab11e2c4" providerId="LiveId" clId="{A3E4FF86-78C9-48EF-8DC8-642A4557B558}" dt="2022-07-23T13:46:36.363" v="61"/>
          <ac:spMkLst>
            <pc:docMk/>
            <pc:sldMk cId="0" sldId="273"/>
            <ac:spMk id="26" creationId="{028E1AAE-B101-0770-F4D2-0064752A33AD}"/>
          </ac:spMkLst>
        </pc:spChg>
        <pc:spChg chg="add del mod">
          <ac:chgData name="TRAN HANH" userId="38d81d24ab11e2c4" providerId="LiveId" clId="{A3E4FF86-78C9-48EF-8DC8-642A4557B558}" dt="2022-07-23T13:46:36.363" v="61"/>
          <ac:spMkLst>
            <pc:docMk/>
            <pc:sldMk cId="0" sldId="273"/>
            <ac:spMk id="27" creationId="{87E2AAF9-5802-1095-A9AF-BB2952971941}"/>
          </ac:spMkLst>
        </pc:spChg>
        <pc:spChg chg="add del mod">
          <ac:chgData name="TRAN HANH" userId="38d81d24ab11e2c4" providerId="LiveId" clId="{A3E4FF86-78C9-48EF-8DC8-642A4557B558}" dt="2022-07-23T13:46:36.363" v="61"/>
          <ac:spMkLst>
            <pc:docMk/>
            <pc:sldMk cId="0" sldId="273"/>
            <ac:spMk id="28" creationId="{AE3DA9FE-A07C-D231-897D-9C1946B70BFE}"/>
          </ac:spMkLst>
        </pc:spChg>
        <pc:spChg chg="mod">
          <ac:chgData name="TRAN HANH" userId="38d81d24ab11e2c4" providerId="LiveId" clId="{A3E4FF86-78C9-48EF-8DC8-642A4557B558}" dt="2022-07-23T13:44:55.632" v="52" actId="403"/>
          <ac:spMkLst>
            <pc:docMk/>
            <pc:sldMk cId="0" sldId="273"/>
            <ac:spMk id="29" creationId="{00000000-0000-0000-0000-000000000000}"/>
          </ac:spMkLst>
        </pc:spChg>
        <pc:spChg chg="add del mod">
          <ac:chgData name="TRAN HANH" userId="38d81d24ab11e2c4" providerId="LiveId" clId="{A3E4FF86-78C9-48EF-8DC8-642A4557B558}" dt="2022-07-23T13:46:36.363" v="61"/>
          <ac:spMkLst>
            <pc:docMk/>
            <pc:sldMk cId="0" sldId="273"/>
            <ac:spMk id="30" creationId="{C465F980-E56E-B8BB-03EE-535D3A6EBB10}"/>
          </ac:spMkLst>
        </pc:spChg>
        <pc:spChg chg="add del mod">
          <ac:chgData name="TRAN HANH" userId="38d81d24ab11e2c4" providerId="LiveId" clId="{A3E4FF86-78C9-48EF-8DC8-642A4557B558}" dt="2022-07-23T13:46:36.363" v="61"/>
          <ac:spMkLst>
            <pc:docMk/>
            <pc:sldMk cId="0" sldId="273"/>
            <ac:spMk id="31" creationId="{940A6653-99FA-55A4-CFAA-59D1C4D61143}"/>
          </ac:spMkLst>
        </pc:spChg>
        <pc:spChg chg="mod">
          <ac:chgData name="TRAN HANH" userId="38d81d24ab11e2c4" providerId="LiveId" clId="{A3E4FF86-78C9-48EF-8DC8-642A4557B558}" dt="2022-07-23T13:47:38.224" v="79" actId="14100"/>
          <ac:spMkLst>
            <pc:docMk/>
            <pc:sldMk cId="0" sldId="273"/>
            <ac:spMk id="32" creationId="{00000000-0000-0000-0000-000000000000}"/>
          </ac:spMkLst>
        </pc:spChg>
        <pc:spChg chg="add del mod">
          <ac:chgData name="TRAN HANH" userId="38d81d24ab11e2c4" providerId="LiveId" clId="{A3E4FF86-78C9-48EF-8DC8-642A4557B558}" dt="2022-07-23T13:46:36.363" v="61"/>
          <ac:spMkLst>
            <pc:docMk/>
            <pc:sldMk cId="0" sldId="273"/>
            <ac:spMk id="33" creationId="{CE3FA36A-6C14-2A00-5F44-0FFC37E0C5B4}"/>
          </ac:spMkLst>
        </pc:spChg>
        <pc:spChg chg="add del mod">
          <ac:chgData name="TRAN HANH" userId="38d81d24ab11e2c4" providerId="LiveId" clId="{A3E4FF86-78C9-48EF-8DC8-642A4557B558}" dt="2022-07-23T13:46:36.363" v="61"/>
          <ac:spMkLst>
            <pc:docMk/>
            <pc:sldMk cId="0" sldId="273"/>
            <ac:spMk id="34" creationId="{31D8643A-ED97-D7FA-A0C1-F05FB4CEADB0}"/>
          </ac:spMkLst>
        </pc:spChg>
        <pc:spChg chg="add del mod">
          <ac:chgData name="TRAN HANH" userId="38d81d24ab11e2c4" providerId="LiveId" clId="{A3E4FF86-78C9-48EF-8DC8-642A4557B558}" dt="2022-07-23T13:46:36.363" v="61"/>
          <ac:spMkLst>
            <pc:docMk/>
            <pc:sldMk cId="0" sldId="273"/>
            <ac:spMk id="35" creationId="{6D4E2A6C-6651-120F-8AB9-517E3BD404C8}"/>
          </ac:spMkLst>
        </pc:spChg>
        <pc:spChg chg="add del mod">
          <ac:chgData name="TRAN HANH" userId="38d81d24ab11e2c4" providerId="LiveId" clId="{A3E4FF86-78C9-48EF-8DC8-642A4557B558}" dt="2022-07-23T13:46:36.883" v="62"/>
          <ac:spMkLst>
            <pc:docMk/>
            <pc:sldMk cId="0" sldId="273"/>
            <ac:spMk id="36" creationId="{0AD37188-490D-8A96-7D14-2959E636B844}"/>
          </ac:spMkLst>
        </pc:spChg>
        <pc:spChg chg="add del mod">
          <ac:chgData name="TRAN HANH" userId="38d81d24ab11e2c4" providerId="LiveId" clId="{A3E4FF86-78C9-48EF-8DC8-642A4557B558}" dt="2022-07-23T13:46:36.883" v="62"/>
          <ac:spMkLst>
            <pc:docMk/>
            <pc:sldMk cId="0" sldId="273"/>
            <ac:spMk id="37" creationId="{519DADA9-2A8E-CF30-A335-A0639DFF003B}"/>
          </ac:spMkLst>
        </pc:spChg>
        <pc:spChg chg="add del mod">
          <ac:chgData name="TRAN HANH" userId="38d81d24ab11e2c4" providerId="LiveId" clId="{A3E4FF86-78C9-48EF-8DC8-642A4557B558}" dt="2022-07-23T13:46:36.883" v="62"/>
          <ac:spMkLst>
            <pc:docMk/>
            <pc:sldMk cId="0" sldId="273"/>
            <ac:spMk id="38" creationId="{C9C10D28-0D91-EFCF-52B7-F31F630446EA}"/>
          </ac:spMkLst>
        </pc:spChg>
        <pc:spChg chg="add del mod">
          <ac:chgData name="TRAN HANH" userId="38d81d24ab11e2c4" providerId="LiveId" clId="{A3E4FF86-78C9-48EF-8DC8-642A4557B558}" dt="2022-07-23T13:46:36.883" v="62"/>
          <ac:spMkLst>
            <pc:docMk/>
            <pc:sldMk cId="0" sldId="273"/>
            <ac:spMk id="39" creationId="{A750D1EF-866E-7CCB-3DB0-2D6B3C79DE42}"/>
          </ac:spMkLst>
        </pc:spChg>
        <pc:spChg chg="add del mod">
          <ac:chgData name="TRAN HANH" userId="38d81d24ab11e2c4" providerId="LiveId" clId="{A3E4FF86-78C9-48EF-8DC8-642A4557B558}" dt="2022-07-23T13:46:36.883" v="62"/>
          <ac:spMkLst>
            <pc:docMk/>
            <pc:sldMk cId="0" sldId="273"/>
            <ac:spMk id="40" creationId="{B50A47F0-08FD-FF89-4571-E693302D9F08}"/>
          </ac:spMkLst>
        </pc:spChg>
        <pc:spChg chg="add del mod">
          <ac:chgData name="TRAN HANH" userId="38d81d24ab11e2c4" providerId="LiveId" clId="{A3E4FF86-78C9-48EF-8DC8-642A4557B558}" dt="2022-07-23T13:46:36.883" v="62"/>
          <ac:spMkLst>
            <pc:docMk/>
            <pc:sldMk cId="0" sldId="273"/>
            <ac:spMk id="41" creationId="{C0E643F5-D065-E4E8-8448-49FDE74DBE09}"/>
          </ac:spMkLst>
        </pc:spChg>
        <pc:spChg chg="add del mod">
          <ac:chgData name="TRAN HANH" userId="38d81d24ab11e2c4" providerId="LiveId" clId="{A3E4FF86-78C9-48EF-8DC8-642A4557B558}" dt="2022-07-23T13:46:36.883" v="62"/>
          <ac:spMkLst>
            <pc:docMk/>
            <pc:sldMk cId="0" sldId="273"/>
            <ac:spMk id="42" creationId="{8EEC4092-F4FF-4715-C136-AB7DA7DA56CE}"/>
          </ac:spMkLst>
        </pc:spChg>
        <pc:spChg chg="add del mod">
          <ac:chgData name="TRAN HANH" userId="38d81d24ab11e2c4" providerId="LiveId" clId="{A3E4FF86-78C9-48EF-8DC8-642A4557B558}" dt="2022-07-23T13:46:36.883" v="62"/>
          <ac:spMkLst>
            <pc:docMk/>
            <pc:sldMk cId="0" sldId="273"/>
            <ac:spMk id="43" creationId="{64609FFA-E7C8-E67C-A6B0-13141816EC64}"/>
          </ac:spMkLst>
        </pc:spChg>
        <pc:spChg chg="add del mod">
          <ac:chgData name="TRAN HANH" userId="38d81d24ab11e2c4" providerId="LiveId" clId="{A3E4FF86-78C9-48EF-8DC8-642A4557B558}" dt="2022-07-23T13:46:36.883" v="62"/>
          <ac:spMkLst>
            <pc:docMk/>
            <pc:sldMk cId="0" sldId="273"/>
            <ac:spMk id="44" creationId="{EB3B3C74-83AF-3BC3-BEEF-0FC64A61BAB9}"/>
          </ac:spMkLst>
        </pc:spChg>
        <pc:spChg chg="add del mod">
          <ac:chgData name="TRAN HANH" userId="38d81d24ab11e2c4" providerId="LiveId" clId="{A3E4FF86-78C9-48EF-8DC8-642A4557B558}" dt="2022-07-23T13:46:36.883" v="62"/>
          <ac:spMkLst>
            <pc:docMk/>
            <pc:sldMk cId="0" sldId="273"/>
            <ac:spMk id="45" creationId="{E6323277-0DB8-6E91-C4BA-BBF07DA067B4}"/>
          </ac:spMkLst>
        </pc:spChg>
        <pc:spChg chg="add del mod">
          <ac:chgData name="TRAN HANH" userId="38d81d24ab11e2c4" providerId="LiveId" clId="{A3E4FF86-78C9-48EF-8DC8-642A4557B558}" dt="2022-07-23T13:46:49.116" v="64" actId="478"/>
          <ac:spMkLst>
            <pc:docMk/>
            <pc:sldMk cId="0" sldId="273"/>
            <ac:spMk id="46" creationId="{C8769D8A-0565-5834-CABD-5805671703EB}"/>
          </ac:spMkLst>
        </pc:spChg>
        <pc:spChg chg="add del mod">
          <ac:chgData name="TRAN HANH" userId="38d81d24ab11e2c4" providerId="LiveId" clId="{A3E4FF86-78C9-48EF-8DC8-642A4557B558}" dt="2022-07-23T13:46:49.116" v="64" actId="478"/>
          <ac:spMkLst>
            <pc:docMk/>
            <pc:sldMk cId="0" sldId="273"/>
            <ac:spMk id="47" creationId="{5ECA6804-C07A-5FBC-140F-EF505ECA89AC}"/>
          </ac:spMkLst>
        </pc:spChg>
        <pc:spChg chg="add del mod">
          <ac:chgData name="TRAN HANH" userId="38d81d24ab11e2c4" providerId="LiveId" clId="{A3E4FF86-78C9-48EF-8DC8-642A4557B558}" dt="2022-07-23T13:46:49.116" v="64" actId="478"/>
          <ac:spMkLst>
            <pc:docMk/>
            <pc:sldMk cId="0" sldId="273"/>
            <ac:spMk id="48" creationId="{9A4E0CC1-486F-8309-9602-0E12B76D25A6}"/>
          </ac:spMkLst>
        </pc:spChg>
        <pc:spChg chg="add del mod">
          <ac:chgData name="TRAN HANH" userId="38d81d24ab11e2c4" providerId="LiveId" clId="{A3E4FF86-78C9-48EF-8DC8-642A4557B558}" dt="2022-07-23T13:46:49.116" v="64" actId="478"/>
          <ac:spMkLst>
            <pc:docMk/>
            <pc:sldMk cId="0" sldId="273"/>
            <ac:spMk id="49" creationId="{3C200911-2814-69DC-DB19-8CAB7E62E42A}"/>
          </ac:spMkLst>
        </pc:spChg>
        <pc:spChg chg="add del mod">
          <ac:chgData name="TRAN HANH" userId="38d81d24ab11e2c4" providerId="LiveId" clId="{A3E4FF86-78C9-48EF-8DC8-642A4557B558}" dt="2022-07-23T13:46:52.507" v="65" actId="478"/>
          <ac:spMkLst>
            <pc:docMk/>
            <pc:sldMk cId="0" sldId="273"/>
            <ac:spMk id="50" creationId="{BAE701AD-2A28-4A33-40DB-84E2A5EC925D}"/>
          </ac:spMkLst>
        </pc:spChg>
        <pc:spChg chg="add del mod">
          <ac:chgData name="TRAN HANH" userId="38d81d24ab11e2c4" providerId="LiveId" clId="{A3E4FF86-78C9-48EF-8DC8-642A4557B558}" dt="2022-07-23T13:46:49.116" v="64" actId="478"/>
          <ac:spMkLst>
            <pc:docMk/>
            <pc:sldMk cId="0" sldId="273"/>
            <ac:spMk id="51" creationId="{DA048803-D3F1-9694-69CB-4C0329CB7395}"/>
          </ac:spMkLst>
        </pc:spChg>
        <pc:spChg chg="add del mod">
          <ac:chgData name="TRAN HANH" userId="38d81d24ab11e2c4" providerId="LiveId" clId="{A3E4FF86-78C9-48EF-8DC8-642A4557B558}" dt="2022-07-23T13:46:49.116" v="64" actId="478"/>
          <ac:spMkLst>
            <pc:docMk/>
            <pc:sldMk cId="0" sldId="273"/>
            <ac:spMk id="52" creationId="{481B750A-98F7-695C-5FC0-E1B8ABEC85E2}"/>
          </ac:spMkLst>
        </pc:spChg>
        <pc:spChg chg="add del mod">
          <ac:chgData name="TRAN HANH" userId="38d81d24ab11e2c4" providerId="LiveId" clId="{A3E4FF86-78C9-48EF-8DC8-642A4557B558}" dt="2022-07-23T13:46:49.116" v="64" actId="478"/>
          <ac:spMkLst>
            <pc:docMk/>
            <pc:sldMk cId="0" sldId="273"/>
            <ac:spMk id="53" creationId="{6130B505-272B-1DD2-4356-7233D93BAEFF}"/>
          </ac:spMkLst>
        </pc:spChg>
        <pc:spChg chg="add del mod">
          <ac:chgData name="TRAN HANH" userId="38d81d24ab11e2c4" providerId="LiveId" clId="{A3E4FF86-78C9-48EF-8DC8-642A4557B558}" dt="2022-07-23T13:46:49.116" v="64" actId="478"/>
          <ac:spMkLst>
            <pc:docMk/>
            <pc:sldMk cId="0" sldId="273"/>
            <ac:spMk id="54" creationId="{D2F15346-4D95-3AD3-C464-CDEE8E6EBAC4}"/>
          </ac:spMkLst>
        </pc:spChg>
        <pc:spChg chg="add del mod">
          <ac:chgData name="TRAN HANH" userId="38d81d24ab11e2c4" providerId="LiveId" clId="{A3E4FF86-78C9-48EF-8DC8-642A4557B558}" dt="2022-07-23T13:46:49.116" v="64" actId="478"/>
          <ac:spMkLst>
            <pc:docMk/>
            <pc:sldMk cId="0" sldId="273"/>
            <ac:spMk id="55" creationId="{F655CDC3-F995-9A9D-9427-AA7CEB73442B}"/>
          </ac:spMkLst>
        </pc:spChg>
        <pc:spChg chg="add mod">
          <ac:chgData name="TRAN HANH" userId="38d81d24ab11e2c4" providerId="LiveId" clId="{A3E4FF86-78C9-48EF-8DC8-642A4557B558}" dt="2022-07-24T00:01:09.429" v="129" actId="1076"/>
          <ac:spMkLst>
            <pc:docMk/>
            <pc:sldMk cId="0" sldId="273"/>
            <ac:spMk id="56" creationId="{0A8B3CE1-811F-E950-F5AB-4DE5DA51EE20}"/>
          </ac:spMkLst>
        </pc:spChg>
      </pc:sldChg>
      <pc:sldChg chg="modSp mod">
        <pc:chgData name="TRAN HANH" userId="38d81d24ab11e2c4" providerId="LiveId" clId="{A3E4FF86-78C9-48EF-8DC8-642A4557B558}" dt="2022-07-23T13:48:45.595" v="92" actId="403"/>
        <pc:sldMkLst>
          <pc:docMk/>
          <pc:sldMk cId="0" sldId="275"/>
        </pc:sldMkLst>
        <pc:spChg chg="mod">
          <ac:chgData name="TRAN HANH" userId="38d81d24ab11e2c4" providerId="LiveId" clId="{A3E4FF86-78C9-48EF-8DC8-642A4557B558}" dt="2022-07-23T13:48:45.595" v="92" actId="403"/>
          <ac:spMkLst>
            <pc:docMk/>
            <pc:sldMk cId="0" sldId="275"/>
            <ac:spMk id="13" creationId="{00000000-0000-0000-0000-000000000000}"/>
          </ac:spMkLst>
        </pc:spChg>
      </pc:sldChg>
      <pc:sldChg chg="addSp delSp modSp mod">
        <pc:chgData name="TRAN HANH" userId="38d81d24ab11e2c4" providerId="LiveId" clId="{A3E4FF86-78C9-48EF-8DC8-642A4557B558}" dt="2022-07-24T00:02:15.577" v="148"/>
        <pc:sldMkLst>
          <pc:docMk/>
          <pc:sldMk cId="0" sldId="277"/>
        </pc:sldMkLst>
        <pc:spChg chg="add del mod">
          <ac:chgData name="TRAN HANH" userId="38d81d24ab11e2c4" providerId="LiveId" clId="{A3E4FF86-78C9-48EF-8DC8-642A4557B558}" dt="2022-07-24T00:02:15.577" v="148"/>
          <ac:spMkLst>
            <pc:docMk/>
            <pc:sldMk cId="0" sldId="277"/>
            <ac:spMk id="2" creationId="{32A086C2-A231-1D33-002E-DB63934E4936}"/>
          </ac:spMkLst>
        </pc:spChg>
        <pc:spChg chg="add mod">
          <ac:chgData name="TRAN HANH" userId="38d81d24ab11e2c4" providerId="LiveId" clId="{A3E4FF86-78C9-48EF-8DC8-642A4557B558}" dt="2022-07-24T00:02:13.580" v="146" actId="1076"/>
          <ac:spMkLst>
            <pc:docMk/>
            <pc:sldMk cId="0" sldId="277"/>
            <ac:spMk id="3" creationId="{78F9B851-F099-1C40-B32A-2E6548955B1F}"/>
          </ac:spMkLst>
        </pc:spChg>
        <pc:spChg chg="mod">
          <ac:chgData name="TRAN HANH" userId="38d81d24ab11e2c4" providerId="LiveId" clId="{A3E4FF86-78C9-48EF-8DC8-642A4557B558}" dt="2022-07-24T00:01:58.827" v="140" actId="1076"/>
          <ac:spMkLst>
            <pc:docMk/>
            <pc:sldMk cId="0" sldId="277"/>
            <ac:spMk id="22" creationId="{00000000-0000-0000-0000-000000000000}"/>
          </ac:spMkLst>
        </pc:spChg>
        <pc:spChg chg="mod">
          <ac:chgData name="TRAN HANH" userId="38d81d24ab11e2c4" providerId="LiveId" clId="{A3E4FF86-78C9-48EF-8DC8-642A4557B558}" dt="2022-07-23T13:48:23.352" v="88" actId="403"/>
          <ac:spMkLst>
            <pc:docMk/>
            <pc:sldMk cId="0" sldId="277"/>
            <ac:spMk id="2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311029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1078a0c099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1078a0c099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e4b7ac326b_0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e4b7ac326b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e4b7ac326b_0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e4b7ac326b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e4b7ac326b_0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8" name="Google Shape;928;ge4b7ac326b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e4b7ac326b_0_4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 name="Google Shape;638;ge4b7ac326b_0_4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e4b7ac326b_0_3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e4b7ac326b_0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e4b7ac326b_0_3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ge4b7ac326b_0_3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e4b7ac326b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e4b7ac326b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e4b7ac326b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e4b7ac326b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e4b7ac326b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e4b7ac326b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e4b7ac326b_0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e4b7ac326b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1078a0c0997_0_390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1078a0c0997_0_390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e4b7ac326b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e4b7ac326b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e4b7ac326b_0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e4b7ac326b_0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e4b7ac326b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e4b7ac326b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029150" y="755925"/>
            <a:ext cx="7085700" cy="222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5200"/>
              <a:buNone/>
              <a:defRPr sz="8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1957350" y="3164625"/>
            <a:ext cx="5229300" cy="409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11" name="Google Shape;11;p2"/>
          <p:cNvPicPr preferRelativeResize="0"/>
          <p:nvPr/>
        </p:nvPicPr>
        <p:blipFill>
          <a:blip r:embed="rId2">
            <a:alphaModFix amt="42000"/>
          </a:blip>
          <a:stretch>
            <a:fillRect/>
          </a:stretch>
        </p:blipFill>
        <p:spPr>
          <a:xfrm rot="-1572134">
            <a:off x="-977539" y="-1819598"/>
            <a:ext cx="4266901" cy="2787647"/>
          </a:xfrm>
          <a:prstGeom prst="rect">
            <a:avLst/>
          </a:prstGeom>
          <a:noFill/>
          <a:ln>
            <a:noFill/>
          </a:ln>
        </p:spPr>
      </p:pic>
      <p:pic>
        <p:nvPicPr>
          <p:cNvPr id="12" name="Google Shape;12;p2"/>
          <p:cNvPicPr preferRelativeResize="0"/>
          <p:nvPr/>
        </p:nvPicPr>
        <p:blipFill>
          <a:blip r:embed="rId3">
            <a:alphaModFix amt="42000"/>
          </a:blip>
          <a:stretch>
            <a:fillRect/>
          </a:stretch>
        </p:blipFill>
        <p:spPr>
          <a:xfrm rot="4438950">
            <a:off x="6721798" y="-512024"/>
            <a:ext cx="4266900" cy="2787649"/>
          </a:xfrm>
          <a:prstGeom prst="rect">
            <a:avLst/>
          </a:prstGeom>
          <a:noFill/>
          <a:ln>
            <a:noFill/>
          </a:ln>
        </p:spPr>
      </p:pic>
      <p:pic>
        <p:nvPicPr>
          <p:cNvPr id="13" name="Google Shape;13;p2"/>
          <p:cNvPicPr preferRelativeResize="0"/>
          <p:nvPr/>
        </p:nvPicPr>
        <p:blipFill>
          <a:blip r:embed="rId4">
            <a:alphaModFix/>
          </a:blip>
          <a:stretch>
            <a:fillRect/>
          </a:stretch>
        </p:blipFill>
        <p:spPr>
          <a:xfrm>
            <a:off x="6440572" y="-1983575"/>
            <a:ext cx="4231199" cy="2764325"/>
          </a:xfrm>
          <a:prstGeom prst="rect">
            <a:avLst/>
          </a:prstGeom>
          <a:noFill/>
          <a:ln>
            <a:noFill/>
          </a:ln>
        </p:spPr>
      </p:pic>
      <p:pic>
        <p:nvPicPr>
          <p:cNvPr id="14" name="Google Shape;14;p2"/>
          <p:cNvPicPr preferRelativeResize="0"/>
          <p:nvPr/>
        </p:nvPicPr>
        <p:blipFill>
          <a:blip r:embed="rId5">
            <a:alphaModFix/>
          </a:blip>
          <a:stretch>
            <a:fillRect/>
          </a:stretch>
        </p:blipFill>
        <p:spPr>
          <a:xfrm rot="-7430136">
            <a:off x="8261682" y="-367601"/>
            <a:ext cx="951395" cy="1528698"/>
          </a:xfrm>
          <a:prstGeom prst="rect">
            <a:avLst/>
          </a:prstGeom>
          <a:noFill/>
          <a:ln>
            <a:noFill/>
          </a:ln>
        </p:spPr>
      </p:pic>
      <p:pic>
        <p:nvPicPr>
          <p:cNvPr id="15" name="Google Shape;15;p2"/>
          <p:cNvPicPr preferRelativeResize="0"/>
          <p:nvPr/>
        </p:nvPicPr>
        <p:blipFill>
          <a:blip r:embed="rId3">
            <a:alphaModFix amt="42000"/>
          </a:blip>
          <a:stretch>
            <a:fillRect/>
          </a:stretch>
        </p:blipFill>
        <p:spPr>
          <a:xfrm rot="-4438950" flipH="1">
            <a:off x="-2132827" y="235076"/>
            <a:ext cx="4266900" cy="2787649"/>
          </a:xfrm>
          <a:prstGeom prst="rect">
            <a:avLst/>
          </a:prstGeom>
          <a:noFill/>
          <a:ln>
            <a:noFill/>
          </a:ln>
        </p:spPr>
      </p:pic>
      <p:pic>
        <p:nvPicPr>
          <p:cNvPr id="16" name="Google Shape;16;p2"/>
          <p:cNvPicPr preferRelativeResize="0"/>
          <p:nvPr/>
        </p:nvPicPr>
        <p:blipFill>
          <a:blip r:embed="rId2">
            <a:alphaModFix amt="42000"/>
          </a:blip>
          <a:stretch>
            <a:fillRect/>
          </a:stretch>
        </p:blipFill>
        <p:spPr>
          <a:xfrm rot="6361050" flipH="1">
            <a:off x="6552735" y="3857383"/>
            <a:ext cx="4266900" cy="2787649"/>
          </a:xfrm>
          <a:prstGeom prst="rect">
            <a:avLst/>
          </a:prstGeom>
          <a:noFill/>
          <a:ln>
            <a:noFill/>
          </a:ln>
        </p:spPr>
      </p:pic>
      <p:pic>
        <p:nvPicPr>
          <p:cNvPr id="17" name="Google Shape;17;p2"/>
          <p:cNvPicPr preferRelativeResize="0"/>
          <p:nvPr/>
        </p:nvPicPr>
        <p:blipFill>
          <a:blip r:embed="rId3">
            <a:alphaModFix amt="42000"/>
          </a:blip>
          <a:stretch>
            <a:fillRect/>
          </a:stretch>
        </p:blipFill>
        <p:spPr>
          <a:xfrm rot="9802557">
            <a:off x="-2285232" y="3652449"/>
            <a:ext cx="4266901" cy="2787650"/>
          </a:xfrm>
          <a:prstGeom prst="rect">
            <a:avLst/>
          </a:prstGeom>
          <a:noFill/>
          <a:ln>
            <a:noFill/>
          </a:ln>
        </p:spPr>
      </p:pic>
      <p:pic>
        <p:nvPicPr>
          <p:cNvPr id="18" name="Google Shape;18;p2"/>
          <p:cNvPicPr preferRelativeResize="0"/>
          <p:nvPr/>
        </p:nvPicPr>
        <p:blipFill>
          <a:blip r:embed="rId4">
            <a:alphaModFix/>
          </a:blip>
          <a:stretch>
            <a:fillRect/>
          </a:stretch>
        </p:blipFill>
        <p:spPr>
          <a:xfrm rot="-9178279">
            <a:off x="-958790" y="4452876"/>
            <a:ext cx="4231198" cy="2764324"/>
          </a:xfrm>
          <a:prstGeom prst="rect">
            <a:avLst/>
          </a:prstGeom>
          <a:noFill/>
          <a:ln>
            <a:noFill/>
          </a:ln>
        </p:spPr>
      </p:pic>
      <p:pic>
        <p:nvPicPr>
          <p:cNvPr id="19" name="Google Shape;19;p2"/>
          <p:cNvPicPr preferRelativeResize="0"/>
          <p:nvPr/>
        </p:nvPicPr>
        <p:blipFill>
          <a:blip r:embed="rId5">
            <a:alphaModFix/>
          </a:blip>
          <a:stretch>
            <a:fillRect/>
          </a:stretch>
        </p:blipFill>
        <p:spPr>
          <a:xfrm rot="4500004">
            <a:off x="-293115" y="4251617"/>
            <a:ext cx="953651" cy="1532316"/>
          </a:xfrm>
          <a:prstGeom prst="rect">
            <a:avLst/>
          </a:prstGeom>
          <a:noFill/>
          <a:ln>
            <a:noFill/>
          </a:ln>
        </p:spPr>
      </p:pic>
      <p:pic>
        <p:nvPicPr>
          <p:cNvPr id="20" name="Google Shape;20;p2"/>
          <p:cNvPicPr preferRelativeResize="0"/>
          <p:nvPr/>
        </p:nvPicPr>
        <p:blipFill>
          <a:blip r:embed="rId3">
            <a:alphaModFix amt="42000"/>
          </a:blip>
          <a:stretch>
            <a:fillRect/>
          </a:stretch>
        </p:blipFill>
        <p:spPr>
          <a:xfrm rot="9921072">
            <a:off x="5460261" y="4517658"/>
            <a:ext cx="4266899" cy="278764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and four columns">
  <p:cSld name="BLANK_1_1_1_1">
    <p:spTree>
      <p:nvGrpSpPr>
        <p:cNvPr id="1" name="Shape 186"/>
        <p:cNvGrpSpPr/>
        <p:nvPr/>
      </p:nvGrpSpPr>
      <p:grpSpPr>
        <a:xfrm>
          <a:off x="0" y="0"/>
          <a:ext cx="0" cy="0"/>
          <a:chOff x="0" y="0"/>
          <a:chExt cx="0" cy="0"/>
        </a:xfrm>
      </p:grpSpPr>
      <p:sp>
        <p:nvSpPr>
          <p:cNvPr id="187" name="Google Shape;187;p18"/>
          <p:cNvSpPr txBox="1">
            <a:spLocks noGrp="1"/>
          </p:cNvSpPr>
          <p:nvPr>
            <p:ph type="title"/>
          </p:nvPr>
        </p:nvSpPr>
        <p:spPr>
          <a:xfrm>
            <a:off x="1910627" y="1650750"/>
            <a:ext cx="2310600" cy="347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2100"/>
              <a:buNone/>
              <a:defRPr sz="2100">
                <a:solidFill>
                  <a:schemeClr val="accent3"/>
                </a:solidFill>
              </a:defRPr>
            </a:lvl1pPr>
            <a:lvl2pPr lvl="1" algn="ctr" rtl="0">
              <a:spcBef>
                <a:spcPts val="0"/>
              </a:spcBef>
              <a:spcAft>
                <a:spcPts val="0"/>
              </a:spcAft>
              <a:buClr>
                <a:schemeClr val="accent3"/>
              </a:buClr>
              <a:buSzPts val="2100"/>
              <a:buNone/>
              <a:defRPr sz="2100">
                <a:solidFill>
                  <a:schemeClr val="accent3"/>
                </a:solidFill>
              </a:defRPr>
            </a:lvl2pPr>
            <a:lvl3pPr lvl="2" algn="ctr" rtl="0">
              <a:spcBef>
                <a:spcPts val="0"/>
              </a:spcBef>
              <a:spcAft>
                <a:spcPts val="0"/>
              </a:spcAft>
              <a:buClr>
                <a:schemeClr val="accent3"/>
              </a:buClr>
              <a:buSzPts val="2100"/>
              <a:buNone/>
              <a:defRPr sz="2100">
                <a:solidFill>
                  <a:schemeClr val="accent3"/>
                </a:solidFill>
              </a:defRPr>
            </a:lvl3pPr>
            <a:lvl4pPr lvl="3" algn="ctr" rtl="0">
              <a:spcBef>
                <a:spcPts val="0"/>
              </a:spcBef>
              <a:spcAft>
                <a:spcPts val="0"/>
              </a:spcAft>
              <a:buClr>
                <a:schemeClr val="accent3"/>
              </a:buClr>
              <a:buSzPts val="2100"/>
              <a:buNone/>
              <a:defRPr sz="2100">
                <a:solidFill>
                  <a:schemeClr val="accent3"/>
                </a:solidFill>
              </a:defRPr>
            </a:lvl4pPr>
            <a:lvl5pPr lvl="4" algn="ctr" rtl="0">
              <a:spcBef>
                <a:spcPts val="0"/>
              </a:spcBef>
              <a:spcAft>
                <a:spcPts val="0"/>
              </a:spcAft>
              <a:buClr>
                <a:schemeClr val="accent3"/>
              </a:buClr>
              <a:buSzPts val="2100"/>
              <a:buNone/>
              <a:defRPr sz="2100">
                <a:solidFill>
                  <a:schemeClr val="accent3"/>
                </a:solidFill>
              </a:defRPr>
            </a:lvl5pPr>
            <a:lvl6pPr lvl="5" algn="ctr" rtl="0">
              <a:spcBef>
                <a:spcPts val="0"/>
              </a:spcBef>
              <a:spcAft>
                <a:spcPts val="0"/>
              </a:spcAft>
              <a:buClr>
                <a:schemeClr val="accent3"/>
              </a:buClr>
              <a:buSzPts val="2100"/>
              <a:buNone/>
              <a:defRPr sz="2100">
                <a:solidFill>
                  <a:schemeClr val="accent3"/>
                </a:solidFill>
              </a:defRPr>
            </a:lvl6pPr>
            <a:lvl7pPr lvl="6" algn="ctr" rtl="0">
              <a:spcBef>
                <a:spcPts val="0"/>
              </a:spcBef>
              <a:spcAft>
                <a:spcPts val="0"/>
              </a:spcAft>
              <a:buClr>
                <a:schemeClr val="accent3"/>
              </a:buClr>
              <a:buSzPts val="2100"/>
              <a:buNone/>
              <a:defRPr sz="2100">
                <a:solidFill>
                  <a:schemeClr val="accent3"/>
                </a:solidFill>
              </a:defRPr>
            </a:lvl7pPr>
            <a:lvl8pPr lvl="7" algn="ctr" rtl="0">
              <a:spcBef>
                <a:spcPts val="0"/>
              </a:spcBef>
              <a:spcAft>
                <a:spcPts val="0"/>
              </a:spcAft>
              <a:buClr>
                <a:schemeClr val="accent3"/>
              </a:buClr>
              <a:buSzPts val="2100"/>
              <a:buNone/>
              <a:defRPr sz="2100">
                <a:solidFill>
                  <a:schemeClr val="accent3"/>
                </a:solidFill>
              </a:defRPr>
            </a:lvl8pPr>
            <a:lvl9pPr lvl="8" algn="ctr" rtl="0">
              <a:spcBef>
                <a:spcPts val="0"/>
              </a:spcBef>
              <a:spcAft>
                <a:spcPts val="0"/>
              </a:spcAft>
              <a:buClr>
                <a:schemeClr val="accent3"/>
              </a:buClr>
              <a:buSzPts val="2100"/>
              <a:buNone/>
              <a:defRPr sz="2100">
                <a:solidFill>
                  <a:schemeClr val="accent3"/>
                </a:solidFill>
              </a:defRPr>
            </a:lvl9pPr>
          </a:lstStyle>
          <a:p>
            <a:endParaRPr/>
          </a:p>
        </p:txBody>
      </p:sp>
      <p:sp>
        <p:nvSpPr>
          <p:cNvPr id="188" name="Google Shape;188;p18"/>
          <p:cNvSpPr txBox="1">
            <a:spLocks noGrp="1"/>
          </p:cNvSpPr>
          <p:nvPr>
            <p:ph type="subTitle" idx="1"/>
          </p:nvPr>
        </p:nvSpPr>
        <p:spPr>
          <a:xfrm>
            <a:off x="1910627" y="1975344"/>
            <a:ext cx="23106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9" name="Google Shape;189;p18"/>
          <p:cNvSpPr txBox="1">
            <a:spLocks noGrp="1"/>
          </p:cNvSpPr>
          <p:nvPr>
            <p:ph type="title" idx="2"/>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0" name="Google Shape;190;p18"/>
          <p:cNvSpPr txBox="1">
            <a:spLocks noGrp="1"/>
          </p:cNvSpPr>
          <p:nvPr>
            <p:ph type="title" idx="3"/>
          </p:nvPr>
        </p:nvSpPr>
        <p:spPr>
          <a:xfrm>
            <a:off x="1910627" y="3155705"/>
            <a:ext cx="2310600" cy="347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2100"/>
              <a:buNone/>
              <a:defRPr sz="2100">
                <a:solidFill>
                  <a:schemeClr val="accent3"/>
                </a:solidFill>
              </a:defRPr>
            </a:lvl1pPr>
            <a:lvl2pPr lvl="1" algn="ctr" rtl="0">
              <a:spcBef>
                <a:spcPts val="0"/>
              </a:spcBef>
              <a:spcAft>
                <a:spcPts val="0"/>
              </a:spcAft>
              <a:buClr>
                <a:schemeClr val="accent3"/>
              </a:buClr>
              <a:buSzPts val="2100"/>
              <a:buNone/>
              <a:defRPr sz="2100">
                <a:solidFill>
                  <a:schemeClr val="accent3"/>
                </a:solidFill>
              </a:defRPr>
            </a:lvl2pPr>
            <a:lvl3pPr lvl="2" algn="ctr" rtl="0">
              <a:spcBef>
                <a:spcPts val="0"/>
              </a:spcBef>
              <a:spcAft>
                <a:spcPts val="0"/>
              </a:spcAft>
              <a:buClr>
                <a:schemeClr val="accent3"/>
              </a:buClr>
              <a:buSzPts val="2100"/>
              <a:buNone/>
              <a:defRPr sz="2100">
                <a:solidFill>
                  <a:schemeClr val="accent3"/>
                </a:solidFill>
              </a:defRPr>
            </a:lvl3pPr>
            <a:lvl4pPr lvl="3" algn="ctr" rtl="0">
              <a:spcBef>
                <a:spcPts val="0"/>
              </a:spcBef>
              <a:spcAft>
                <a:spcPts val="0"/>
              </a:spcAft>
              <a:buClr>
                <a:schemeClr val="accent3"/>
              </a:buClr>
              <a:buSzPts val="2100"/>
              <a:buNone/>
              <a:defRPr sz="2100">
                <a:solidFill>
                  <a:schemeClr val="accent3"/>
                </a:solidFill>
              </a:defRPr>
            </a:lvl4pPr>
            <a:lvl5pPr lvl="4" algn="ctr" rtl="0">
              <a:spcBef>
                <a:spcPts val="0"/>
              </a:spcBef>
              <a:spcAft>
                <a:spcPts val="0"/>
              </a:spcAft>
              <a:buClr>
                <a:schemeClr val="accent3"/>
              </a:buClr>
              <a:buSzPts val="2100"/>
              <a:buNone/>
              <a:defRPr sz="2100">
                <a:solidFill>
                  <a:schemeClr val="accent3"/>
                </a:solidFill>
              </a:defRPr>
            </a:lvl5pPr>
            <a:lvl6pPr lvl="5" algn="ctr" rtl="0">
              <a:spcBef>
                <a:spcPts val="0"/>
              </a:spcBef>
              <a:spcAft>
                <a:spcPts val="0"/>
              </a:spcAft>
              <a:buClr>
                <a:schemeClr val="accent3"/>
              </a:buClr>
              <a:buSzPts val="2100"/>
              <a:buNone/>
              <a:defRPr sz="2100">
                <a:solidFill>
                  <a:schemeClr val="accent3"/>
                </a:solidFill>
              </a:defRPr>
            </a:lvl6pPr>
            <a:lvl7pPr lvl="6" algn="ctr" rtl="0">
              <a:spcBef>
                <a:spcPts val="0"/>
              </a:spcBef>
              <a:spcAft>
                <a:spcPts val="0"/>
              </a:spcAft>
              <a:buClr>
                <a:schemeClr val="accent3"/>
              </a:buClr>
              <a:buSzPts val="2100"/>
              <a:buNone/>
              <a:defRPr sz="2100">
                <a:solidFill>
                  <a:schemeClr val="accent3"/>
                </a:solidFill>
              </a:defRPr>
            </a:lvl7pPr>
            <a:lvl8pPr lvl="7" algn="ctr" rtl="0">
              <a:spcBef>
                <a:spcPts val="0"/>
              </a:spcBef>
              <a:spcAft>
                <a:spcPts val="0"/>
              </a:spcAft>
              <a:buClr>
                <a:schemeClr val="accent3"/>
              </a:buClr>
              <a:buSzPts val="2100"/>
              <a:buNone/>
              <a:defRPr sz="2100">
                <a:solidFill>
                  <a:schemeClr val="accent3"/>
                </a:solidFill>
              </a:defRPr>
            </a:lvl8pPr>
            <a:lvl9pPr lvl="8" algn="ctr" rtl="0">
              <a:spcBef>
                <a:spcPts val="0"/>
              </a:spcBef>
              <a:spcAft>
                <a:spcPts val="0"/>
              </a:spcAft>
              <a:buClr>
                <a:schemeClr val="accent3"/>
              </a:buClr>
              <a:buSzPts val="2100"/>
              <a:buNone/>
              <a:defRPr sz="2100">
                <a:solidFill>
                  <a:schemeClr val="accent3"/>
                </a:solidFill>
              </a:defRPr>
            </a:lvl9pPr>
          </a:lstStyle>
          <a:p>
            <a:endParaRPr/>
          </a:p>
        </p:txBody>
      </p:sp>
      <p:sp>
        <p:nvSpPr>
          <p:cNvPr id="191" name="Google Shape;191;p18"/>
          <p:cNvSpPr txBox="1">
            <a:spLocks noGrp="1"/>
          </p:cNvSpPr>
          <p:nvPr>
            <p:ph type="subTitle" idx="4"/>
          </p:nvPr>
        </p:nvSpPr>
        <p:spPr>
          <a:xfrm>
            <a:off x="1910627" y="3480298"/>
            <a:ext cx="23106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 name="Google Shape;192;p18"/>
          <p:cNvSpPr txBox="1">
            <a:spLocks noGrp="1"/>
          </p:cNvSpPr>
          <p:nvPr>
            <p:ph type="title" idx="5"/>
          </p:nvPr>
        </p:nvSpPr>
        <p:spPr>
          <a:xfrm>
            <a:off x="5644427" y="1650750"/>
            <a:ext cx="2310600" cy="347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2100"/>
              <a:buNone/>
              <a:defRPr sz="2100">
                <a:solidFill>
                  <a:schemeClr val="accent3"/>
                </a:solidFill>
              </a:defRPr>
            </a:lvl1pPr>
            <a:lvl2pPr lvl="1" algn="ctr" rtl="0">
              <a:spcBef>
                <a:spcPts val="0"/>
              </a:spcBef>
              <a:spcAft>
                <a:spcPts val="0"/>
              </a:spcAft>
              <a:buClr>
                <a:schemeClr val="accent3"/>
              </a:buClr>
              <a:buSzPts val="2100"/>
              <a:buNone/>
              <a:defRPr sz="2100">
                <a:solidFill>
                  <a:schemeClr val="accent3"/>
                </a:solidFill>
              </a:defRPr>
            </a:lvl2pPr>
            <a:lvl3pPr lvl="2" algn="ctr" rtl="0">
              <a:spcBef>
                <a:spcPts val="0"/>
              </a:spcBef>
              <a:spcAft>
                <a:spcPts val="0"/>
              </a:spcAft>
              <a:buClr>
                <a:schemeClr val="accent3"/>
              </a:buClr>
              <a:buSzPts val="2100"/>
              <a:buNone/>
              <a:defRPr sz="2100">
                <a:solidFill>
                  <a:schemeClr val="accent3"/>
                </a:solidFill>
              </a:defRPr>
            </a:lvl3pPr>
            <a:lvl4pPr lvl="3" algn="ctr" rtl="0">
              <a:spcBef>
                <a:spcPts val="0"/>
              </a:spcBef>
              <a:spcAft>
                <a:spcPts val="0"/>
              </a:spcAft>
              <a:buClr>
                <a:schemeClr val="accent3"/>
              </a:buClr>
              <a:buSzPts val="2100"/>
              <a:buNone/>
              <a:defRPr sz="2100">
                <a:solidFill>
                  <a:schemeClr val="accent3"/>
                </a:solidFill>
              </a:defRPr>
            </a:lvl4pPr>
            <a:lvl5pPr lvl="4" algn="ctr" rtl="0">
              <a:spcBef>
                <a:spcPts val="0"/>
              </a:spcBef>
              <a:spcAft>
                <a:spcPts val="0"/>
              </a:spcAft>
              <a:buClr>
                <a:schemeClr val="accent3"/>
              </a:buClr>
              <a:buSzPts val="2100"/>
              <a:buNone/>
              <a:defRPr sz="2100">
                <a:solidFill>
                  <a:schemeClr val="accent3"/>
                </a:solidFill>
              </a:defRPr>
            </a:lvl5pPr>
            <a:lvl6pPr lvl="5" algn="ctr" rtl="0">
              <a:spcBef>
                <a:spcPts val="0"/>
              </a:spcBef>
              <a:spcAft>
                <a:spcPts val="0"/>
              </a:spcAft>
              <a:buClr>
                <a:schemeClr val="accent3"/>
              </a:buClr>
              <a:buSzPts val="2100"/>
              <a:buNone/>
              <a:defRPr sz="2100">
                <a:solidFill>
                  <a:schemeClr val="accent3"/>
                </a:solidFill>
              </a:defRPr>
            </a:lvl6pPr>
            <a:lvl7pPr lvl="6" algn="ctr" rtl="0">
              <a:spcBef>
                <a:spcPts val="0"/>
              </a:spcBef>
              <a:spcAft>
                <a:spcPts val="0"/>
              </a:spcAft>
              <a:buClr>
                <a:schemeClr val="accent3"/>
              </a:buClr>
              <a:buSzPts val="2100"/>
              <a:buNone/>
              <a:defRPr sz="2100">
                <a:solidFill>
                  <a:schemeClr val="accent3"/>
                </a:solidFill>
              </a:defRPr>
            </a:lvl7pPr>
            <a:lvl8pPr lvl="7" algn="ctr" rtl="0">
              <a:spcBef>
                <a:spcPts val="0"/>
              </a:spcBef>
              <a:spcAft>
                <a:spcPts val="0"/>
              </a:spcAft>
              <a:buClr>
                <a:schemeClr val="accent3"/>
              </a:buClr>
              <a:buSzPts val="2100"/>
              <a:buNone/>
              <a:defRPr sz="2100">
                <a:solidFill>
                  <a:schemeClr val="accent3"/>
                </a:solidFill>
              </a:defRPr>
            </a:lvl8pPr>
            <a:lvl9pPr lvl="8" algn="ctr" rtl="0">
              <a:spcBef>
                <a:spcPts val="0"/>
              </a:spcBef>
              <a:spcAft>
                <a:spcPts val="0"/>
              </a:spcAft>
              <a:buClr>
                <a:schemeClr val="accent3"/>
              </a:buClr>
              <a:buSzPts val="2100"/>
              <a:buNone/>
              <a:defRPr sz="2100">
                <a:solidFill>
                  <a:schemeClr val="accent3"/>
                </a:solidFill>
              </a:defRPr>
            </a:lvl9pPr>
          </a:lstStyle>
          <a:p>
            <a:endParaRPr/>
          </a:p>
        </p:txBody>
      </p:sp>
      <p:sp>
        <p:nvSpPr>
          <p:cNvPr id="193" name="Google Shape;193;p18"/>
          <p:cNvSpPr txBox="1">
            <a:spLocks noGrp="1"/>
          </p:cNvSpPr>
          <p:nvPr>
            <p:ph type="subTitle" idx="6"/>
          </p:nvPr>
        </p:nvSpPr>
        <p:spPr>
          <a:xfrm>
            <a:off x="5644427" y="1975344"/>
            <a:ext cx="23106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4" name="Google Shape;194;p18"/>
          <p:cNvSpPr txBox="1">
            <a:spLocks noGrp="1"/>
          </p:cNvSpPr>
          <p:nvPr>
            <p:ph type="title" idx="7"/>
          </p:nvPr>
        </p:nvSpPr>
        <p:spPr>
          <a:xfrm>
            <a:off x="5644427" y="3155706"/>
            <a:ext cx="2310600" cy="347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2100"/>
              <a:buNone/>
              <a:defRPr sz="2100">
                <a:solidFill>
                  <a:schemeClr val="accent3"/>
                </a:solidFill>
              </a:defRPr>
            </a:lvl1pPr>
            <a:lvl2pPr lvl="1" algn="ctr" rtl="0">
              <a:spcBef>
                <a:spcPts val="0"/>
              </a:spcBef>
              <a:spcAft>
                <a:spcPts val="0"/>
              </a:spcAft>
              <a:buClr>
                <a:schemeClr val="accent3"/>
              </a:buClr>
              <a:buSzPts val="2100"/>
              <a:buNone/>
              <a:defRPr sz="2100">
                <a:solidFill>
                  <a:schemeClr val="accent3"/>
                </a:solidFill>
              </a:defRPr>
            </a:lvl2pPr>
            <a:lvl3pPr lvl="2" algn="ctr" rtl="0">
              <a:spcBef>
                <a:spcPts val="0"/>
              </a:spcBef>
              <a:spcAft>
                <a:spcPts val="0"/>
              </a:spcAft>
              <a:buClr>
                <a:schemeClr val="accent3"/>
              </a:buClr>
              <a:buSzPts val="2100"/>
              <a:buNone/>
              <a:defRPr sz="2100">
                <a:solidFill>
                  <a:schemeClr val="accent3"/>
                </a:solidFill>
              </a:defRPr>
            </a:lvl3pPr>
            <a:lvl4pPr lvl="3" algn="ctr" rtl="0">
              <a:spcBef>
                <a:spcPts val="0"/>
              </a:spcBef>
              <a:spcAft>
                <a:spcPts val="0"/>
              </a:spcAft>
              <a:buClr>
                <a:schemeClr val="accent3"/>
              </a:buClr>
              <a:buSzPts val="2100"/>
              <a:buNone/>
              <a:defRPr sz="2100">
                <a:solidFill>
                  <a:schemeClr val="accent3"/>
                </a:solidFill>
              </a:defRPr>
            </a:lvl4pPr>
            <a:lvl5pPr lvl="4" algn="ctr" rtl="0">
              <a:spcBef>
                <a:spcPts val="0"/>
              </a:spcBef>
              <a:spcAft>
                <a:spcPts val="0"/>
              </a:spcAft>
              <a:buClr>
                <a:schemeClr val="accent3"/>
              </a:buClr>
              <a:buSzPts val="2100"/>
              <a:buNone/>
              <a:defRPr sz="2100">
                <a:solidFill>
                  <a:schemeClr val="accent3"/>
                </a:solidFill>
              </a:defRPr>
            </a:lvl5pPr>
            <a:lvl6pPr lvl="5" algn="ctr" rtl="0">
              <a:spcBef>
                <a:spcPts val="0"/>
              </a:spcBef>
              <a:spcAft>
                <a:spcPts val="0"/>
              </a:spcAft>
              <a:buClr>
                <a:schemeClr val="accent3"/>
              </a:buClr>
              <a:buSzPts val="2100"/>
              <a:buNone/>
              <a:defRPr sz="2100">
                <a:solidFill>
                  <a:schemeClr val="accent3"/>
                </a:solidFill>
              </a:defRPr>
            </a:lvl6pPr>
            <a:lvl7pPr lvl="6" algn="ctr" rtl="0">
              <a:spcBef>
                <a:spcPts val="0"/>
              </a:spcBef>
              <a:spcAft>
                <a:spcPts val="0"/>
              </a:spcAft>
              <a:buClr>
                <a:schemeClr val="accent3"/>
              </a:buClr>
              <a:buSzPts val="2100"/>
              <a:buNone/>
              <a:defRPr sz="2100">
                <a:solidFill>
                  <a:schemeClr val="accent3"/>
                </a:solidFill>
              </a:defRPr>
            </a:lvl7pPr>
            <a:lvl8pPr lvl="7" algn="ctr" rtl="0">
              <a:spcBef>
                <a:spcPts val="0"/>
              </a:spcBef>
              <a:spcAft>
                <a:spcPts val="0"/>
              </a:spcAft>
              <a:buClr>
                <a:schemeClr val="accent3"/>
              </a:buClr>
              <a:buSzPts val="2100"/>
              <a:buNone/>
              <a:defRPr sz="2100">
                <a:solidFill>
                  <a:schemeClr val="accent3"/>
                </a:solidFill>
              </a:defRPr>
            </a:lvl8pPr>
            <a:lvl9pPr lvl="8" algn="ctr" rtl="0">
              <a:spcBef>
                <a:spcPts val="0"/>
              </a:spcBef>
              <a:spcAft>
                <a:spcPts val="0"/>
              </a:spcAft>
              <a:buClr>
                <a:schemeClr val="accent3"/>
              </a:buClr>
              <a:buSzPts val="2100"/>
              <a:buNone/>
              <a:defRPr sz="2100">
                <a:solidFill>
                  <a:schemeClr val="accent3"/>
                </a:solidFill>
              </a:defRPr>
            </a:lvl9pPr>
          </a:lstStyle>
          <a:p>
            <a:endParaRPr/>
          </a:p>
        </p:txBody>
      </p:sp>
      <p:sp>
        <p:nvSpPr>
          <p:cNvPr id="195" name="Google Shape;195;p18"/>
          <p:cNvSpPr txBox="1">
            <a:spLocks noGrp="1"/>
          </p:cNvSpPr>
          <p:nvPr>
            <p:ph type="subTitle" idx="8"/>
          </p:nvPr>
        </p:nvSpPr>
        <p:spPr>
          <a:xfrm>
            <a:off x="5644427" y="3480300"/>
            <a:ext cx="23106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96" name="Google Shape;196;p18"/>
          <p:cNvPicPr preferRelativeResize="0"/>
          <p:nvPr/>
        </p:nvPicPr>
        <p:blipFill>
          <a:blip r:embed="rId2">
            <a:alphaModFix amt="63000"/>
          </a:blip>
          <a:stretch>
            <a:fillRect/>
          </a:stretch>
        </p:blipFill>
        <p:spPr>
          <a:xfrm rot="3918722">
            <a:off x="7568989" y="-1293835"/>
            <a:ext cx="4231198" cy="2764324"/>
          </a:xfrm>
          <a:prstGeom prst="rect">
            <a:avLst/>
          </a:prstGeom>
          <a:noFill/>
          <a:ln>
            <a:noFill/>
          </a:ln>
        </p:spPr>
      </p:pic>
      <p:pic>
        <p:nvPicPr>
          <p:cNvPr id="197" name="Google Shape;197;p18"/>
          <p:cNvPicPr preferRelativeResize="0"/>
          <p:nvPr/>
        </p:nvPicPr>
        <p:blipFill>
          <a:blip r:embed="rId3">
            <a:alphaModFix/>
          </a:blip>
          <a:stretch>
            <a:fillRect/>
          </a:stretch>
        </p:blipFill>
        <p:spPr>
          <a:xfrm rot="-3736557">
            <a:off x="8625221" y="-394062"/>
            <a:ext cx="1578641" cy="1687022"/>
          </a:xfrm>
          <a:prstGeom prst="rect">
            <a:avLst/>
          </a:prstGeom>
          <a:noFill/>
          <a:ln>
            <a:noFill/>
          </a:ln>
        </p:spPr>
      </p:pic>
      <p:pic>
        <p:nvPicPr>
          <p:cNvPr id="198" name="Google Shape;198;p18"/>
          <p:cNvPicPr preferRelativeResize="0"/>
          <p:nvPr/>
        </p:nvPicPr>
        <p:blipFill>
          <a:blip r:embed="rId4">
            <a:alphaModFix amt="42000"/>
          </a:blip>
          <a:stretch>
            <a:fillRect/>
          </a:stretch>
        </p:blipFill>
        <p:spPr>
          <a:xfrm rot="8591293" flipH="1">
            <a:off x="6809902" y="4051609"/>
            <a:ext cx="4266901" cy="2787648"/>
          </a:xfrm>
          <a:prstGeom prst="rect">
            <a:avLst/>
          </a:prstGeom>
          <a:noFill/>
          <a:ln>
            <a:noFill/>
          </a:ln>
        </p:spPr>
      </p:pic>
      <p:pic>
        <p:nvPicPr>
          <p:cNvPr id="199" name="Google Shape;199;p18"/>
          <p:cNvPicPr preferRelativeResize="0"/>
          <p:nvPr/>
        </p:nvPicPr>
        <p:blipFill>
          <a:blip r:embed="rId5">
            <a:alphaModFix amt="42000"/>
          </a:blip>
          <a:stretch>
            <a:fillRect/>
          </a:stretch>
        </p:blipFill>
        <p:spPr>
          <a:xfrm rot="-3095686" flipH="1">
            <a:off x="-2379808" y="-1787149"/>
            <a:ext cx="4266898" cy="2787649"/>
          </a:xfrm>
          <a:prstGeom prst="rect">
            <a:avLst/>
          </a:prstGeom>
          <a:noFill/>
          <a:ln>
            <a:noFill/>
          </a:ln>
        </p:spPr>
      </p:pic>
      <p:pic>
        <p:nvPicPr>
          <p:cNvPr id="200" name="Google Shape;200;p18"/>
          <p:cNvPicPr preferRelativeResize="0"/>
          <p:nvPr/>
        </p:nvPicPr>
        <p:blipFill>
          <a:blip r:embed="rId2">
            <a:alphaModFix/>
          </a:blip>
          <a:stretch>
            <a:fillRect/>
          </a:stretch>
        </p:blipFill>
        <p:spPr>
          <a:xfrm rot="-9178279">
            <a:off x="-1027172" y="4607626"/>
            <a:ext cx="4231198" cy="2764324"/>
          </a:xfrm>
          <a:prstGeom prst="rect">
            <a:avLst/>
          </a:prstGeom>
          <a:noFill/>
          <a:ln>
            <a:noFill/>
          </a:ln>
        </p:spPr>
      </p:pic>
      <p:pic>
        <p:nvPicPr>
          <p:cNvPr id="201" name="Google Shape;201;p18"/>
          <p:cNvPicPr preferRelativeResize="0"/>
          <p:nvPr/>
        </p:nvPicPr>
        <p:blipFill>
          <a:blip r:embed="rId3">
            <a:alphaModFix/>
          </a:blip>
          <a:stretch>
            <a:fillRect/>
          </a:stretch>
        </p:blipFill>
        <p:spPr>
          <a:xfrm rot="3736540" flipH="1">
            <a:off x="-1360455" y="3666423"/>
            <a:ext cx="1956699" cy="209105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le and six columns">
  <p:cSld name="BLANK_1_1_1_1_1">
    <p:spTree>
      <p:nvGrpSpPr>
        <p:cNvPr id="1" name="Shape 202"/>
        <p:cNvGrpSpPr/>
        <p:nvPr/>
      </p:nvGrpSpPr>
      <p:grpSpPr>
        <a:xfrm>
          <a:off x="0" y="0"/>
          <a:ext cx="0" cy="0"/>
          <a:chOff x="0" y="0"/>
          <a:chExt cx="0" cy="0"/>
        </a:xfrm>
      </p:grpSpPr>
      <p:sp>
        <p:nvSpPr>
          <p:cNvPr id="203" name="Google Shape;203;p19"/>
          <p:cNvSpPr txBox="1">
            <a:spLocks noGrp="1"/>
          </p:cNvSpPr>
          <p:nvPr>
            <p:ph type="title"/>
          </p:nvPr>
        </p:nvSpPr>
        <p:spPr>
          <a:xfrm>
            <a:off x="719977" y="1918450"/>
            <a:ext cx="2305500" cy="347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2100">
                <a:solidFill>
                  <a:schemeClr val="accent3"/>
                </a:solidFill>
              </a:defRPr>
            </a:lvl1pPr>
            <a:lvl2pPr lvl="1" algn="ctr" rtl="0">
              <a:spcBef>
                <a:spcPts val="0"/>
              </a:spcBef>
              <a:spcAft>
                <a:spcPts val="0"/>
              </a:spcAft>
              <a:buClr>
                <a:schemeClr val="accent3"/>
              </a:buClr>
              <a:buSzPts val="2100"/>
              <a:buNone/>
              <a:defRPr sz="2100">
                <a:solidFill>
                  <a:schemeClr val="accent3"/>
                </a:solidFill>
              </a:defRPr>
            </a:lvl2pPr>
            <a:lvl3pPr lvl="2" algn="ctr" rtl="0">
              <a:spcBef>
                <a:spcPts val="0"/>
              </a:spcBef>
              <a:spcAft>
                <a:spcPts val="0"/>
              </a:spcAft>
              <a:buClr>
                <a:schemeClr val="accent3"/>
              </a:buClr>
              <a:buSzPts val="2100"/>
              <a:buNone/>
              <a:defRPr sz="2100">
                <a:solidFill>
                  <a:schemeClr val="accent3"/>
                </a:solidFill>
              </a:defRPr>
            </a:lvl3pPr>
            <a:lvl4pPr lvl="3" algn="ctr" rtl="0">
              <a:spcBef>
                <a:spcPts val="0"/>
              </a:spcBef>
              <a:spcAft>
                <a:spcPts val="0"/>
              </a:spcAft>
              <a:buClr>
                <a:schemeClr val="accent3"/>
              </a:buClr>
              <a:buSzPts val="2100"/>
              <a:buNone/>
              <a:defRPr sz="2100">
                <a:solidFill>
                  <a:schemeClr val="accent3"/>
                </a:solidFill>
              </a:defRPr>
            </a:lvl4pPr>
            <a:lvl5pPr lvl="4" algn="ctr" rtl="0">
              <a:spcBef>
                <a:spcPts val="0"/>
              </a:spcBef>
              <a:spcAft>
                <a:spcPts val="0"/>
              </a:spcAft>
              <a:buClr>
                <a:schemeClr val="accent3"/>
              </a:buClr>
              <a:buSzPts val="2100"/>
              <a:buNone/>
              <a:defRPr sz="2100">
                <a:solidFill>
                  <a:schemeClr val="accent3"/>
                </a:solidFill>
              </a:defRPr>
            </a:lvl5pPr>
            <a:lvl6pPr lvl="5" algn="ctr" rtl="0">
              <a:spcBef>
                <a:spcPts val="0"/>
              </a:spcBef>
              <a:spcAft>
                <a:spcPts val="0"/>
              </a:spcAft>
              <a:buClr>
                <a:schemeClr val="accent3"/>
              </a:buClr>
              <a:buSzPts val="2100"/>
              <a:buNone/>
              <a:defRPr sz="2100">
                <a:solidFill>
                  <a:schemeClr val="accent3"/>
                </a:solidFill>
              </a:defRPr>
            </a:lvl6pPr>
            <a:lvl7pPr lvl="6" algn="ctr" rtl="0">
              <a:spcBef>
                <a:spcPts val="0"/>
              </a:spcBef>
              <a:spcAft>
                <a:spcPts val="0"/>
              </a:spcAft>
              <a:buClr>
                <a:schemeClr val="accent3"/>
              </a:buClr>
              <a:buSzPts val="2100"/>
              <a:buNone/>
              <a:defRPr sz="2100">
                <a:solidFill>
                  <a:schemeClr val="accent3"/>
                </a:solidFill>
              </a:defRPr>
            </a:lvl7pPr>
            <a:lvl8pPr lvl="7" algn="ctr" rtl="0">
              <a:spcBef>
                <a:spcPts val="0"/>
              </a:spcBef>
              <a:spcAft>
                <a:spcPts val="0"/>
              </a:spcAft>
              <a:buClr>
                <a:schemeClr val="accent3"/>
              </a:buClr>
              <a:buSzPts val="2100"/>
              <a:buNone/>
              <a:defRPr sz="2100">
                <a:solidFill>
                  <a:schemeClr val="accent3"/>
                </a:solidFill>
              </a:defRPr>
            </a:lvl8pPr>
            <a:lvl9pPr lvl="8" algn="ctr" rtl="0">
              <a:spcBef>
                <a:spcPts val="0"/>
              </a:spcBef>
              <a:spcAft>
                <a:spcPts val="0"/>
              </a:spcAft>
              <a:buClr>
                <a:schemeClr val="accent3"/>
              </a:buClr>
              <a:buSzPts val="2100"/>
              <a:buNone/>
              <a:defRPr sz="2100">
                <a:solidFill>
                  <a:schemeClr val="accent3"/>
                </a:solidFill>
              </a:defRPr>
            </a:lvl9pPr>
          </a:lstStyle>
          <a:p>
            <a:endParaRPr/>
          </a:p>
        </p:txBody>
      </p:sp>
      <p:sp>
        <p:nvSpPr>
          <p:cNvPr id="204" name="Google Shape;204;p19"/>
          <p:cNvSpPr txBox="1">
            <a:spLocks noGrp="1"/>
          </p:cNvSpPr>
          <p:nvPr>
            <p:ph type="subTitle" idx="1"/>
          </p:nvPr>
        </p:nvSpPr>
        <p:spPr>
          <a:xfrm>
            <a:off x="719977" y="2247800"/>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5" name="Google Shape;205;p19"/>
          <p:cNvSpPr txBox="1">
            <a:spLocks noGrp="1"/>
          </p:cNvSpPr>
          <p:nvPr>
            <p:ph type="title" idx="2"/>
          </p:nvPr>
        </p:nvSpPr>
        <p:spPr>
          <a:xfrm>
            <a:off x="3419250" y="1918450"/>
            <a:ext cx="2305500" cy="347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2100">
                <a:solidFill>
                  <a:schemeClr val="accent3"/>
                </a:solidFill>
              </a:defRPr>
            </a:lvl1pPr>
            <a:lvl2pPr lvl="1" algn="ctr" rtl="0">
              <a:spcBef>
                <a:spcPts val="0"/>
              </a:spcBef>
              <a:spcAft>
                <a:spcPts val="0"/>
              </a:spcAft>
              <a:buClr>
                <a:schemeClr val="accent3"/>
              </a:buClr>
              <a:buSzPts val="2100"/>
              <a:buNone/>
              <a:defRPr sz="2100">
                <a:solidFill>
                  <a:schemeClr val="accent3"/>
                </a:solidFill>
              </a:defRPr>
            </a:lvl2pPr>
            <a:lvl3pPr lvl="2" algn="ctr" rtl="0">
              <a:spcBef>
                <a:spcPts val="0"/>
              </a:spcBef>
              <a:spcAft>
                <a:spcPts val="0"/>
              </a:spcAft>
              <a:buClr>
                <a:schemeClr val="accent3"/>
              </a:buClr>
              <a:buSzPts val="2100"/>
              <a:buNone/>
              <a:defRPr sz="2100">
                <a:solidFill>
                  <a:schemeClr val="accent3"/>
                </a:solidFill>
              </a:defRPr>
            </a:lvl3pPr>
            <a:lvl4pPr lvl="3" algn="ctr" rtl="0">
              <a:spcBef>
                <a:spcPts val="0"/>
              </a:spcBef>
              <a:spcAft>
                <a:spcPts val="0"/>
              </a:spcAft>
              <a:buClr>
                <a:schemeClr val="accent3"/>
              </a:buClr>
              <a:buSzPts val="2100"/>
              <a:buNone/>
              <a:defRPr sz="2100">
                <a:solidFill>
                  <a:schemeClr val="accent3"/>
                </a:solidFill>
              </a:defRPr>
            </a:lvl4pPr>
            <a:lvl5pPr lvl="4" algn="ctr" rtl="0">
              <a:spcBef>
                <a:spcPts val="0"/>
              </a:spcBef>
              <a:spcAft>
                <a:spcPts val="0"/>
              </a:spcAft>
              <a:buClr>
                <a:schemeClr val="accent3"/>
              </a:buClr>
              <a:buSzPts val="2100"/>
              <a:buNone/>
              <a:defRPr sz="2100">
                <a:solidFill>
                  <a:schemeClr val="accent3"/>
                </a:solidFill>
              </a:defRPr>
            </a:lvl5pPr>
            <a:lvl6pPr lvl="5" algn="ctr" rtl="0">
              <a:spcBef>
                <a:spcPts val="0"/>
              </a:spcBef>
              <a:spcAft>
                <a:spcPts val="0"/>
              </a:spcAft>
              <a:buClr>
                <a:schemeClr val="accent3"/>
              </a:buClr>
              <a:buSzPts val="2100"/>
              <a:buNone/>
              <a:defRPr sz="2100">
                <a:solidFill>
                  <a:schemeClr val="accent3"/>
                </a:solidFill>
              </a:defRPr>
            </a:lvl6pPr>
            <a:lvl7pPr lvl="6" algn="ctr" rtl="0">
              <a:spcBef>
                <a:spcPts val="0"/>
              </a:spcBef>
              <a:spcAft>
                <a:spcPts val="0"/>
              </a:spcAft>
              <a:buClr>
                <a:schemeClr val="accent3"/>
              </a:buClr>
              <a:buSzPts val="2100"/>
              <a:buNone/>
              <a:defRPr sz="2100">
                <a:solidFill>
                  <a:schemeClr val="accent3"/>
                </a:solidFill>
              </a:defRPr>
            </a:lvl7pPr>
            <a:lvl8pPr lvl="7" algn="ctr" rtl="0">
              <a:spcBef>
                <a:spcPts val="0"/>
              </a:spcBef>
              <a:spcAft>
                <a:spcPts val="0"/>
              </a:spcAft>
              <a:buClr>
                <a:schemeClr val="accent3"/>
              </a:buClr>
              <a:buSzPts val="2100"/>
              <a:buNone/>
              <a:defRPr sz="2100">
                <a:solidFill>
                  <a:schemeClr val="accent3"/>
                </a:solidFill>
              </a:defRPr>
            </a:lvl8pPr>
            <a:lvl9pPr lvl="8" algn="ctr" rtl="0">
              <a:spcBef>
                <a:spcPts val="0"/>
              </a:spcBef>
              <a:spcAft>
                <a:spcPts val="0"/>
              </a:spcAft>
              <a:buClr>
                <a:schemeClr val="accent3"/>
              </a:buClr>
              <a:buSzPts val="2100"/>
              <a:buNone/>
              <a:defRPr sz="2100">
                <a:solidFill>
                  <a:schemeClr val="accent3"/>
                </a:solidFill>
              </a:defRPr>
            </a:lvl9pPr>
          </a:lstStyle>
          <a:p>
            <a:endParaRPr/>
          </a:p>
        </p:txBody>
      </p:sp>
      <p:sp>
        <p:nvSpPr>
          <p:cNvPr id="206" name="Google Shape;206;p19"/>
          <p:cNvSpPr txBox="1">
            <a:spLocks noGrp="1"/>
          </p:cNvSpPr>
          <p:nvPr>
            <p:ph type="subTitle" idx="3"/>
          </p:nvPr>
        </p:nvSpPr>
        <p:spPr>
          <a:xfrm>
            <a:off x="3419247" y="2247800"/>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7" name="Google Shape;207;p19"/>
          <p:cNvSpPr txBox="1">
            <a:spLocks noGrp="1"/>
          </p:cNvSpPr>
          <p:nvPr>
            <p:ph type="title" idx="4"/>
          </p:nvPr>
        </p:nvSpPr>
        <p:spPr>
          <a:xfrm>
            <a:off x="719977" y="3516300"/>
            <a:ext cx="2305500" cy="347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2100">
                <a:solidFill>
                  <a:schemeClr val="accent3"/>
                </a:solidFill>
              </a:defRPr>
            </a:lvl1pPr>
            <a:lvl2pPr lvl="1" algn="ctr" rtl="0">
              <a:spcBef>
                <a:spcPts val="0"/>
              </a:spcBef>
              <a:spcAft>
                <a:spcPts val="0"/>
              </a:spcAft>
              <a:buClr>
                <a:schemeClr val="accent3"/>
              </a:buClr>
              <a:buSzPts val="2100"/>
              <a:buNone/>
              <a:defRPr sz="2100">
                <a:solidFill>
                  <a:schemeClr val="accent3"/>
                </a:solidFill>
              </a:defRPr>
            </a:lvl2pPr>
            <a:lvl3pPr lvl="2" algn="ctr" rtl="0">
              <a:spcBef>
                <a:spcPts val="0"/>
              </a:spcBef>
              <a:spcAft>
                <a:spcPts val="0"/>
              </a:spcAft>
              <a:buClr>
                <a:schemeClr val="accent3"/>
              </a:buClr>
              <a:buSzPts val="2100"/>
              <a:buNone/>
              <a:defRPr sz="2100">
                <a:solidFill>
                  <a:schemeClr val="accent3"/>
                </a:solidFill>
              </a:defRPr>
            </a:lvl3pPr>
            <a:lvl4pPr lvl="3" algn="ctr" rtl="0">
              <a:spcBef>
                <a:spcPts val="0"/>
              </a:spcBef>
              <a:spcAft>
                <a:spcPts val="0"/>
              </a:spcAft>
              <a:buClr>
                <a:schemeClr val="accent3"/>
              </a:buClr>
              <a:buSzPts val="2100"/>
              <a:buNone/>
              <a:defRPr sz="2100">
                <a:solidFill>
                  <a:schemeClr val="accent3"/>
                </a:solidFill>
              </a:defRPr>
            </a:lvl4pPr>
            <a:lvl5pPr lvl="4" algn="ctr" rtl="0">
              <a:spcBef>
                <a:spcPts val="0"/>
              </a:spcBef>
              <a:spcAft>
                <a:spcPts val="0"/>
              </a:spcAft>
              <a:buClr>
                <a:schemeClr val="accent3"/>
              </a:buClr>
              <a:buSzPts val="2100"/>
              <a:buNone/>
              <a:defRPr sz="2100">
                <a:solidFill>
                  <a:schemeClr val="accent3"/>
                </a:solidFill>
              </a:defRPr>
            </a:lvl5pPr>
            <a:lvl6pPr lvl="5" algn="ctr" rtl="0">
              <a:spcBef>
                <a:spcPts val="0"/>
              </a:spcBef>
              <a:spcAft>
                <a:spcPts val="0"/>
              </a:spcAft>
              <a:buClr>
                <a:schemeClr val="accent3"/>
              </a:buClr>
              <a:buSzPts val="2100"/>
              <a:buNone/>
              <a:defRPr sz="2100">
                <a:solidFill>
                  <a:schemeClr val="accent3"/>
                </a:solidFill>
              </a:defRPr>
            </a:lvl6pPr>
            <a:lvl7pPr lvl="6" algn="ctr" rtl="0">
              <a:spcBef>
                <a:spcPts val="0"/>
              </a:spcBef>
              <a:spcAft>
                <a:spcPts val="0"/>
              </a:spcAft>
              <a:buClr>
                <a:schemeClr val="accent3"/>
              </a:buClr>
              <a:buSzPts val="2100"/>
              <a:buNone/>
              <a:defRPr sz="2100">
                <a:solidFill>
                  <a:schemeClr val="accent3"/>
                </a:solidFill>
              </a:defRPr>
            </a:lvl7pPr>
            <a:lvl8pPr lvl="7" algn="ctr" rtl="0">
              <a:spcBef>
                <a:spcPts val="0"/>
              </a:spcBef>
              <a:spcAft>
                <a:spcPts val="0"/>
              </a:spcAft>
              <a:buClr>
                <a:schemeClr val="accent3"/>
              </a:buClr>
              <a:buSzPts val="2100"/>
              <a:buNone/>
              <a:defRPr sz="2100">
                <a:solidFill>
                  <a:schemeClr val="accent3"/>
                </a:solidFill>
              </a:defRPr>
            </a:lvl8pPr>
            <a:lvl9pPr lvl="8" algn="ctr" rtl="0">
              <a:spcBef>
                <a:spcPts val="0"/>
              </a:spcBef>
              <a:spcAft>
                <a:spcPts val="0"/>
              </a:spcAft>
              <a:buClr>
                <a:schemeClr val="accent3"/>
              </a:buClr>
              <a:buSzPts val="2100"/>
              <a:buNone/>
              <a:defRPr sz="2100">
                <a:solidFill>
                  <a:schemeClr val="accent3"/>
                </a:solidFill>
              </a:defRPr>
            </a:lvl9pPr>
          </a:lstStyle>
          <a:p>
            <a:endParaRPr/>
          </a:p>
        </p:txBody>
      </p:sp>
      <p:sp>
        <p:nvSpPr>
          <p:cNvPr id="208" name="Google Shape;208;p19"/>
          <p:cNvSpPr txBox="1">
            <a:spLocks noGrp="1"/>
          </p:cNvSpPr>
          <p:nvPr>
            <p:ph type="subTitle" idx="5"/>
          </p:nvPr>
        </p:nvSpPr>
        <p:spPr>
          <a:xfrm>
            <a:off x="719977" y="3845650"/>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 name="Google Shape;209;p19"/>
          <p:cNvSpPr txBox="1">
            <a:spLocks noGrp="1"/>
          </p:cNvSpPr>
          <p:nvPr>
            <p:ph type="title" idx="6"/>
          </p:nvPr>
        </p:nvSpPr>
        <p:spPr>
          <a:xfrm>
            <a:off x="3419250" y="3516300"/>
            <a:ext cx="2305500" cy="347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2100">
                <a:solidFill>
                  <a:schemeClr val="accent3"/>
                </a:solidFill>
              </a:defRPr>
            </a:lvl1pPr>
            <a:lvl2pPr lvl="1" algn="ctr" rtl="0">
              <a:spcBef>
                <a:spcPts val="0"/>
              </a:spcBef>
              <a:spcAft>
                <a:spcPts val="0"/>
              </a:spcAft>
              <a:buClr>
                <a:schemeClr val="accent3"/>
              </a:buClr>
              <a:buSzPts val="2100"/>
              <a:buNone/>
              <a:defRPr sz="2100">
                <a:solidFill>
                  <a:schemeClr val="accent3"/>
                </a:solidFill>
              </a:defRPr>
            </a:lvl2pPr>
            <a:lvl3pPr lvl="2" algn="ctr" rtl="0">
              <a:spcBef>
                <a:spcPts val="0"/>
              </a:spcBef>
              <a:spcAft>
                <a:spcPts val="0"/>
              </a:spcAft>
              <a:buClr>
                <a:schemeClr val="accent3"/>
              </a:buClr>
              <a:buSzPts val="2100"/>
              <a:buNone/>
              <a:defRPr sz="2100">
                <a:solidFill>
                  <a:schemeClr val="accent3"/>
                </a:solidFill>
              </a:defRPr>
            </a:lvl3pPr>
            <a:lvl4pPr lvl="3" algn="ctr" rtl="0">
              <a:spcBef>
                <a:spcPts val="0"/>
              </a:spcBef>
              <a:spcAft>
                <a:spcPts val="0"/>
              </a:spcAft>
              <a:buClr>
                <a:schemeClr val="accent3"/>
              </a:buClr>
              <a:buSzPts val="2100"/>
              <a:buNone/>
              <a:defRPr sz="2100">
                <a:solidFill>
                  <a:schemeClr val="accent3"/>
                </a:solidFill>
              </a:defRPr>
            </a:lvl4pPr>
            <a:lvl5pPr lvl="4" algn="ctr" rtl="0">
              <a:spcBef>
                <a:spcPts val="0"/>
              </a:spcBef>
              <a:spcAft>
                <a:spcPts val="0"/>
              </a:spcAft>
              <a:buClr>
                <a:schemeClr val="accent3"/>
              </a:buClr>
              <a:buSzPts val="2100"/>
              <a:buNone/>
              <a:defRPr sz="2100">
                <a:solidFill>
                  <a:schemeClr val="accent3"/>
                </a:solidFill>
              </a:defRPr>
            </a:lvl5pPr>
            <a:lvl6pPr lvl="5" algn="ctr" rtl="0">
              <a:spcBef>
                <a:spcPts val="0"/>
              </a:spcBef>
              <a:spcAft>
                <a:spcPts val="0"/>
              </a:spcAft>
              <a:buClr>
                <a:schemeClr val="accent3"/>
              </a:buClr>
              <a:buSzPts val="2100"/>
              <a:buNone/>
              <a:defRPr sz="2100">
                <a:solidFill>
                  <a:schemeClr val="accent3"/>
                </a:solidFill>
              </a:defRPr>
            </a:lvl6pPr>
            <a:lvl7pPr lvl="6" algn="ctr" rtl="0">
              <a:spcBef>
                <a:spcPts val="0"/>
              </a:spcBef>
              <a:spcAft>
                <a:spcPts val="0"/>
              </a:spcAft>
              <a:buClr>
                <a:schemeClr val="accent3"/>
              </a:buClr>
              <a:buSzPts val="2100"/>
              <a:buNone/>
              <a:defRPr sz="2100">
                <a:solidFill>
                  <a:schemeClr val="accent3"/>
                </a:solidFill>
              </a:defRPr>
            </a:lvl7pPr>
            <a:lvl8pPr lvl="7" algn="ctr" rtl="0">
              <a:spcBef>
                <a:spcPts val="0"/>
              </a:spcBef>
              <a:spcAft>
                <a:spcPts val="0"/>
              </a:spcAft>
              <a:buClr>
                <a:schemeClr val="accent3"/>
              </a:buClr>
              <a:buSzPts val="2100"/>
              <a:buNone/>
              <a:defRPr sz="2100">
                <a:solidFill>
                  <a:schemeClr val="accent3"/>
                </a:solidFill>
              </a:defRPr>
            </a:lvl8pPr>
            <a:lvl9pPr lvl="8" algn="ctr" rtl="0">
              <a:spcBef>
                <a:spcPts val="0"/>
              </a:spcBef>
              <a:spcAft>
                <a:spcPts val="0"/>
              </a:spcAft>
              <a:buClr>
                <a:schemeClr val="accent3"/>
              </a:buClr>
              <a:buSzPts val="2100"/>
              <a:buNone/>
              <a:defRPr sz="2100">
                <a:solidFill>
                  <a:schemeClr val="accent3"/>
                </a:solidFill>
              </a:defRPr>
            </a:lvl9pPr>
          </a:lstStyle>
          <a:p>
            <a:endParaRPr/>
          </a:p>
        </p:txBody>
      </p:sp>
      <p:sp>
        <p:nvSpPr>
          <p:cNvPr id="210" name="Google Shape;210;p19"/>
          <p:cNvSpPr txBox="1">
            <a:spLocks noGrp="1"/>
          </p:cNvSpPr>
          <p:nvPr>
            <p:ph type="subTitle" idx="7"/>
          </p:nvPr>
        </p:nvSpPr>
        <p:spPr>
          <a:xfrm>
            <a:off x="3419247" y="3845650"/>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1" name="Google Shape;211;p19"/>
          <p:cNvSpPr txBox="1">
            <a:spLocks noGrp="1"/>
          </p:cNvSpPr>
          <p:nvPr>
            <p:ph type="title" idx="8"/>
          </p:nvPr>
        </p:nvSpPr>
        <p:spPr>
          <a:xfrm>
            <a:off x="6118523" y="1918450"/>
            <a:ext cx="2305500" cy="347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2100">
                <a:solidFill>
                  <a:schemeClr val="accent3"/>
                </a:solidFill>
              </a:defRPr>
            </a:lvl1pPr>
            <a:lvl2pPr lvl="1" algn="ctr" rtl="0">
              <a:spcBef>
                <a:spcPts val="0"/>
              </a:spcBef>
              <a:spcAft>
                <a:spcPts val="0"/>
              </a:spcAft>
              <a:buClr>
                <a:schemeClr val="accent3"/>
              </a:buClr>
              <a:buSzPts val="2100"/>
              <a:buNone/>
              <a:defRPr sz="2100">
                <a:solidFill>
                  <a:schemeClr val="accent3"/>
                </a:solidFill>
              </a:defRPr>
            </a:lvl2pPr>
            <a:lvl3pPr lvl="2" algn="ctr" rtl="0">
              <a:spcBef>
                <a:spcPts val="0"/>
              </a:spcBef>
              <a:spcAft>
                <a:spcPts val="0"/>
              </a:spcAft>
              <a:buClr>
                <a:schemeClr val="accent3"/>
              </a:buClr>
              <a:buSzPts val="2100"/>
              <a:buNone/>
              <a:defRPr sz="2100">
                <a:solidFill>
                  <a:schemeClr val="accent3"/>
                </a:solidFill>
              </a:defRPr>
            </a:lvl3pPr>
            <a:lvl4pPr lvl="3" algn="ctr" rtl="0">
              <a:spcBef>
                <a:spcPts val="0"/>
              </a:spcBef>
              <a:spcAft>
                <a:spcPts val="0"/>
              </a:spcAft>
              <a:buClr>
                <a:schemeClr val="accent3"/>
              </a:buClr>
              <a:buSzPts val="2100"/>
              <a:buNone/>
              <a:defRPr sz="2100">
                <a:solidFill>
                  <a:schemeClr val="accent3"/>
                </a:solidFill>
              </a:defRPr>
            </a:lvl4pPr>
            <a:lvl5pPr lvl="4" algn="ctr" rtl="0">
              <a:spcBef>
                <a:spcPts val="0"/>
              </a:spcBef>
              <a:spcAft>
                <a:spcPts val="0"/>
              </a:spcAft>
              <a:buClr>
                <a:schemeClr val="accent3"/>
              </a:buClr>
              <a:buSzPts val="2100"/>
              <a:buNone/>
              <a:defRPr sz="2100">
                <a:solidFill>
                  <a:schemeClr val="accent3"/>
                </a:solidFill>
              </a:defRPr>
            </a:lvl5pPr>
            <a:lvl6pPr lvl="5" algn="ctr" rtl="0">
              <a:spcBef>
                <a:spcPts val="0"/>
              </a:spcBef>
              <a:spcAft>
                <a:spcPts val="0"/>
              </a:spcAft>
              <a:buClr>
                <a:schemeClr val="accent3"/>
              </a:buClr>
              <a:buSzPts val="2100"/>
              <a:buNone/>
              <a:defRPr sz="2100">
                <a:solidFill>
                  <a:schemeClr val="accent3"/>
                </a:solidFill>
              </a:defRPr>
            </a:lvl6pPr>
            <a:lvl7pPr lvl="6" algn="ctr" rtl="0">
              <a:spcBef>
                <a:spcPts val="0"/>
              </a:spcBef>
              <a:spcAft>
                <a:spcPts val="0"/>
              </a:spcAft>
              <a:buClr>
                <a:schemeClr val="accent3"/>
              </a:buClr>
              <a:buSzPts val="2100"/>
              <a:buNone/>
              <a:defRPr sz="2100">
                <a:solidFill>
                  <a:schemeClr val="accent3"/>
                </a:solidFill>
              </a:defRPr>
            </a:lvl7pPr>
            <a:lvl8pPr lvl="7" algn="ctr" rtl="0">
              <a:spcBef>
                <a:spcPts val="0"/>
              </a:spcBef>
              <a:spcAft>
                <a:spcPts val="0"/>
              </a:spcAft>
              <a:buClr>
                <a:schemeClr val="accent3"/>
              </a:buClr>
              <a:buSzPts val="2100"/>
              <a:buNone/>
              <a:defRPr sz="2100">
                <a:solidFill>
                  <a:schemeClr val="accent3"/>
                </a:solidFill>
              </a:defRPr>
            </a:lvl8pPr>
            <a:lvl9pPr lvl="8" algn="ctr" rtl="0">
              <a:spcBef>
                <a:spcPts val="0"/>
              </a:spcBef>
              <a:spcAft>
                <a:spcPts val="0"/>
              </a:spcAft>
              <a:buClr>
                <a:schemeClr val="accent3"/>
              </a:buClr>
              <a:buSzPts val="2100"/>
              <a:buNone/>
              <a:defRPr sz="2100">
                <a:solidFill>
                  <a:schemeClr val="accent3"/>
                </a:solidFill>
              </a:defRPr>
            </a:lvl9pPr>
          </a:lstStyle>
          <a:p>
            <a:endParaRPr/>
          </a:p>
        </p:txBody>
      </p:sp>
      <p:sp>
        <p:nvSpPr>
          <p:cNvPr id="212" name="Google Shape;212;p19"/>
          <p:cNvSpPr txBox="1">
            <a:spLocks noGrp="1"/>
          </p:cNvSpPr>
          <p:nvPr>
            <p:ph type="subTitle" idx="9"/>
          </p:nvPr>
        </p:nvSpPr>
        <p:spPr>
          <a:xfrm>
            <a:off x="6118523" y="2247800"/>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 name="Google Shape;213;p19"/>
          <p:cNvSpPr txBox="1">
            <a:spLocks noGrp="1"/>
          </p:cNvSpPr>
          <p:nvPr>
            <p:ph type="title" idx="13"/>
          </p:nvPr>
        </p:nvSpPr>
        <p:spPr>
          <a:xfrm>
            <a:off x="6118523" y="3516300"/>
            <a:ext cx="2305500" cy="347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2100">
                <a:solidFill>
                  <a:schemeClr val="accent3"/>
                </a:solidFill>
              </a:defRPr>
            </a:lvl1pPr>
            <a:lvl2pPr lvl="1" algn="ctr" rtl="0">
              <a:spcBef>
                <a:spcPts val="0"/>
              </a:spcBef>
              <a:spcAft>
                <a:spcPts val="0"/>
              </a:spcAft>
              <a:buClr>
                <a:schemeClr val="accent3"/>
              </a:buClr>
              <a:buSzPts val="2100"/>
              <a:buNone/>
              <a:defRPr sz="2100">
                <a:solidFill>
                  <a:schemeClr val="accent3"/>
                </a:solidFill>
              </a:defRPr>
            </a:lvl2pPr>
            <a:lvl3pPr lvl="2" algn="ctr" rtl="0">
              <a:spcBef>
                <a:spcPts val="0"/>
              </a:spcBef>
              <a:spcAft>
                <a:spcPts val="0"/>
              </a:spcAft>
              <a:buClr>
                <a:schemeClr val="accent3"/>
              </a:buClr>
              <a:buSzPts val="2100"/>
              <a:buNone/>
              <a:defRPr sz="2100">
                <a:solidFill>
                  <a:schemeClr val="accent3"/>
                </a:solidFill>
              </a:defRPr>
            </a:lvl3pPr>
            <a:lvl4pPr lvl="3" algn="ctr" rtl="0">
              <a:spcBef>
                <a:spcPts val="0"/>
              </a:spcBef>
              <a:spcAft>
                <a:spcPts val="0"/>
              </a:spcAft>
              <a:buClr>
                <a:schemeClr val="accent3"/>
              </a:buClr>
              <a:buSzPts val="2100"/>
              <a:buNone/>
              <a:defRPr sz="2100">
                <a:solidFill>
                  <a:schemeClr val="accent3"/>
                </a:solidFill>
              </a:defRPr>
            </a:lvl4pPr>
            <a:lvl5pPr lvl="4" algn="ctr" rtl="0">
              <a:spcBef>
                <a:spcPts val="0"/>
              </a:spcBef>
              <a:spcAft>
                <a:spcPts val="0"/>
              </a:spcAft>
              <a:buClr>
                <a:schemeClr val="accent3"/>
              </a:buClr>
              <a:buSzPts val="2100"/>
              <a:buNone/>
              <a:defRPr sz="2100">
                <a:solidFill>
                  <a:schemeClr val="accent3"/>
                </a:solidFill>
              </a:defRPr>
            </a:lvl5pPr>
            <a:lvl6pPr lvl="5" algn="ctr" rtl="0">
              <a:spcBef>
                <a:spcPts val="0"/>
              </a:spcBef>
              <a:spcAft>
                <a:spcPts val="0"/>
              </a:spcAft>
              <a:buClr>
                <a:schemeClr val="accent3"/>
              </a:buClr>
              <a:buSzPts val="2100"/>
              <a:buNone/>
              <a:defRPr sz="2100">
                <a:solidFill>
                  <a:schemeClr val="accent3"/>
                </a:solidFill>
              </a:defRPr>
            </a:lvl6pPr>
            <a:lvl7pPr lvl="6" algn="ctr" rtl="0">
              <a:spcBef>
                <a:spcPts val="0"/>
              </a:spcBef>
              <a:spcAft>
                <a:spcPts val="0"/>
              </a:spcAft>
              <a:buClr>
                <a:schemeClr val="accent3"/>
              </a:buClr>
              <a:buSzPts val="2100"/>
              <a:buNone/>
              <a:defRPr sz="2100">
                <a:solidFill>
                  <a:schemeClr val="accent3"/>
                </a:solidFill>
              </a:defRPr>
            </a:lvl7pPr>
            <a:lvl8pPr lvl="7" algn="ctr" rtl="0">
              <a:spcBef>
                <a:spcPts val="0"/>
              </a:spcBef>
              <a:spcAft>
                <a:spcPts val="0"/>
              </a:spcAft>
              <a:buClr>
                <a:schemeClr val="accent3"/>
              </a:buClr>
              <a:buSzPts val="2100"/>
              <a:buNone/>
              <a:defRPr sz="2100">
                <a:solidFill>
                  <a:schemeClr val="accent3"/>
                </a:solidFill>
              </a:defRPr>
            </a:lvl8pPr>
            <a:lvl9pPr lvl="8" algn="ctr" rtl="0">
              <a:spcBef>
                <a:spcPts val="0"/>
              </a:spcBef>
              <a:spcAft>
                <a:spcPts val="0"/>
              </a:spcAft>
              <a:buClr>
                <a:schemeClr val="accent3"/>
              </a:buClr>
              <a:buSzPts val="2100"/>
              <a:buNone/>
              <a:defRPr sz="2100">
                <a:solidFill>
                  <a:schemeClr val="accent3"/>
                </a:solidFill>
              </a:defRPr>
            </a:lvl9pPr>
          </a:lstStyle>
          <a:p>
            <a:endParaRPr/>
          </a:p>
        </p:txBody>
      </p:sp>
      <p:sp>
        <p:nvSpPr>
          <p:cNvPr id="214" name="Google Shape;214;p19"/>
          <p:cNvSpPr txBox="1">
            <a:spLocks noGrp="1"/>
          </p:cNvSpPr>
          <p:nvPr>
            <p:ph type="subTitle" idx="14"/>
          </p:nvPr>
        </p:nvSpPr>
        <p:spPr>
          <a:xfrm>
            <a:off x="6118523" y="3845650"/>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 name="Google Shape;215;p19"/>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16" name="Google Shape;216;p19"/>
          <p:cNvPicPr preferRelativeResize="0"/>
          <p:nvPr/>
        </p:nvPicPr>
        <p:blipFill>
          <a:blip r:embed="rId2">
            <a:alphaModFix amt="63000"/>
          </a:blip>
          <a:stretch>
            <a:fillRect/>
          </a:stretch>
        </p:blipFill>
        <p:spPr>
          <a:xfrm rot="-3918722" flipH="1">
            <a:off x="-2731394" y="-1580435"/>
            <a:ext cx="4231198" cy="2764324"/>
          </a:xfrm>
          <a:prstGeom prst="rect">
            <a:avLst/>
          </a:prstGeom>
          <a:noFill/>
          <a:ln>
            <a:noFill/>
          </a:ln>
        </p:spPr>
      </p:pic>
      <p:pic>
        <p:nvPicPr>
          <p:cNvPr id="217" name="Google Shape;217;p19"/>
          <p:cNvPicPr preferRelativeResize="0"/>
          <p:nvPr/>
        </p:nvPicPr>
        <p:blipFill>
          <a:blip r:embed="rId3">
            <a:alphaModFix amt="42000"/>
          </a:blip>
          <a:stretch>
            <a:fillRect/>
          </a:stretch>
        </p:blipFill>
        <p:spPr>
          <a:xfrm rot="-9921072" flipH="1">
            <a:off x="-1130784" y="4761708"/>
            <a:ext cx="4266899" cy="2787648"/>
          </a:xfrm>
          <a:prstGeom prst="rect">
            <a:avLst/>
          </a:prstGeom>
          <a:noFill/>
          <a:ln>
            <a:noFill/>
          </a:ln>
        </p:spPr>
      </p:pic>
      <p:pic>
        <p:nvPicPr>
          <p:cNvPr id="218" name="Google Shape;218;p19"/>
          <p:cNvPicPr preferRelativeResize="0"/>
          <p:nvPr/>
        </p:nvPicPr>
        <p:blipFill>
          <a:blip r:embed="rId2">
            <a:alphaModFix amt="42000"/>
          </a:blip>
          <a:stretch>
            <a:fillRect/>
          </a:stretch>
        </p:blipFill>
        <p:spPr>
          <a:xfrm rot="-6361050">
            <a:off x="-2736584" y="3422358"/>
            <a:ext cx="4266900" cy="2787649"/>
          </a:xfrm>
          <a:prstGeom prst="rect">
            <a:avLst/>
          </a:prstGeom>
          <a:noFill/>
          <a:ln>
            <a:noFill/>
          </a:ln>
        </p:spPr>
      </p:pic>
      <p:pic>
        <p:nvPicPr>
          <p:cNvPr id="219" name="Google Shape;219;p19"/>
          <p:cNvPicPr preferRelativeResize="0"/>
          <p:nvPr/>
        </p:nvPicPr>
        <p:blipFill>
          <a:blip r:embed="rId4">
            <a:alphaModFix amt="42000"/>
          </a:blip>
          <a:stretch>
            <a:fillRect/>
          </a:stretch>
        </p:blipFill>
        <p:spPr>
          <a:xfrm rot="1572134" flipH="1">
            <a:off x="5844039" y="-2060923"/>
            <a:ext cx="4266901" cy="2787647"/>
          </a:xfrm>
          <a:prstGeom prst="rect">
            <a:avLst/>
          </a:prstGeom>
          <a:noFill/>
          <a:ln>
            <a:noFill/>
          </a:ln>
        </p:spPr>
      </p:pic>
      <p:pic>
        <p:nvPicPr>
          <p:cNvPr id="220" name="Google Shape;220;p19"/>
          <p:cNvPicPr preferRelativeResize="0"/>
          <p:nvPr/>
        </p:nvPicPr>
        <p:blipFill>
          <a:blip r:embed="rId3">
            <a:alphaModFix amt="42000"/>
          </a:blip>
          <a:stretch>
            <a:fillRect/>
          </a:stretch>
        </p:blipFill>
        <p:spPr>
          <a:xfrm rot="3173880">
            <a:off x="7764505" y="-662449"/>
            <a:ext cx="4266900" cy="2787648"/>
          </a:xfrm>
          <a:prstGeom prst="rect">
            <a:avLst/>
          </a:prstGeom>
          <a:noFill/>
          <a:ln>
            <a:noFill/>
          </a:ln>
        </p:spPr>
      </p:pic>
      <p:pic>
        <p:nvPicPr>
          <p:cNvPr id="221" name="Google Shape;221;p19"/>
          <p:cNvPicPr preferRelativeResize="0"/>
          <p:nvPr/>
        </p:nvPicPr>
        <p:blipFill>
          <a:blip r:embed="rId4">
            <a:alphaModFix/>
          </a:blip>
          <a:stretch>
            <a:fillRect/>
          </a:stretch>
        </p:blipFill>
        <p:spPr>
          <a:xfrm rot="10186059" flipH="1">
            <a:off x="6916244" y="4351890"/>
            <a:ext cx="4231197" cy="2764323"/>
          </a:xfrm>
          <a:prstGeom prst="rect">
            <a:avLst/>
          </a:prstGeom>
          <a:noFill/>
          <a:ln>
            <a:noFill/>
          </a:ln>
        </p:spPr>
      </p:pic>
      <p:pic>
        <p:nvPicPr>
          <p:cNvPr id="222" name="Google Shape;222;p19"/>
          <p:cNvPicPr preferRelativeResize="0"/>
          <p:nvPr/>
        </p:nvPicPr>
        <p:blipFill>
          <a:blip r:embed="rId5">
            <a:alphaModFix/>
          </a:blip>
          <a:stretch>
            <a:fillRect/>
          </a:stretch>
        </p:blipFill>
        <p:spPr>
          <a:xfrm rot="450760">
            <a:off x="8221025" y="3983199"/>
            <a:ext cx="1956698" cy="2091049"/>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Numbers and text">
  <p:cSld name="BLANK_1_1_1_1_1_1">
    <p:spTree>
      <p:nvGrpSpPr>
        <p:cNvPr id="1" name="Shape 223"/>
        <p:cNvGrpSpPr/>
        <p:nvPr/>
      </p:nvGrpSpPr>
      <p:grpSpPr>
        <a:xfrm>
          <a:off x="0" y="0"/>
          <a:ext cx="0" cy="0"/>
          <a:chOff x="0" y="0"/>
          <a:chExt cx="0" cy="0"/>
        </a:xfrm>
      </p:grpSpPr>
      <p:pic>
        <p:nvPicPr>
          <p:cNvPr id="224" name="Google Shape;224;p20"/>
          <p:cNvPicPr preferRelativeResize="0"/>
          <p:nvPr/>
        </p:nvPicPr>
        <p:blipFill>
          <a:blip r:embed="rId2">
            <a:alphaModFix amt="42000"/>
          </a:blip>
          <a:stretch>
            <a:fillRect/>
          </a:stretch>
        </p:blipFill>
        <p:spPr>
          <a:xfrm rot="6737326" flipH="1">
            <a:off x="8010852" y="-1082510"/>
            <a:ext cx="3555498" cy="2322873"/>
          </a:xfrm>
          <a:prstGeom prst="rect">
            <a:avLst/>
          </a:prstGeom>
          <a:noFill/>
          <a:ln>
            <a:noFill/>
          </a:ln>
        </p:spPr>
      </p:pic>
      <p:pic>
        <p:nvPicPr>
          <p:cNvPr id="225" name="Google Shape;225;p20"/>
          <p:cNvPicPr preferRelativeResize="0"/>
          <p:nvPr/>
        </p:nvPicPr>
        <p:blipFill>
          <a:blip r:embed="rId3">
            <a:alphaModFix amt="42000"/>
          </a:blip>
          <a:stretch>
            <a:fillRect/>
          </a:stretch>
        </p:blipFill>
        <p:spPr>
          <a:xfrm rot="1935842">
            <a:off x="6796743" y="-1432605"/>
            <a:ext cx="3510318" cy="2293360"/>
          </a:xfrm>
          <a:prstGeom prst="rect">
            <a:avLst/>
          </a:prstGeom>
          <a:noFill/>
          <a:ln>
            <a:noFill/>
          </a:ln>
        </p:spPr>
      </p:pic>
      <p:sp>
        <p:nvSpPr>
          <p:cNvPr id="226" name="Google Shape;226;p20"/>
          <p:cNvSpPr txBox="1">
            <a:spLocks noGrp="1"/>
          </p:cNvSpPr>
          <p:nvPr>
            <p:ph type="title" hasCustomPrompt="1"/>
          </p:nvPr>
        </p:nvSpPr>
        <p:spPr>
          <a:xfrm>
            <a:off x="715100" y="782207"/>
            <a:ext cx="5039100" cy="55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7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27" name="Google Shape;227;p20"/>
          <p:cNvSpPr txBox="1">
            <a:spLocks noGrp="1"/>
          </p:cNvSpPr>
          <p:nvPr>
            <p:ph type="subTitle" idx="1"/>
          </p:nvPr>
        </p:nvSpPr>
        <p:spPr>
          <a:xfrm>
            <a:off x="715100" y="1453795"/>
            <a:ext cx="5039100" cy="26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8" name="Google Shape;228;p20"/>
          <p:cNvSpPr txBox="1">
            <a:spLocks noGrp="1"/>
          </p:cNvSpPr>
          <p:nvPr>
            <p:ph type="title" idx="2" hasCustomPrompt="1"/>
          </p:nvPr>
        </p:nvSpPr>
        <p:spPr>
          <a:xfrm>
            <a:off x="2052450" y="2103356"/>
            <a:ext cx="5039100" cy="557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6200"/>
              <a:buNone/>
              <a:defRPr sz="4700">
                <a:solidFill>
                  <a:schemeClr val="accent3"/>
                </a:solidFill>
              </a:defRPr>
            </a:lvl1pPr>
            <a:lvl2pPr lvl="1" algn="ctr" rtl="0">
              <a:spcBef>
                <a:spcPts val="0"/>
              </a:spcBef>
              <a:spcAft>
                <a:spcPts val="0"/>
              </a:spcAft>
              <a:buClr>
                <a:schemeClr val="accent3"/>
              </a:buClr>
              <a:buSzPts val="6200"/>
              <a:buNone/>
              <a:defRPr sz="6200">
                <a:solidFill>
                  <a:schemeClr val="accent3"/>
                </a:solidFill>
              </a:defRPr>
            </a:lvl2pPr>
            <a:lvl3pPr lvl="2" algn="ctr" rtl="0">
              <a:spcBef>
                <a:spcPts val="0"/>
              </a:spcBef>
              <a:spcAft>
                <a:spcPts val="0"/>
              </a:spcAft>
              <a:buClr>
                <a:schemeClr val="accent3"/>
              </a:buClr>
              <a:buSzPts val="6200"/>
              <a:buNone/>
              <a:defRPr sz="6200">
                <a:solidFill>
                  <a:schemeClr val="accent3"/>
                </a:solidFill>
              </a:defRPr>
            </a:lvl3pPr>
            <a:lvl4pPr lvl="3" algn="ctr" rtl="0">
              <a:spcBef>
                <a:spcPts val="0"/>
              </a:spcBef>
              <a:spcAft>
                <a:spcPts val="0"/>
              </a:spcAft>
              <a:buClr>
                <a:schemeClr val="accent3"/>
              </a:buClr>
              <a:buSzPts val="6200"/>
              <a:buNone/>
              <a:defRPr sz="6200">
                <a:solidFill>
                  <a:schemeClr val="accent3"/>
                </a:solidFill>
              </a:defRPr>
            </a:lvl4pPr>
            <a:lvl5pPr lvl="4" algn="ctr" rtl="0">
              <a:spcBef>
                <a:spcPts val="0"/>
              </a:spcBef>
              <a:spcAft>
                <a:spcPts val="0"/>
              </a:spcAft>
              <a:buClr>
                <a:schemeClr val="accent3"/>
              </a:buClr>
              <a:buSzPts val="6200"/>
              <a:buNone/>
              <a:defRPr sz="6200">
                <a:solidFill>
                  <a:schemeClr val="accent3"/>
                </a:solidFill>
              </a:defRPr>
            </a:lvl5pPr>
            <a:lvl6pPr lvl="5" algn="ctr" rtl="0">
              <a:spcBef>
                <a:spcPts val="0"/>
              </a:spcBef>
              <a:spcAft>
                <a:spcPts val="0"/>
              </a:spcAft>
              <a:buClr>
                <a:schemeClr val="accent3"/>
              </a:buClr>
              <a:buSzPts val="6200"/>
              <a:buNone/>
              <a:defRPr sz="6200">
                <a:solidFill>
                  <a:schemeClr val="accent3"/>
                </a:solidFill>
              </a:defRPr>
            </a:lvl6pPr>
            <a:lvl7pPr lvl="6" algn="ctr" rtl="0">
              <a:spcBef>
                <a:spcPts val="0"/>
              </a:spcBef>
              <a:spcAft>
                <a:spcPts val="0"/>
              </a:spcAft>
              <a:buClr>
                <a:schemeClr val="accent3"/>
              </a:buClr>
              <a:buSzPts val="6200"/>
              <a:buNone/>
              <a:defRPr sz="6200">
                <a:solidFill>
                  <a:schemeClr val="accent3"/>
                </a:solidFill>
              </a:defRPr>
            </a:lvl7pPr>
            <a:lvl8pPr lvl="7" algn="ctr" rtl="0">
              <a:spcBef>
                <a:spcPts val="0"/>
              </a:spcBef>
              <a:spcAft>
                <a:spcPts val="0"/>
              </a:spcAft>
              <a:buClr>
                <a:schemeClr val="accent3"/>
              </a:buClr>
              <a:buSzPts val="6200"/>
              <a:buNone/>
              <a:defRPr sz="6200">
                <a:solidFill>
                  <a:schemeClr val="accent3"/>
                </a:solidFill>
              </a:defRPr>
            </a:lvl8pPr>
            <a:lvl9pPr lvl="8" algn="ctr" rtl="0">
              <a:spcBef>
                <a:spcPts val="0"/>
              </a:spcBef>
              <a:spcAft>
                <a:spcPts val="0"/>
              </a:spcAft>
              <a:buClr>
                <a:schemeClr val="accent3"/>
              </a:buClr>
              <a:buSzPts val="6200"/>
              <a:buNone/>
              <a:defRPr sz="6200">
                <a:solidFill>
                  <a:schemeClr val="accent3"/>
                </a:solidFill>
              </a:defRPr>
            </a:lvl9pPr>
          </a:lstStyle>
          <a:p>
            <a:r>
              <a:t>xx%</a:t>
            </a:r>
          </a:p>
        </p:txBody>
      </p:sp>
      <p:sp>
        <p:nvSpPr>
          <p:cNvPr id="229" name="Google Shape;229;p20"/>
          <p:cNvSpPr txBox="1">
            <a:spLocks noGrp="1"/>
          </p:cNvSpPr>
          <p:nvPr>
            <p:ph type="subTitle" idx="3"/>
          </p:nvPr>
        </p:nvSpPr>
        <p:spPr>
          <a:xfrm>
            <a:off x="2052450" y="2774944"/>
            <a:ext cx="5039100" cy="26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0" name="Google Shape;230;p20"/>
          <p:cNvSpPr txBox="1">
            <a:spLocks noGrp="1"/>
          </p:cNvSpPr>
          <p:nvPr>
            <p:ph type="title" idx="4" hasCustomPrompt="1"/>
          </p:nvPr>
        </p:nvSpPr>
        <p:spPr>
          <a:xfrm>
            <a:off x="3389800" y="3424505"/>
            <a:ext cx="5039100" cy="55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7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31" name="Google Shape;231;p20"/>
          <p:cNvSpPr txBox="1">
            <a:spLocks noGrp="1"/>
          </p:cNvSpPr>
          <p:nvPr>
            <p:ph type="subTitle" idx="5"/>
          </p:nvPr>
        </p:nvSpPr>
        <p:spPr>
          <a:xfrm>
            <a:off x="3389800" y="4096093"/>
            <a:ext cx="5039100" cy="26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232" name="Google Shape;232;p20"/>
          <p:cNvPicPr preferRelativeResize="0"/>
          <p:nvPr/>
        </p:nvPicPr>
        <p:blipFill>
          <a:blip r:embed="rId3">
            <a:alphaModFix amt="42000"/>
          </a:blip>
          <a:stretch>
            <a:fillRect/>
          </a:stretch>
        </p:blipFill>
        <p:spPr>
          <a:xfrm rot="-10231749" flipH="1">
            <a:off x="49336" y="4525181"/>
            <a:ext cx="4266903" cy="2787644"/>
          </a:xfrm>
          <a:prstGeom prst="rect">
            <a:avLst/>
          </a:prstGeom>
          <a:noFill/>
          <a:ln>
            <a:noFill/>
          </a:ln>
        </p:spPr>
      </p:pic>
      <p:pic>
        <p:nvPicPr>
          <p:cNvPr id="233" name="Google Shape;233;p20"/>
          <p:cNvPicPr preferRelativeResize="0"/>
          <p:nvPr/>
        </p:nvPicPr>
        <p:blipFill>
          <a:blip r:embed="rId2">
            <a:alphaModFix amt="42000"/>
          </a:blip>
          <a:stretch>
            <a:fillRect/>
          </a:stretch>
        </p:blipFill>
        <p:spPr>
          <a:xfrm rot="7959961">
            <a:off x="7428895" y="3465976"/>
            <a:ext cx="4266904" cy="2787650"/>
          </a:xfrm>
          <a:prstGeom prst="rect">
            <a:avLst/>
          </a:prstGeom>
          <a:noFill/>
          <a:ln>
            <a:noFill/>
          </a:ln>
        </p:spPr>
      </p:pic>
      <p:pic>
        <p:nvPicPr>
          <p:cNvPr id="234" name="Google Shape;234;p20"/>
          <p:cNvPicPr preferRelativeResize="0"/>
          <p:nvPr/>
        </p:nvPicPr>
        <p:blipFill>
          <a:blip r:embed="rId3">
            <a:alphaModFix amt="42000"/>
          </a:blip>
          <a:stretch>
            <a:fillRect/>
          </a:stretch>
        </p:blipFill>
        <p:spPr>
          <a:xfrm rot="-1572134">
            <a:off x="-1025889" y="-2149448"/>
            <a:ext cx="4266901" cy="2787647"/>
          </a:xfrm>
          <a:prstGeom prst="rect">
            <a:avLst/>
          </a:prstGeom>
          <a:noFill/>
          <a:ln>
            <a:noFill/>
          </a:ln>
        </p:spPr>
      </p:pic>
      <p:pic>
        <p:nvPicPr>
          <p:cNvPr id="235" name="Google Shape;235;p20"/>
          <p:cNvPicPr preferRelativeResize="0"/>
          <p:nvPr/>
        </p:nvPicPr>
        <p:blipFill>
          <a:blip r:embed="rId2">
            <a:alphaModFix amt="42000"/>
          </a:blip>
          <a:stretch>
            <a:fillRect/>
          </a:stretch>
        </p:blipFill>
        <p:spPr>
          <a:xfrm rot="-3409013" flipH="1">
            <a:off x="-2151827" y="-1314899"/>
            <a:ext cx="4266899" cy="2787649"/>
          </a:xfrm>
          <a:prstGeom prst="rect">
            <a:avLst/>
          </a:prstGeom>
          <a:noFill/>
          <a:ln>
            <a:noFill/>
          </a:ln>
        </p:spPr>
      </p:pic>
      <p:pic>
        <p:nvPicPr>
          <p:cNvPr id="236" name="Google Shape;236;p20"/>
          <p:cNvPicPr preferRelativeResize="0"/>
          <p:nvPr/>
        </p:nvPicPr>
        <p:blipFill>
          <a:blip r:embed="rId2">
            <a:alphaModFix amt="42000"/>
          </a:blip>
          <a:stretch>
            <a:fillRect/>
          </a:stretch>
        </p:blipFill>
        <p:spPr>
          <a:xfrm rot="9802557">
            <a:off x="-2513832" y="4033449"/>
            <a:ext cx="4266901" cy="2787650"/>
          </a:xfrm>
          <a:prstGeom prst="rect">
            <a:avLst/>
          </a:prstGeom>
          <a:noFill/>
          <a:ln>
            <a:noFill/>
          </a:ln>
        </p:spPr>
      </p:pic>
      <p:pic>
        <p:nvPicPr>
          <p:cNvPr id="237" name="Google Shape;237;p20"/>
          <p:cNvPicPr preferRelativeResize="0"/>
          <p:nvPr/>
        </p:nvPicPr>
        <p:blipFill>
          <a:blip r:embed="rId4">
            <a:alphaModFix/>
          </a:blip>
          <a:stretch>
            <a:fillRect/>
          </a:stretch>
        </p:blipFill>
        <p:spPr>
          <a:xfrm rot="10090643">
            <a:off x="5979306" y="4770257"/>
            <a:ext cx="3996940" cy="2611290"/>
          </a:xfrm>
          <a:prstGeom prst="rect">
            <a:avLst/>
          </a:prstGeom>
          <a:noFill/>
          <a:ln>
            <a:noFill/>
          </a:ln>
        </p:spPr>
      </p:pic>
      <p:pic>
        <p:nvPicPr>
          <p:cNvPr id="238" name="Google Shape;238;p20"/>
          <p:cNvPicPr preferRelativeResize="0"/>
          <p:nvPr/>
        </p:nvPicPr>
        <p:blipFill>
          <a:blip r:embed="rId5">
            <a:alphaModFix/>
          </a:blip>
          <a:stretch>
            <a:fillRect/>
          </a:stretch>
        </p:blipFill>
        <p:spPr>
          <a:xfrm rot="4500001">
            <a:off x="136967" y="4488991"/>
            <a:ext cx="710091" cy="1140968"/>
          </a:xfrm>
          <a:prstGeom prst="rect">
            <a:avLst/>
          </a:prstGeom>
          <a:noFill/>
          <a:ln>
            <a:noFill/>
          </a:ln>
        </p:spPr>
      </p:pic>
      <p:pic>
        <p:nvPicPr>
          <p:cNvPr id="239" name="Google Shape;239;p20"/>
          <p:cNvPicPr preferRelativeResize="0"/>
          <p:nvPr/>
        </p:nvPicPr>
        <p:blipFill>
          <a:blip r:embed="rId5">
            <a:alphaModFix/>
          </a:blip>
          <a:stretch>
            <a:fillRect/>
          </a:stretch>
        </p:blipFill>
        <p:spPr>
          <a:xfrm rot="10489783" flipH="1">
            <a:off x="8289010" y="-638246"/>
            <a:ext cx="798781" cy="1283492"/>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Section header 1">
  <p:cSld name="SECTION_HEADER_1">
    <p:spTree>
      <p:nvGrpSpPr>
        <p:cNvPr id="1" name="Shape 240"/>
        <p:cNvGrpSpPr/>
        <p:nvPr/>
      </p:nvGrpSpPr>
      <p:grpSpPr>
        <a:xfrm>
          <a:off x="0" y="0"/>
          <a:ext cx="0" cy="0"/>
          <a:chOff x="0" y="0"/>
          <a:chExt cx="0" cy="0"/>
        </a:xfrm>
      </p:grpSpPr>
      <p:pic>
        <p:nvPicPr>
          <p:cNvPr id="241" name="Google Shape;241;p21"/>
          <p:cNvPicPr preferRelativeResize="0"/>
          <p:nvPr/>
        </p:nvPicPr>
        <p:blipFill>
          <a:blip r:embed="rId2">
            <a:alphaModFix amt="42000"/>
          </a:blip>
          <a:stretch>
            <a:fillRect/>
          </a:stretch>
        </p:blipFill>
        <p:spPr>
          <a:xfrm rot="-10272756" flipH="1">
            <a:off x="715784" y="4240101"/>
            <a:ext cx="4266901" cy="2787650"/>
          </a:xfrm>
          <a:prstGeom prst="rect">
            <a:avLst/>
          </a:prstGeom>
          <a:noFill/>
          <a:ln>
            <a:noFill/>
          </a:ln>
        </p:spPr>
      </p:pic>
      <p:pic>
        <p:nvPicPr>
          <p:cNvPr id="242" name="Google Shape;242;p21"/>
          <p:cNvPicPr preferRelativeResize="0"/>
          <p:nvPr/>
        </p:nvPicPr>
        <p:blipFill>
          <a:blip r:embed="rId2">
            <a:alphaModFix amt="42000"/>
          </a:blip>
          <a:stretch>
            <a:fillRect/>
          </a:stretch>
        </p:blipFill>
        <p:spPr>
          <a:xfrm rot="1572134" flipH="1">
            <a:off x="6233545" y="-1819598"/>
            <a:ext cx="4266901" cy="2787647"/>
          </a:xfrm>
          <a:prstGeom prst="rect">
            <a:avLst/>
          </a:prstGeom>
          <a:noFill/>
          <a:ln>
            <a:noFill/>
          </a:ln>
        </p:spPr>
      </p:pic>
      <p:pic>
        <p:nvPicPr>
          <p:cNvPr id="243" name="Google Shape;243;p21"/>
          <p:cNvPicPr preferRelativeResize="0"/>
          <p:nvPr/>
        </p:nvPicPr>
        <p:blipFill>
          <a:blip r:embed="rId3">
            <a:alphaModFix amt="42000"/>
          </a:blip>
          <a:stretch>
            <a:fillRect/>
          </a:stretch>
        </p:blipFill>
        <p:spPr>
          <a:xfrm rot="4438950">
            <a:off x="7465034" y="235076"/>
            <a:ext cx="4266900" cy="2787649"/>
          </a:xfrm>
          <a:prstGeom prst="rect">
            <a:avLst/>
          </a:prstGeom>
          <a:noFill/>
          <a:ln>
            <a:noFill/>
          </a:ln>
        </p:spPr>
      </p:pic>
      <p:pic>
        <p:nvPicPr>
          <p:cNvPr id="244" name="Google Shape;244;p21"/>
          <p:cNvPicPr preferRelativeResize="0"/>
          <p:nvPr/>
        </p:nvPicPr>
        <p:blipFill>
          <a:blip r:embed="rId3">
            <a:alphaModFix amt="42000"/>
          </a:blip>
          <a:stretch>
            <a:fillRect/>
          </a:stretch>
        </p:blipFill>
        <p:spPr>
          <a:xfrm rot="-9802557" flipH="1">
            <a:off x="7465037" y="4033449"/>
            <a:ext cx="4266901" cy="2787650"/>
          </a:xfrm>
          <a:prstGeom prst="rect">
            <a:avLst/>
          </a:prstGeom>
          <a:noFill/>
          <a:ln>
            <a:noFill/>
          </a:ln>
        </p:spPr>
      </p:pic>
      <p:pic>
        <p:nvPicPr>
          <p:cNvPr id="245" name="Google Shape;245;p21"/>
          <p:cNvPicPr preferRelativeResize="0"/>
          <p:nvPr/>
        </p:nvPicPr>
        <p:blipFill>
          <a:blip r:embed="rId4">
            <a:alphaModFix/>
          </a:blip>
          <a:stretch>
            <a:fillRect/>
          </a:stretch>
        </p:blipFill>
        <p:spPr>
          <a:xfrm rot="9178279" flipH="1">
            <a:off x="6174299" y="4833876"/>
            <a:ext cx="4231198" cy="2764324"/>
          </a:xfrm>
          <a:prstGeom prst="rect">
            <a:avLst/>
          </a:prstGeom>
          <a:noFill/>
          <a:ln>
            <a:noFill/>
          </a:ln>
        </p:spPr>
      </p:pic>
      <p:pic>
        <p:nvPicPr>
          <p:cNvPr id="246" name="Google Shape;246;p21"/>
          <p:cNvPicPr preferRelativeResize="0"/>
          <p:nvPr/>
        </p:nvPicPr>
        <p:blipFill>
          <a:blip r:embed="rId5">
            <a:alphaModFix/>
          </a:blip>
          <a:stretch>
            <a:fillRect/>
          </a:stretch>
        </p:blipFill>
        <p:spPr>
          <a:xfrm rot="-4500004" flipH="1">
            <a:off x="8213445" y="4313217"/>
            <a:ext cx="953651" cy="1532316"/>
          </a:xfrm>
          <a:prstGeom prst="rect">
            <a:avLst/>
          </a:prstGeom>
          <a:noFill/>
          <a:ln>
            <a:noFill/>
          </a:ln>
        </p:spPr>
      </p:pic>
      <p:pic>
        <p:nvPicPr>
          <p:cNvPr id="247" name="Google Shape;247;p21"/>
          <p:cNvPicPr preferRelativeResize="0"/>
          <p:nvPr/>
        </p:nvPicPr>
        <p:blipFill>
          <a:blip r:embed="rId5">
            <a:alphaModFix/>
          </a:blip>
          <a:stretch>
            <a:fillRect/>
          </a:stretch>
        </p:blipFill>
        <p:spPr>
          <a:xfrm rot="-6300010">
            <a:off x="8723392" y="-472320"/>
            <a:ext cx="798781" cy="1283491"/>
          </a:xfrm>
          <a:prstGeom prst="rect">
            <a:avLst/>
          </a:prstGeom>
          <a:noFill/>
          <a:ln>
            <a:noFill/>
          </a:ln>
        </p:spPr>
      </p:pic>
      <p:pic>
        <p:nvPicPr>
          <p:cNvPr id="248" name="Google Shape;248;p21"/>
          <p:cNvPicPr preferRelativeResize="0"/>
          <p:nvPr/>
        </p:nvPicPr>
        <p:blipFill>
          <a:blip r:embed="rId4">
            <a:alphaModFix/>
          </a:blip>
          <a:stretch>
            <a:fillRect/>
          </a:stretch>
        </p:blipFill>
        <p:spPr>
          <a:xfrm rot="1095950" flipH="1">
            <a:off x="321991" y="-1259498"/>
            <a:ext cx="3115589" cy="2035474"/>
          </a:xfrm>
          <a:prstGeom prst="rect">
            <a:avLst/>
          </a:prstGeom>
          <a:noFill/>
          <a:ln>
            <a:noFill/>
          </a:ln>
        </p:spPr>
      </p:pic>
      <p:sp>
        <p:nvSpPr>
          <p:cNvPr id="249" name="Google Shape;249;p21"/>
          <p:cNvSpPr txBox="1">
            <a:spLocks noGrp="1"/>
          </p:cNvSpPr>
          <p:nvPr>
            <p:ph type="title"/>
          </p:nvPr>
        </p:nvSpPr>
        <p:spPr>
          <a:xfrm>
            <a:off x="2605850" y="2398075"/>
            <a:ext cx="48276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3"/>
              </a:buClr>
              <a:buSzPts val="3600"/>
              <a:buNone/>
              <a:defRPr sz="5700">
                <a:solidFill>
                  <a:schemeClr val="accent3"/>
                </a:solidFill>
              </a:defRPr>
            </a:lvl1pPr>
            <a:lvl2pPr lvl="1" algn="r" rtl="0">
              <a:spcBef>
                <a:spcPts val="0"/>
              </a:spcBef>
              <a:spcAft>
                <a:spcPts val="0"/>
              </a:spcAft>
              <a:buClr>
                <a:schemeClr val="accent3"/>
              </a:buClr>
              <a:buSzPts val="3600"/>
              <a:buNone/>
              <a:defRPr sz="3600">
                <a:solidFill>
                  <a:schemeClr val="accent3"/>
                </a:solidFill>
              </a:defRPr>
            </a:lvl2pPr>
            <a:lvl3pPr lvl="2" algn="r" rtl="0">
              <a:spcBef>
                <a:spcPts val="0"/>
              </a:spcBef>
              <a:spcAft>
                <a:spcPts val="0"/>
              </a:spcAft>
              <a:buClr>
                <a:schemeClr val="accent3"/>
              </a:buClr>
              <a:buSzPts val="3600"/>
              <a:buNone/>
              <a:defRPr sz="3600">
                <a:solidFill>
                  <a:schemeClr val="accent3"/>
                </a:solidFill>
              </a:defRPr>
            </a:lvl3pPr>
            <a:lvl4pPr lvl="3" algn="r" rtl="0">
              <a:spcBef>
                <a:spcPts val="0"/>
              </a:spcBef>
              <a:spcAft>
                <a:spcPts val="0"/>
              </a:spcAft>
              <a:buClr>
                <a:schemeClr val="accent3"/>
              </a:buClr>
              <a:buSzPts val="3600"/>
              <a:buNone/>
              <a:defRPr sz="3600">
                <a:solidFill>
                  <a:schemeClr val="accent3"/>
                </a:solidFill>
              </a:defRPr>
            </a:lvl4pPr>
            <a:lvl5pPr lvl="4" algn="r" rtl="0">
              <a:spcBef>
                <a:spcPts val="0"/>
              </a:spcBef>
              <a:spcAft>
                <a:spcPts val="0"/>
              </a:spcAft>
              <a:buClr>
                <a:schemeClr val="accent3"/>
              </a:buClr>
              <a:buSzPts val="3600"/>
              <a:buNone/>
              <a:defRPr sz="3600">
                <a:solidFill>
                  <a:schemeClr val="accent3"/>
                </a:solidFill>
              </a:defRPr>
            </a:lvl5pPr>
            <a:lvl6pPr lvl="5" algn="r" rtl="0">
              <a:spcBef>
                <a:spcPts val="0"/>
              </a:spcBef>
              <a:spcAft>
                <a:spcPts val="0"/>
              </a:spcAft>
              <a:buClr>
                <a:schemeClr val="accent3"/>
              </a:buClr>
              <a:buSzPts val="3600"/>
              <a:buNone/>
              <a:defRPr sz="3600">
                <a:solidFill>
                  <a:schemeClr val="accent3"/>
                </a:solidFill>
              </a:defRPr>
            </a:lvl6pPr>
            <a:lvl7pPr lvl="6" algn="r" rtl="0">
              <a:spcBef>
                <a:spcPts val="0"/>
              </a:spcBef>
              <a:spcAft>
                <a:spcPts val="0"/>
              </a:spcAft>
              <a:buClr>
                <a:schemeClr val="accent3"/>
              </a:buClr>
              <a:buSzPts val="3600"/>
              <a:buNone/>
              <a:defRPr sz="3600">
                <a:solidFill>
                  <a:schemeClr val="accent3"/>
                </a:solidFill>
              </a:defRPr>
            </a:lvl7pPr>
            <a:lvl8pPr lvl="7" algn="r" rtl="0">
              <a:spcBef>
                <a:spcPts val="0"/>
              </a:spcBef>
              <a:spcAft>
                <a:spcPts val="0"/>
              </a:spcAft>
              <a:buClr>
                <a:schemeClr val="accent3"/>
              </a:buClr>
              <a:buSzPts val="3600"/>
              <a:buNone/>
              <a:defRPr sz="3600">
                <a:solidFill>
                  <a:schemeClr val="accent3"/>
                </a:solidFill>
              </a:defRPr>
            </a:lvl8pPr>
            <a:lvl9pPr lvl="8" algn="r" rtl="0">
              <a:spcBef>
                <a:spcPts val="0"/>
              </a:spcBef>
              <a:spcAft>
                <a:spcPts val="0"/>
              </a:spcAft>
              <a:buClr>
                <a:schemeClr val="accent3"/>
              </a:buClr>
              <a:buSzPts val="3600"/>
              <a:buNone/>
              <a:defRPr sz="3600">
                <a:solidFill>
                  <a:schemeClr val="accent3"/>
                </a:solidFill>
              </a:defRPr>
            </a:lvl9pPr>
          </a:lstStyle>
          <a:p>
            <a:endParaRPr/>
          </a:p>
        </p:txBody>
      </p:sp>
      <p:sp>
        <p:nvSpPr>
          <p:cNvPr id="250" name="Google Shape;250;p21"/>
          <p:cNvSpPr txBox="1">
            <a:spLocks noGrp="1"/>
          </p:cNvSpPr>
          <p:nvPr>
            <p:ph type="title" idx="2" hasCustomPrompt="1"/>
          </p:nvPr>
        </p:nvSpPr>
        <p:spPr>
          <a:xfrm>
            <a:off x="5756150" y="1212962"/>
            <a:ext cx="1677300" cy="925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10400">
                <a:latin typeface="Ingrid Darling"/>
                <a:ea typeface="Ingrid Darling"/>
                <a:cs typeface="Ingrid Darling"/>
                <a:sym typeface="Ingrid Darling"/>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t>xx%</a:t>
            </a:r>
          </a:p>
        </p:txBody>
      </p:sp>
      <p:sp>
        <p:nvSpPr>
          <p:cNvPr id="251" name="Google Shape;251;p21"/>
          <p:cNvSpPr txBox="1">
            <a:spLocks noGrp="1"/>
          </p:cNvSpPr>
          <p:nvPr>
            <p:ph type="subTitle" idx="1"/>
          </p:nvPr>
        </p:nvSpPr>
        <p:spPr>
          <a:xfrm>
            <a:off x="2555150" y="3491638"/>
            <a:ext cx="4878300" cy="438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and text 4">
  <p:cSld name="CUSTOM_3_1">
    <p:spTree>
      <p:nvGrpSpPr>
        <p:cNvPr id="1" name="Shape 278"/>
        <p:cNvGrpSpPr/>
        <p:nvPr/>
      </p:nvGrpSpPr>
      <p:grpSpPr>
        <a:xfrm>
          <a:off x="0" y="0"/>
          <a:ext cx="0" cy="0"/>
          <a:chOff x="0" y="0"/>
          <a:chExt cx="0" cy="0"/>
        </a:xfrm>
      </p:grpSpPr>
      <p:pic>
        <p:nvPicPr>
          <p:cNvPr id="279" name="Google Shape;279;p24"/>
          <p:cNvPicPr preferRelativeResize="0"/>
          <p:nvPr/>
        </p:nvPicPr>
        <p:blipFill>
          <a:blip r:embed="rId2">
            <a:alphaModFix amt="42000"/>
          </a:blip>
          <a:stretch>
            <a:fillRect/>
          </a:stretch>
        </p:blipFill>
        <p:spPr>
          <a:xfrm rot="-9151852">
            <a:off x="-1124237" y="3836862"/>
            <a:ext cx="3079377" cy="2011810"/>
          </a:xfrm>
          <a:prstGeom prst="rect">
            <a:avLst/>
          </a:prstGeom>
          <a:noFill/>
          <a:ln>
            <a:noFill/>
          </a:ln>
        </p:spPr>
      </p:pic>
      <p:sp>
        <p:nvSpPr>
          <p:cNvPr id="280" name="Google Shape;280;p24"/>
          <p:cNvSpPr txBox="1">
            <a:spLocks noGrp="1"/>
          </p:cNvSpPr>
          <p:nvPr>
            <p:ph type="subTitle" idx="1"/>
          </p:nvPr>
        </p:nvSpPr>
        <p:spPr>
          <a:xfrm>
            <a:off x="5109196" y="2498088"/>
            <a:ext cx="2562300" cy="1231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281" name="Google Shape;281;p24"/>
          <p:cNvSpPr txBox="1">
            <a:spLocks noGrp="1"/>
          </p:cNvSpPr>
          <p:nvPr>
            <p:ph type="title"/>
          </p:nvPr>
        </p:nvSpPr>
        <p:spPr>
          <a:xfrm>
            <a:off x="5109200" y="1292450"/>
            <a:ext cx="2562300" cy="11247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82" name="Google Shape;282;p24"/>
          <p:cNvPicPr preferRelativeResize="0"/>
          <p:nvPr/>
        </p:nvPicPr>
        <p:blipFill>
          <a:blip r:embed="rId3">
            <a:alphaModFix amt="60000"/>
          </a:blip>
          <a:stretch>
            <a:fillRect/>
          </a:stretch>
        </p:blipFill>
        <p:spPr>
          <a:xfrm rot="-10272756" flipH="1">
            <a:off x="76972" y="4077513"/>
            <a:ext cx="4266901" cy="2787650"/>
          </a:xfrm>
          <a:prstGeom prst="rect">
            <a:avLst/>
          </a:prstGeom>
          <a:noFill/>
          <a:ln>
            <a:noFill/>
          </a:ln>
        </p:spPr>
      </p:pic>
      <p:pic>
        <p:nvPicPr>
          <p:cNvPr id="283" name="Google Shape;283;p24"/>
          <p:cNvPicPr preferRelativeResize="0"/>
          <p:nvPr/>
        </p:nvPicPr>
        <p:blipFill>
          <a:blip r:embed="rId2">
            <a:alphaModFix amt="42000"/>
          </a:blip>
          <a:stretch>
            <a:fillRect/>
          </a:stretch>
        </p:blipFill>
        <p:spPr>
          <a:xfrm rot="1572134" flipH="1">
            <a:off x="6550295" y="-1925173"/>
            <a:ext cx="4266901" cy="2787647"/>
          </a:xfrm>
          <a:prstGeom prst="rect">
            <a:avLst/>
          </a:prstGeom>
          <a:noFill/>
          <a:ln>
            <a:noFill/>
          </a:ln>
        </p:spPr>
      </p:pic>
      <p:pic>
        <p:nvPicPr>
          <p:cNvPr id="284" name="Google Shape;284;p24"/>
          <p:cNvPicPr preferRelativeResize="0"/>
          <p:nvPr/>
        </p:nvPicPr>
        <p:blipFill>
          <a:blip r:embed="rId3">
            <a:alphaModFix amt="42000"/>
          </a:blip>
          <a:stretch>
            <a:fillRect/>
          </a:stretch>
        </p:blipFill>
        <p:spPr>
          <a:xfrm rot="4438950">
            <a:off x="7781784" y="129501"/>
            <a:ext cx="4266900" cy="2787649"/>
          </a:xfrm>
          <a:prstGeom prst="rect">
            <a:avLst/>
          </a:prstGeom>
          <a:noFill/>
          <a:ln>
            <a:noFill/>
          </a:ln>
        </p:spPr>
      </p:pic>
      <p:pic>
        <p:nvPicPr>
          <p:cNvPr id="285" name="Google Shape;285;p24"/>
          <p:cNvPicPr preferRelativeResize="0"/>
          <p:nvPr/>
        </p:nvPicPr>
        <p:blipFill>
          <a:blip r:embed="rId3">
            <a:alphaModFix amt="42000"/>
          </a:blip>
          <a:stretch>
            <a:fillRect/>
          </a:stretch>
        </p:blipFill>
        <p:spPr>
          <a:xfrm rot="-9802557" flipH="1">
            <a:off x="7781787" y="3927874"/>
            <a:ext cx="4266901" cy="2787650"/>
          </a:xfrm>
          <a:prstGeom prst="rect">
            <a:avLst/>
          </a:prstGeom>
          <a:noFill/>
          <a:ln>
            <a:noFill/>
          </a:ln>
        </p:spPr>
      </p:pic>
      <p:pic>
        <p:nvPicPr>
          <p:cNvPr id="286" name="Google Shape;286;p24"/>
          <p:cNvPicPr preferRelativeResize="0"/>
          <p:nvPr/>
        </p:nvPicPr>
        <p:blipFill>
          <a:blip r:embed="rId4">
            <a:alphaModFix/>
          </a:blip>
          <a:stretch>
            <a:fillRect/>
          </a:stretch>
        </p:blipFill>
        <p:spPr>
          <a:xfrm rot="9178279" flipH="1">
            <a:off x="6491049" y="4728301"/>
            <a:ext cx="4231198" cy="2764324"/>
          </a:xfrm>
          <a:prstGeom prst="rect">
            <a:avLst/>
          </a:prstGeom>
          <a:noFill/>
          <a:ln>
            <a:noFill/>
          </a:ln>
        </p:spPr>
      </p:pic>
      <p:pic>
        <p:nvPicPr>
          <p:cNvPr id="287" name="Google Shape;287;p24"/>
          <p:cNvPicPr preferRelativeResize="0"/>
          <p:nvPr/>
        </p:nvPicPr>
        <p:blipFill>
          <a:blip r:embed="rId5">
            <a:alphaModFix/>
          </a:blip>
          <a:stretch>
            <a:fillRect/>
          </a:stretch>
        </p:blipFill>
        <p:spPr>
          <a:xfrm rot="-6300010">
            <a:off x="9040142" y="-577895"/>
            <a:ext cx="798781" cy="1283491"/>
          </a:xfrm>
          <a:prstGeom prst="rect">
            <a:avLst/>
          </a:prstGeom>
          <a:noFill/>
          <a:ln>
            <a:noFill/>
          </a:ln>
        </p:spPr>
      </p:pic>
      <p:pic>
        <p:nvPicPr>
          <p:cNvPr id="288" name="Google Shape;288;p24"/>
          <p:cNvPicPr preferRelativeResize="0"/>
          <p:nvPr/>
        </p:nvPicPr>
        <p:blipFill>
          <a:blip r:embed="rId4">
            <a:alphaModFix/>
          </a:blip>
          <a:stretch>
            <a:fillRect/>
          </a:stretch>
        </p:blipFill>
        <p:spPr>
          <a:xfrm rot="-1621722" flipH="1">
            <a:off x="-1174948" y="-1597495"/>
            <a:ext cx="3422158" cy="2235762"/>
          </a:xfrm>
          <a:prstGeom prst="rect">
            <a:avLst/>
          </a:prstGeom>
          <a:noFill/>
          <a:ln>
            <a:noFill/>
          </a:ln>
        </p:spPr>
      </p:pic>
      <p:pic>
        <p:nvPicPr>
          <p:cNvPr id="289" name="Google Shape;289;p24"/>
          <p:cNvPicPr preferRelativeResize="0"/>
          <p:nvPr/>
        </p:nvPicPr>
        <p:blipFill>
          <a:blip r:embed="rId6">
            <a:alphaModFix/>
          </a:blip>
          <a:stretch>
            <a:fillRect/>
          </a:stretch>
        </p:blipFill>
        <p:spPr>
          <a:xfrm>
            <a:off x="8184325" y="4496387"/>
            <a:ext cx="1544577" cy="1650623"/>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Numbers and text 1">
  <p:cSld name="TITLE_ONLY_3">
    <p:spTree>
      <p:nvGrpSpPr>
        <p:cNvPr id="1" name="Shape 325"/>
        <p:cNvGrpSpPr/>
        <p:nvPr/>
      </p:nvGrpSpPr>
      <p:grpSpPr>
        <a:xfrm>
          <a:off x="0" y="0"/>
          <a:ext cx="0" cy="0"/>
          <a:chOff x="0" y="0"/>
          <a:chExt cx="0" cy="0"/>
        </a:xfrm>
      </p:grpSpPr>
      <p:sp>
        <p:nvSpPr>
          <p:cNvPr id="326" name="Google Shape;326;p29"/>
          <p:cNvSpPr txBox="1">
            <a:spLocks noGrp="1"/>
          </p:cNvSpPr>
          <p:nvPr>
            <p:ph type="title" hasCustomPrompt="1"/>
          </p:nvPr>
        </p:nvSpPr>
        <p:spPr>
          <a:xfrm>
            <a:off x="1135056" y="1395375"/>
            <a:ext cx="1506300" cy="466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200"/>
              <a:buNone/>
              <a:defRPr sz="5000">
                <a:latin typeface="Ingrid Darling"/>
                <a:ea typeface="Ingrid Darling"/>
                <a:cs typeface="Ingrid Darling"/>
                <a:sym typeface="Ingrid Darling"/>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27" name="Google Shape;327;p29"/>
          <p:cNvSpPr txBox="1">
            <a:spLocks noGrp="1"/>
          </p:cNvSpPr>
          <p:nvPr>
            <p:ph type="title" idx="2" hasCustomPrompt="1"/>
          </p:nvPr>
        </p:nvSpPr>
        <p:spPr>
          <a:xfrm>
            <a:off x="3817650" y="1395375"/>
            <a:ext cx="1508700" cy="466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200"/>
              <a:buNone/>
              <a:defRPr sz="5000">
                <a:latin typeface="Ingrid Darling"/>
                <a:ea typeface="Ingrid Darling"/>
                <a:cs typeface="Ingrid Darling"/>
                <a:sym typeface="Ingrid Darling"/>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28" name="Google Shape;328;p29"/>
          <p:cNvSpPr txBox="1">
            <a:spLocks noGrp="1"/>
          </p:cNvSpPr>
          <p:nvPr>
            <p:ph type="title" idx="3" hasCustomPrompt="1"/>
          </p:nvPr>
        </p:nvSpPr>
        <p:spPr>
          <a:xfrm>
            <a:off x="6502644" y="1395375"/>
            <a:ext cx="1508700" cy="466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200"/>
              <a:buNone/>
              <a:defRPr sz="5000">
                <a:latin typeface="Ingrid Darling"/>
                <a:ea typeface="Ingrid Darling"/>
                <a:cs typeface="Ingrid Darling"/>
                <a:sym typeface="Ingrid Darling"/>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29" name="Google Shape;329;p29"/>
          <p:cNvSpPr txBox="1">
            <a:spLocks noGrp="1"/>
          </p:cNvSpPr>
          <p:nvPr>
            <p:ph type="title" idx="4"/>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0" name="Google Shape;330;p29"/>
          <p:cNvSpPr txBox="1">
            <a:spLocks noGrp="1"/>
          </p:cNvSpPr>
          <p:nvPr>
            <p:ph type="title" idx="5"/>
          </p:nvPr>
        </p:nvSpPr>
        <p:spPr>
          <a:xfrm>
            <a:off x="720000" y="3492988"/>
            <a:ext cx="2336400" cy="255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2100">
                <a:solidFill>
                  <a:schemeClr val="accent3"/>
                </a:solidFill>
              </a:defRPr>
            </a:lvl1pPr>
            <a:lvl2pPr lvl="1" algn="ctr" rtl="0">
              <a:spcBef>
                <a:spcPts val="0"/>
              </a:spcBef>
              <a:spcAft>
                <a:spcPts val="0"/>
              </a:spcAft>
              <a:buClr>
                <a:schemeClr val="accent3"/>
              </a:buClr>
              <a:buSzPts val="2100"/>
              <a:buNone/>
              <a:defRPr sz="2100">
                <a:solidFill>
                  <a:schemeClr val="accent3"/>
                </a:solidFill>
              </a:defRPr>
            </a:lvl2pPr>
            <a:lvl3pPr lvl="2" algn="ctr" rtl="0">
              <a:spcBef>
                <a:spcPts val="0"/>
              </a:spcBef>
              <a:spcAft>
                <a:spcPts val="0"/>
              </a:spcAft>
              <a:buClr>
                <a:schemeClr val="accent3"/>
              </a:buClr>
              <a:buSzPts val="2100"/>
              <a:buNone/>
              <a:defRPr sz="2100">
                <a:solidFill>
                  <a:schemeClr val="accent3"/>
                </a:solidFill>
              </a:defRPr>
            </a:lvl3pPr>
            <a:lvl4pPr lvl="3" algn="ctr" rtl="0">
              <a:spcBef>
                <a:spcPts val="0"/>
              </a:spcBef>
              <a:spcAft>
                <a:spcPts val="0"/>
              </a:spcAft>
              <a:buClr>
                <a:schemeClr val="accent3"/>
              </a:buClr>
              <a:buSzPts val="2100"/>
              <a:buNone/>
              <a:defRPr sz="2100">
                <a:solidFill>
                  <a:schemeClr val="accent3"/>
                </a:solidFill>
              </a:defRPr>
            </a:lvl4pPr>
            <a:lvl5pPr lvl="4" algn="ctr" rtl="0">
              <a:spcBef>
                <a:spcPts val="0"/>
              </a:spcBef>
              <a:spcAft>
                <a:spcPts val="0"/>
              </a:spcAft>
              <a:buClr>
                <a:schemeClr val="accent3"/>
              </a:buClr>
              <a:buSzPts val="2100"/>
              <a:buNone/>
              <a:defRPr sz="2100">
                <a:solidFill>
                  <a:schemeClr val="accent3"/>
                </a:solidFill>
              </a:defRPr>
            </a:lvl5pPr>
            <a:lvl6pPr lvl="5" algn="ctr" rtl="0">
              <a:spcBef>
                <a:spcPts val="0"/>
              </a:spcBef>
              <a:spcAft>
                <a:spcPts val="0"/>
              </a:spcAft>
              <a:buClr>
                <a:schemeClr val="accent3"/>
              </a:buClr>
              <a:buSzPts val="2100"/>
              <a:buNone/>
              <a:defRPr sz="2100">
                <a:solidFill>
                  <a:schemeClr val="accent3"/>
                </a:solidFill>
              </a:defRPr>
            </a:lvl6pPr>
            <a:lvl7pPr lvl="6" algn="ctr" rtl="0">
              <a:spcBef>
                <a:spcPts val="0"/>
              </a:spcBef>
              <a:spcAft>
                <a:spcPts val="0"/>
              </a:spcAft>
              <a:buClr>
                <a:schemeClr val="accent3"/>
              </a:buClr>
              <a:buSzPts val="2100"/>
              <a:buNone/>
              <a:defRPr sz="2100">
                <a:solidFill>
                  <a:schemeClr val="accent3"/>
                </a:solidFill>
              </a:defRPr>
            </a:lvl7pPr>
            <a:lvl8pPr lvl="7" algn="ctr" rtl="0">
              <a:spcBef>
                <a:spcPts val="0"/>
              </a:spcBef>
              <a:spcAft>
                <a:spcPts val="0"/>
              </a:spcAft>
              <a:buClr>
                <a:schemeClr val="accent3"/>
              </a:buClr>
              <a:buSzPts val="2100"/>
              <a:buNone/>
              <a:defRPr sz="2100">
                <a:solidFill>
                  <a:schemeClr val="accent3"/>
                </a:solidFill>
              </a:defRPr>
            </a:lvl8pPr>
            <a:lvl9pPr lvl="8" algn="ctr" rtl="0">
              <a:spcBef>
                <a:spcPts val="0"/>
              </a:spcBef>
              <a:spcAft>
                <a:spcPts val="0"/>
              </a:spcAft>
              <a:buClr>
                <a:schemeClr val="accent3"/>
              </a:buClr>
              <a:buSzPts val="2100"/>
              <a:buNone/>
              <a:defRPr sz="2100">
                <a:solidFill>
                  <a:schemeClr val="accent3"/>
                </a:solidFill>
              </a:defRPr>
            </a:lvl9pPr>
          </a:lstStyle>
          <a:p>
            <a:endParaRPr/>
          </a:p>
        </p:txBody>
      </p:sp>
      <p:sp>
        <p:nvSpPr>
          <p:cNvPr id="331" name="Google Shape;331;p29"/>
          <p:cNvSpPr txBox="1">
            <a:spLocks noGrp="1"/>
          </p:cNvSpPr>
          <p:nvPr>
            <p:ph type="subTitle" idx="1"/>
          </p:nvPr>
        </p:nvSpPr>
        <p:spPr>
          <a:xfrm>
            <a:off x="720000" y="3774713"/>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2" name="Google Shape;332;p29"/>
          <p:cNvSpPr txBox="1">
            <a:spLocks noGrp="1"/>
          </p:cNvSpPr>
          <p:nvPr>
            <p:ph type="title" idx="6"/>
          </p:nvPr>
        </p:nvSpPr>
        <p:spPr>
          <a:xfrm>
            <a:off x="3403800" y="3492988"/>
            <a:ext cx="2336400" cy="255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2100">
                <a:solidFill>
                  <a:schemeClr val="accent3"/>
                </a:solidFill>
              </a:defRPr>
            </a:lvl1pPr>
            <a:lvl2pPr lvl="1" algn="ctr" rtl="0">
              <a:spcBef>
                <a:spcPts val="0"/>
              </a:spcBef>
              <a:spcAft>
                <a:spcPts val="0"/>
              </a:spcAft>
              <a:buClr>
                <a:schemeClr val="accent3"/>
              </a:buClr>
              <a:buSzPts val="2100"/>
              <a:buNone/>
              <a:defRPr sz="2100">
                <a:solidFill>
                  <a:schemeClr val="accent3"/>
                </a:solidFill>
              </a:defRPr>
            </a:lvl2pPr>
            <a:lvl3pPr lvl="2" algn="ctr" rtl="0">
              <a:spcBef>
                <a:spcPts val="0"/>
              </a:spcBef>
              <a:spcAft>
                <a:spcPts val="0"/>
              </a:spcAft>
              <a:buClr>
                <a:schemeClr val="accent3"/>
              </a:buClr>
              <a:buSzPts val="2100"/>
              <a:buNone/>
              <a:defRPr sz="2100">
                <a:solidFill>
                  <a:schemeClr val="accent3"/>
                </a:solidFill>
              </a:defRPr>
            </a:lvl3pPr>
            <a:lvl4pPr lvl="3" algn="ctr" rtl="0">
              <a:spcBef>
                <a:spcPts val="0"/>
              </a:spcBef>
              <a:spcAft>
                <a:spcPts val="0"/>
              </a:spcAft>
              <a:buClr>
                <a:schemeClr val="accent3"/>
              </a:buClr>
              <a:buSzPts val="2100"/>
              <a:buNone/>
              <a:defRPr sz="2100">
                <a:solidFill>
                  <a:schemeClr val="accent3"/>
                </a:solidFill>
              </a:defRPr>
            </a:lvl4pPr>
            <a:lvl5pPr lvl="4" algn="ctr" rtl="0">
              <a:spcBef>
                <a:spcPts val="0"/>
              </a:spcBef>
              <a:spcAft>
                <a:spcPts val="0"/>
              </a:spcAft>
              <a:buClr>
                <a:schemeClr val="accent3"/>
              </a:buClr>
              <a:buSzPts val="2100"/>
              <a:buNone/>
              <a:defRPr sz="2100">
                <a:solidFill>
                  <a:schemeClr val="accent3"/>
                </a:solidFill>
              </a:defRPr>
            </a:lvl5pPr>
            <a:lvl6pPr lvl="5" algn="ctr" rtl="0">
              <a:spcBef>
                <a:spcPts val="0"/>
              </a:spcBef>
              <a:spcAft>
                <a:spcPts val="0"/>
              </a:spcAft>
              <a:buClr>
                <a:schemeClr val="accent3"/>
              </a:buClr>
              <a:buSzPts val="2100"/>
              <a:buNone/>
              <a:defRPr sz="2100">
                <a:solidFill>
                  <a:schemeClr val="accent3"/>
                </a:solidFill>
              </a:defRPr>
            </a:lvl6pPr>
            <a:lvl7pPr lvl="6" algn="ctr" rtl="0">
              <a:spcBef>
                <a:spcPts val="0"/>
              </a:spcBef>
              <a:spcAft>
                <a:spcPts val="0"/>
              </a:spcAft>
              <a:buClr>
                <a:schemeClr val="accent3"/>
              </a:buClr>
              <a:buSzPts val="2100"/>
              <a:buNone/>
              <a:defRPr sz="2100">
                <a:solidFill>
                  <a:schemeClr val="accent3"/>
                </a:solidFill>
              </a:defRPr>
            </a:lvl7pPr>
            <a:lvl8pPr lvl="7" algn="ctr" rtl="0">
              <a:spcBef>
                <a:spcPts val="0"/>
              </a:spcBef>
              <a:spcAft>
                <a:spcPts val="0"/>
              </a:spcAft>
              <a:buClr>
                <a:schemeClr val="accent3"/>
              </a:buClr>
              <a:buSzPts val="2100"/>
              <a:buNone/>
              <a:defRPr sz="2100">
                <a:solidFill>
                  <a:schemeClr val="accent3"/>
                </a:solidFill>
              </a:defRPr>
            </a:lvl8pPr>
            <a:lvl9pPr lvl="8" algn="ctr" rtl="0">
              <a:spcBef>
                <a:spcPts val="0"/>
              </a:spcBef>
              <a:spcAft>
                <a:spcPts val="0"/>
              </a:spcAft>
              <a:buClr>
                <a:schemeClr val="accent3"/>
              </a:buClr>
              <a:buSzPts val="2100"/>
              <a:buNone/>
              <a:defRPr sz="2100">
                <a:solidFill>
                  <a:schemeClr val="accent3"/>
                </a:solidFill>
              </a:defRPr>
            </a:lvl9pPr>
          </a:lstStyle>
          <a:p>
            <a:endParaRPr/>
          </a:p>
        </p:txBody>
      </p:sp>
      <p:sp>
        <p:nvSpPr>
          <p:cNvPr id="333" name="Google Shape;333;p29"/>
          <p:cNvSpPr txBox="1">
            <a:spLocks noGrp="1"/>
          </p:cNvSpPr>
          <p:nvPr>
            <p:ph type="subTitle" idx="7"/>
          </p:nvPr>
        </p:nvSpPr>
        <p:spPr>
          <a:xfrm>
            <a:off x="3403800" y="3774713"/>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4" name="Google Shape;334;p29"/>
          <p:cNvSpPr txBox="1">
            <a:spLocks noGrp="1"/>
          </p:cNvSpPr>
          <p:nvPr>
            <p:ph type="title" idx="8"/>
          </p:nvPr>
        </p:nvSpPr>
        <p:spPr>
          <a:xfrm>
            <a:off x="6087600" y="3492988"/>
            <a:ext cx="2336400" cy="255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2100">
                <a:solidFill>
                  <a:schemeClr val="accent3"/>
                </a:solidFill>
              </a:defRPr>
            </a:lvl1pPr>
            <a:lvl2pPr lvl="1" algn="ctr" rtl="0">
              <a:spcBef>
                <a:spcPts val="0"/>
              </a:spcBef>
              <a:spcAft>
                <a:spcPts val="0"/>
              </a:spcAft>
              <a:buClr>
                <a:schemeClr val="accent3"/>
              </a:buClr>
              <a:buSzPts val="2100"/>
              <a:buNone/>
              <a:defRPr sz="2100">
                <a:solidFill>
                  <a:schemeClr val="accent3"/>
                </a:solidFill>
              </a:defRPr>
            </a:lvl2pPr>
            <a:lvl3pPr lvl="2" algn="ctr" rtl="0">
              <a:spcBef>
                <a:spcPts val="0"/>
              </a:spcBef>
              <a:spcAft>
                <a:spcPts val="0"/>
              </a:spcAft>
              <a:buClr>
                <a:schemeClr val="accent3"/>
              </a:buClr>
              <a:buSzPts val="2100"/>
              <a:buNone/>
              <a:defRPr sz="2100">
                <a:solidFill>
                  <a:schemeClr val="accent3"/>
                </a:solidFill>
              </a:defRPr>
            </a:lvl3pPr>
            <a:lvl4pPr lvl="3" algn="ctr" rtl="0">
              <a:spcBef>
                <a:spcPts val="0"/>
              </a:spcBef>
              <a:spcAft>
                <a:spcPts val="0"/>
              </a:spcAft>
              <a:buClr>
                <a:schemeClr val="accent3"/>
              </a:buClr>
              <a:buSzPts val="2100"/>
              <a:buNone/>
              <a:defRPr sz="2100">
                <a:solidFill>
                  <a:schemeClr val="accent3"/>
                </a:solidFill>
              </a:defRPr>
            </a:lvl4pPr>
            <a:lvl5pPr lvl="4" algn="ctr" rtl="0">
              <a:spcBef>
                <a:spcPts val="0"/>
              </a:spcBef>
              <a:spcAft>
                <a:spcPts val="0"/>
              </a:spcAft>
              <a:buClr>
                <a:schemeClr val="accent3"/>
              </a:buClr>
              <a:buSzPts val="2100"/>
              <a:buNone/>
              <a:defRPr sz="2100">
                <a:solidFill>
                  <a:schemeClr val="accent3"/>
                </a:solidFill>
              </a:defRPr>
            </a:lvl5pPr>
            <a:lvl6pPr lvl="5" algn="ctr" rtl="0">
              <a:spcBef>
                <a:spcPts val="0"/>
              </a:spcBef>
              <a:spcAft>
                <a:spcPts val="0"/>
              </a:spcAft>
              <a:buClr>
                <a:schemeClr val="accent3"/>
              </a:buClr>
              <a:buSzPts val="2100"/>
              <a:buNone/>
              <a:defRPr sz="2100">
                <a:solidFill>
                  <a:schemeClr val="accent3"/>
                </a:solidFill>
              </a:defRPr>
            </a:lvl6pPr>
            <a:lvl7pPr lvl="6" algn="ctr" rtl="0">
              <a:spcBef>
                <a:spcPts val="0"/>
              </a:spcBef>
              <a:spcAft>
                <a:spcPts val="0"/>
              </a:spcAft>
              <a:buClr>
                <a:schemeClr val="accent3"/>
              </a:buClr>
              <a:buSzPts val="2100"/>
              <a:buNone/>
              <a:defRPr sz="2100">
                <a:solidFill>
                  <a:schemeClr val="accent3"/>
                </a:solidFill>
              </a:defRPr>
            </a:lvl7pPr>
            <a:lvl8pPr lvl="7" algn="ctr" rtl="0">
              <a:spcBef>
                <a:spcPts val="0"/>
              </a:spcBef>
              <a:spcAft>
                <a:spcPts val="0"/>
              </a:spcAft>
              <a:buClr>
                <a:schemeClr val="accent3"/>
              </a:buClr>
              <a:buSzPts val="2100"/>
              <a:buNone/>
              <a:defRPr sz="2100">
                <a:solidFill>
                  <a:schemeClr val="accent3"/>
                </a:solidFill>
              </a:defRPr>
            </a:lvl8pPr>
            <a:lvl9pPr lvl="8" algn="ctr" rtl="0">
              <a:spcBef>
                <a:spcPts val="0"/>
              </a:spcBef>
              <a:spcAft>
                <a:spcPts val="0"/>
              </a:spcAft>
              <a:buClr>
                <a:schemeClr val="accent3"/>
              </a:buClr>
              <a:buSzPts val="2100"/>
              <a:buNone/>
              <a:defRPr sz="2100">
                <a:solidFill>
                  <a:schemeClr val="accent3"/>
                </a:solidFill>
              </a:defRPr>
            </a:lvl9pPr>
          </a:lstStyle>
          <a:p>
            <a:endParaRPr/>
          </a:p>
        </p:txBody>
      </p:sp>
      <p:sp>
        <p:nvSpPr>
          <p:cNvPr id="335" name="Google Shape;335;p29"/>
          <p:cNvSpPr txBox="1">
            <a:spLocks noGrp="1"/>
          </p:cNvSpPr>
          <p:nvPr>
            <p:ph type="subTitle" idx="9"/>
          </p:nvPr>
        </p:nvSpPr>
        <p:spPr>
          <a:xfrm>
            <a:off x="6087600" y="3774713"/>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336" name="Google Shape;336;p29"/>
          <p:cNvPicPr preferRelativeResize="0"/>
          <p:nvPr/>
        </p:nvPicPr>
        <p:blipFill>
          <a:blip r:embed="rId2">
            <a:alphaModFix amt="63000"/>
          </a:blip>
          <a:stretch>
            <a:fillRect/>
          </a:stretch>
        </p:blipFill>
        <p:spPr>
          <a:xfrm rot="3918722">
            <a:off x="7568989" y="-1293835"/>
            <a:ext cx="4231198" cy="2764324"/>
          </a:xfrm>
          <a:prstGeom prst="rect">
            <a:avLst/>
          </a:prstGeom>
          <a:noFill/>
          <a:ln>
            <a:noFill/>
          </a:ln>
        </p:spPr>
      </p:pic>
      <p:pic>
        <p:nvPicPr>
          <p:cNvPr id="337" name="Google Shape;337;p29"/>
          <p:cNvPicPr preferRelativeResize="0"/>
          <p:nvPr/>
        </p:nvPicPr>
        <p:blipFill>
          <a:blip r:embed="rId3">
            <a:alphaModFix/>
          </a:blip>
          <a:stretch>
            <a:fillRect/>
          </a:stretch>
        </p:blipFill>
        <p:spPr>
          <a:xfrm rot="-3736557">
            <a:off x="8625221" y="-394062"/>
            <a:ext cx="1578641" cy="1687022"/>
          </a:xfrm>
          <a:prstGeom prst="rect">
            <a:avLst/>
          </a:prstGeom>
          <a:noFill/>
          <a:ln>
            <a:noFill/>
          </a:ln>
        </p:spPr>
      </p:pic>
      <p:pic>
        <p:nvPicPr>
          <p:cNvPr id="338" name="Google Shape;338;p29"/>
          <p:cNvPicPr preferRelativeResize="0"/>
          <p:nvPr/>
        </p:nvPicPr>
        <p:blipFill>
          <a:blip r:embed="rId4">
            <a:alphaModFix amt="42000"/>
          </a:blip>
          <a:stretch>
            <a:fillRect/>
          </a:stretch>
        </p:blipFill>
        <p:spPr>
          <a:xfrm rot="8591293" flipH="1">
            <a:off x="6809902" y="4051609"/>
            <a:ext cx="4266901" cy="2787648"/>
          </a:xfrm>
          <a:prstGeom prst="rect">
            <a:avLst/>
          </a:prstGeom>
          <a:noFill/>
          <a:ln>
            <a:noFill/>
          </a:ln>
        </p:spPr>
      </p:pic>
      <p:pic>
        <p:nvPicPr>
          <p:cNvPr id="339" name="Google Shape;339;p29"/>
          <p:cNvPicPr preferRelativeResize="0"/>
          <p:nvPr/>
        </p:nvPicPr>
        <p:blipFill>
          <a:blip r:embed="rId5">
            <a:alphaModFix amt="42000"/>
          </a:blip>
          <a:stretch>
            <a:fillRect/>
          </a:stretch>
        </p:blipFill>
        <p:spPr>
          <a:xfrm rot="-3095686" flipH="1">
            <a:off x="-2379808" y="-1787149"/>
            <a:ext cx="4266898" cy="2787649"/>
          </a:xfrm>
          <a:prstGeom prst="rect">
            <a:avLst/>
          </a:prstGeom>
          <a:noFill/>
          <a:ln>
            <a:noFill/>
          </a:ln>
        </p:spPr>
      </p:pic>
      <p:pic>
        <p:nvPicPr>
          <p:cNvPr id="340" name="Google Shape;340;p29"/>
          <p:cNvPicPr preferRelativeResize="0"/>
          <p:nvPr/>
        </p:nvPicPr>
        <p:blipFill>
          <a:blip r:embed="rId2">
            <a:alphaModFix/>
          </a:blip>
          <a:stretch>
            <a:fillRect/>
          </a:stretch>
        </p:blipFill>
        <p:spPr>
          <a:xfrm rot="-9178279">
            <a:off x="-1027172" y="4607626"/>
            <a:ext cx="4231198" cy="2764324"/>
          </a:xfrm>
          <a:prstGeom prst="rect">
            <a:avLst/>
          </a:prstGeom>
          <a:noFill/>
          <a:ln>
            <a:noFill/>
          </a:ln>
        </p:spPr>
      </p:pic>
      <p:pic>
        <p:nvPicPr>
          <p:cNvPr id="341" name="Google Shape;341;p29"/>
          <p:cNvPicPr preferRelativeResize="0"/>
          <p:nvPr/>
        </p:nvPicPr>
        <p:blipFill>
          <a:blip r:embed="rId3">
            <a:alphaModFix/>
          </a:blip>
          <a:stretch>
            <a:fillRect/>
          </a:stretch>
        </p:blipFill>
        <p:spPr>
          <a:xfrm rot="3736540" flipH="1">
            <a:off x="-1360455" y="3666423"/>
            <a:ext cx="1956699" cy="209105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Background ">
  <p:cSld name="BLANK_1_1_1_1_1_1_1_1">
    <p:spTree>
      <p:nvGrpSpPr>
        <p:cNvPr id="1" name="Shape 352"/>
        <p:cNvGrpSpPr/>
        <p:nvPr/>
      </p:nvGrpSpPr>
      <p:grpSpPr>
        <a:xfrm>
          <a:off x="0" y="0"/>
          <a:ext cx="0" cy="0"/>
          <a:chOff x="0" y="0"/>
          <a:chExt cx="0" cy="0"/>
        </a:xfrm>
      </p:grpSpPr>
      <p:pic>
        <p:nvPicPr>
          <p:cNvPr id="353" name="Google Shape;353;p31"/>
          <p:cNvPicPr preferRelativeResize="0"/>
          <p:nvPr/>
        </p:nvPicPr>
        <p:blipFill>
          <a:blip r:embed="rId2">
            <a:alphaModFix amt="42000"/>
          </a:blip>
          <a:stretch>
            <a:fillRect/>
          </a:stretch>
        </p:blipFill>
        <p:spPr>
          <a:xfrm rot="9475653">
            <a:off x="5615241" y="4220734"/>
            <a:ext cx="4266899" cy="2787646"/>
          </a:xfrm>
          <a:prstGeom prst="rect">
            <a:avLst/>
          </a:prstGeom>
          <a:noFill/>
          <a:ln>
            <a:noFill/>
          </a:ln>
        </p:spPr>
      </p:pic>
      <p:pic>
        <p:nvPicPr>
          <p:cNvPr id="354" name="Google Shape;354;p31"/>
          <p:cNvPicPr preferRelativeResize="0"/>
          <p:nvPr/>
        </p:nvPicPr>
        <p:blipFill>
          <a:blip r:embed="rId3">
            <a:alphaModFix amt="42000"/>
          </a:blip>
          <a:stretch>
            <a:fillRect/>
          </a:stretch>
        </p:blipFill>
        <p:spPr>
          <a:xfrm rot="10340236">
            <a:off x="2240503" y="4433654"/>
            <a:ext cx="4266900" cy="2787650"/>
          </a:xfrm>
          <a:prstGeom prst="rect">
            <a:avLst/>
          </a:prstGeom>
          <a:noFill/>
          <a:ln>
            <a:noFill/>
          </a:ln>
        </p:spPr>
      </p:pic>
      <p:pic>
        <p:nvPicPr>
          <p:cNvPr id="355" name="Google Shape;355;p31"/>
          <p:cNvPicPr preferRelativeResize="0"/>
          <p:nvPr/>
        </p:nvPicPr>
        <p:blipFill>
          <a:blip r:embed="rId4">
            <a:alphaModFix/>
          </a:blip>
          <a:stretch>
            <a:fillRect/>
          </a:stretch>
        </p:blipFill>
        <p:spPr>
          <a:xfrm rot="10800000">
            <a:off x="-886958" y="4161620"/>
            <a:ext cx="4231199" cy="2764325"/>
          </a:xfrm>
          <a:prstGeom prst="rect">
            <a:avLst/>
          </a:prstGeom>
          <a:noFill/>
          <a:ln>
            <a:noFill/>
          </a:ln>
        </p:spPr>
      </p:pic>
      <p:pic>
        <p:nvPicPr>
          <p:cNvPr id="356" name="Google Shape;356;p31"/>
          <p:cNvPicPr preferRelativeResize="0"/>
          <p:nvPr/>
        </p:nvPicPr>
        <p:blipFill>
          <a:blip r:embed="rId5">
            <a:alphaModFix/>
          </a:blip>
          <a:stretch>
            <a:fillRect/>
          </a:stretch>
        </p:blipFill>
        <p:spPr>
          <a:xfrm rot="-3369864" flipH="1">
            <a:off x="8508574" y="4489498"/>
            <a:ext cx="951395" cy="1528698"/>
          </a:xfrm>
          <a:prstGeom prst="rect">
            <a:avLst/>
          </a:prstGeom>
          <a:noFill/>
          <a:ln>
            <a:noFill/>
          </a:ln>
        </p:spPr>
      </p:pic>
      <p:pic>
        <p:nvPicPr>
          <p:cNvPr id="357" name="Google Shape;357;p31"/>
          <p:cNvPicPr preferRelativeResize="0"/>
          <p:nvPr/>
        </p:nvPicPr>
        <p:blipFill>
          <a:blip r:embed="rId2">
            <a:alphaModFix amt="42000"/>
          </a:blip>
          <a:stretch>
            <a:fillRect/>
          </a:stretch>
        </p:blipFill>
        <p:spPr>
          <a:xfrm flipH="1">
            <a:off x="3034665" y="-2013164"/>
            <a:ext cx="4266900" cy="2787649"/>
          </a:xfrm>
          <a:prstGeom prst="rect">
            <a:avLst/>
          </a:prstGeom>
          <a:noFill/>
          <a:ln>
            <a:noFill/>
          </a:ln>
        </p:spPr>
      </p:pic>
      <p:pic>
        <p:nvPicPr>
          <p:cNvPr id="358" name="Google Shape;358;p31"/>
          <p:cNvPicPr preferRelativeResize="0"/>
          <p:nvPr/>
        </p:nvPicPr>
        <p:blipFill>
          <a:blip r:embed="rId4">
            <a:alphaModFix/>
          </a:blip>
          <a:stretch>
            <a:fillRect/>
          </a:stretch>
        </p:blipFill>
        <p:spPr>
          <a:xfrm rot="1621721">
            <a:off x="6432530" y="-1507268"/>
            <a:ext cx="4231198" cy="2764324"/>
          </a:xfrm>
          <a:prstGeom prst="rect">
            <a:avLst/>
          </a:prstGeom>
          <a:noFill/>
          <a:ln>
            <a:noFill/>
          </a:ln>
        </p:spPr>
      </p:pic>
      <p:pic>
        <p:nvPicPr>
          <p:cNvPr id="359" name="Google Shape;359;p31"/>
          <p:cNvPicPr preferRelativeResize="0"/>
          <p:nvPr/>
        </p:nvPicPr>
        <p:blipFill>
          <a:blip r:embed="rId3">
            <a:alphaModFix amt="42000"/>
          </a:blip>
          <a:stretch>
            <a:fillRect/>
          </a:stretch>
        </p:blipFill>
        <p:spPr>
          <a:xfrm rot="-878928">
            <a:off x="-1205784" y="-1518937"/>
            <a:ext cx="4266899" cy="2787648"/>
          </a:xfrm>
          <a:prstGeom prst="rect">
            <a:avLst/>
          </a:prstGeom>
          <a:noFill/>
          <a:ln>
            <a:noFill/>
          </a:ln>
        </p:spPr>
      </p:pic>
      <p:pic>
        <p:nvPicPr>
          <p:cNvPr id="360" name="Google Shape;360;p31"/>
          <p:cNvPicPr preferRelativeResize="0"/>
          <p:nvPr/>
        </p:nvPicPr>
        <p:blipFill>
          <a:blip r:embed="rId5">
            <a:alphaModFix/>
          </a:blip>
          <a:stretch>
            <a:fillRect/>
          </a:stretch>
        </p:blipFill>
        <p:spPr>
          <a:xfrm rot="9030618">
            <a:off x="-284274" y="-736662"/>
            <a:ext cx="953652" cy="1532316"/>
          </a:xfrm>
          <a:prstGeom prst="rect">
            <a:avLst/>
          </a:prstGeom>
          <a:noFill/>
          <a:ln>
            <a:noFill/>
          </a:ln>
        </p:spPr>
      </p:pic>
      <p:pic>
        <p:nvPicPr>
          <p:cNvPr id="361" name="Google Shape;361;p31"/>
          <p:cNvPicPr preferRelativeResize="0"/>
          <p:nvPr/>
        </p:nvPicPr>
        <p:blipFill>
          <a:blip r:embed="rId6">
            <a:alphaModFix/>
          </a:blip>
          <a:stretch>
            <a:fillRect/>
          </a:stretch>
        </p:blipFill>
        <p:spPr>
          <a:xfrm flipH="1">
            <a:off x="-713900" y="4161637"/>
            <a:ext cx="1544577" cy="1650623"/>
          </a:xfrm>
          <a:prstGeom prst="rect">
            <a:avLst/>
          </a:prstGeom>
          <a:noFill/>
          <a:ln>
            <a:noFill/>
          </a:ln>
        </p:spPr>
      </p:pic>
      <p:pic>
        <p:nvPicPr>
          <p:cNvPr id="362" name="Google Shape;362;p31"/>
          <p:cNvPicPr preferRelativeResize="0"/>
          <p:nvPr/>
        </p:nvPicPr>
        <p:blipFill>
          <a:blip r:embed="rId6">
            <a:alphaModFix/>
          </a:blip>
          <a:stretch>
            <a:fillRect/>
          </a:stretch>
        </p:blipFill>
        <p:spPr>
          <a:xfrm rot="10800000" flipH="1">
            <a:off x="8084488" y="-950413"/>
            <a:ext cx="1544577" cy="1650623"/>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ackground  1">
  <p:cSld name="BLANK_1_1_1_1_1_1_1_1_1">
    <p:spTree>
      <p:nvGrpSpPr>
        <p:cNvPr id="1" name="Shape 363"/>
        <p:cNvGrpSpPr/>
        <p:nvPr/>
      </p:nvGrpSpPr>
      <p:grpSpPr>
        <a:xfrm>
          <a:off x="0" y="0"/>
          <a:ext cx="0" cy="0"/>
          <a:chOff x="0" y="0"/>
          <a:chExt cx="0" cy="0"/>
        </a:xfrm>
      </p:grpSpPr>
      <p:pic>
        <p:nvPicPr>
          <p:cNvPr id="364" name="Google Shape;364;p32"/>
          <p:cNvPicPr preferRelativeResize="0"/>
          <p:nvPr/>
        </p:nvPicPr>
        <p:blipFill>
          <a:blip r:embed="rId2">
            <a:alphaModFix/>
          </a:blip>
          <a:stretch>
            <a:fillRect/>
          </a:stretch>
        </p:blipFill>
        <p:spPr>
          <a:xfrm rot="10800000" flipH="1">
            <a:off x="0" y="1762326"/>
            <a:ext cx="3238751" cy="3424348"/>
          </a:xfrm>
          <a:prstGeom prst="rect">
            <a:avLst/>
          </a:prstGeom>
          <a:noFill/>
          <a:ln>
            <a:noFill/>
          </a:ln>
        </p:spPr>
      </p:pic>
      <p:pic>
        <p:nvPicPr>
          <p:cNvPr id="365" name="Google Shape;365;p32"/>
          <p:cNvPicPr preferRelativeResize="0"/>
          <p:nvPr/>
        </p:nvPicPr>
        <p:blipFill>
          <a:blip r:embed="rId3">
            <a:alphaModFix amt="42000"/>
          </a:blip>
          <a:stretch>
            <a:fillRect/>
          </a:stretch>
        </p:blipFill>
        <p:spPr>
          <a:xfrm rot="-1771295">
            <a:off x="-1665953" y="-1482274"/>
            <a:ext cx="4266903" cy="2787650"/>
          </a:xfrm>
          <a:prstGeom prst="rect">
            <a:avLst/>
          </a:prstGeom>
          <a:noFill/>
          <a:ln>
            <a:noFill/>
          </a:ln>
        </p:spPr>
      </p:pic>
      <p:pic>
        <p:nvPicPr>
          <p:cNvPr id="366" name="Google Shape;366;p32"/>
          <p:cNvPicPr preferRelativeResize="0"/>
          <p:nvPr/>
        </p:nvPicPr>
        <p:blipFill>
          <a:blip r:embed="rId4">
            <a:alphaModFix/>
          </a:blip>
          <a:stretch>
            <a:fillRect/>
          </a:stretch>
        </p:blipFill>
        <p:spPr>
          <a:xfrm rot="1448344" flipH="1">
            <a:off x="-555152" y="-1965556"/>
            <a:ext cx="3422157" cy="2235759"/>
          </a:xfrm>
          <a:prstGeom prst="rect">
            <a:avLst/>
          </a:prstGeom>
          <a:noFill/>
          <a:ln>
            <a:noFill/>
          </a:ln>
        </p:spPr>
      </p:pic>
      <p:pic>
        <p:nvPicPr>
          <p:cNvPr id="367" name="Google Shape;367;p32"/>
          <p:cNvPicPr preferRelativeResize="0"/>
          <p:nvPr/>
        </p:nvPicPr>
        <p:blipFill>
          <a:blip r:embed="rId4">
            <a:alphaModFix/>
          </a:blip>
          <a:stretch>
            <a:fillRect/>
          </a:stretch>
        </p:blipFill>
        <p:spPr>
          <a:xfrm rot="7791725">
            <a:off x="7198500" y="4068718"/>
            <a:ext cx="3422156" cy="2235759"/>
          </a:xfrm>
          <a:prstGeom prst="rect">
            <a:avLst/>
          </a:prstGeom>
          <a:noFill/>
          <a:ln>
            <a:noFill/>
          </a:ln>
        </p:spPr>
      </p:pic>
      <p:pic>
        <p:nvPicPr>
          <p:cNvPr id="368" name="Google Shape;368;p32"/>
          <p:cNvPicPr preferRelativeResize="0"/>
          <p:nvPr/>
        </p:nvPicPr>
        <p:blipFill>
          <a:blip r:embed="rId3">
            <a:alphaModFix amt="42000"/>
          </a:blip>
          <a:stretch>
            <a:fillRect/>
          </a:stretch>
        </p:blipFill>
        <p:spPr>
          <a:xfrm rot="9948443" flipH="1">
            <a:off x="5703848" y="4024626"/>
            <a:ext cx="4266902" cy="2787650"/>
          </a:xfrm>
          <a:prstGeom prst="rect">
            <a:avLst/>
          </a:prstGeom>
          <a:noFill/>
          <a:ln>
            <a:noFill/>
          </a:ln>
        </p:spPr>
      </p:pic>
      <p:pic>
        <p:nvPicPr>
          <p:cNvPr id="369" name="Google Shape;369;p32"/>
          <p:cNvPicPr preferRelativeResize="0"/>
          <p:nvPr/>
        </p:nvPicPr>
        <p:blipFill>
          <a:blip r:embed="rId5">
            <a:alphaModFix/>
          </a:blip>
          <a:stretch>
            <a:fillRect/>
          </a:stretch>
        </p:blipFill>
        <p:spPr>
          <a:xfrm rot="10800000" flipH="1">
            <a:off x="5751650" y="0"/>
            <a:ext cx="3392350" cy="358674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Background  2">
  <p:cSld name="BLANK_1_1_1_1_1_1_1_1_2">
    <p:spTree>
      <p:nvGrpSpPr>
        <p:cNvPr id="1" name="Shape 370"/>
        <p:cNvGrpSpPr/>
        <p:nvPr/>
      </p:nvGrpSpPr>
      <p:grpSpPr>
        <a:xfrm>
          <a:off x="0" y="0"/>
          <a:ext cx="0" cy="0"/>
          <a:chOff x="0" y="0"/>
          <a:chExt cx="0" cy="0"/>
        </a:xfrm>
      </p:grpSpPr>
      <p:pic>
        <p:nvPicPr>
          <p:cNvPr id="371" name="Google Shape;371;p33"/>
          <p:cNvPicPr preferRelativeResize="0"/>
          <p:nvPr/>
        </p:nvPicPr>
        <p:blipFill>
          <a:blip r:embed="rId2">
            <a:alphaModFix/>
          </a:blip>
          <a:stretch>
            <a:fillRect/>
          </a:stretch>
        </p:blipFill>
        <p:spPr>
          <a:xfrm rot="-4011325" flipH="1">
            <a:off x="-1912297" y="-1007742"/>
            <a:ext cx="3960773" cy="2587652"/>
          </a:xfrm>
          <a:prstGeom prst="rect">
            <a:avLst/>
          </a:prstGeom>
          <a:noFill/>
          <a:ln>
            <a:noFill/>
          </a:ln>
        </p:spPr>
      </p:pic>
      <p:pic>
        <p:nvPicPr>
          <p:cNvPr id="372" name="Google Shape;372;p33"/>
          <p:cNvPicPr preferRelativeResize="0"/>
          <p:nvPr/>
        </p:nvPicPr>
        <p:blipFill>
          <a:blip r:embed="rId3">
            <a:alphaModFix/>
          </a:blip>
          <a:stretch>
            <a:fillRect/>
          </a:stretch>
        </p:blipFill>
        <p:spPr>
          <a:xfrm rot="8803508">
            <a:off x="-569849" y="-508454"/>
            <a:ext cx="1486975" cy="1589081"/>
          </a:xfrm>
          <a:prstGeom prst="rect">
            <a:avLst/>
          </a:prstGeom>
          <a:noFill/>
          <a:ln>
            <a:noFill/>
          </a:ln>
        </p:spPr>
      </p:pic>
      <p:pic>
        <p:nvPicPr>
          <p:cNvPr id="373" name="Google Shape;373;p33"/>
          <p:cNvPicPr preferRelativeResize="0"/>
          <p:nvPr/>
        </p:nvPicPr>
        <p:blipFill>
          <a:blip r:embed="rId4">
            <a:alphaModFix amt="42000"/>
          </a:blip>
          <a:stretch>
            <a:fillRect/>
          </a:stretch>
        </p:blipFill>
        <p:spPr>
          <a:xfrm rot="10098492" flipH="1">
            <a:off x="7210072" y="3504249"/>
            <a:ext cx="4266901" cy="2787650"/>
          </a:xfrm>
          <a:prstGeom prst="rect">
            <a:avLst/>
          </a:prstGeom>
          <a:noFill/>
          <a:ln>
            <a:noFill/>
          </a:ln>
        </p:spPr>
      </p:pic>
      <p:pic>
        <p:nvPicPr>
          <p:cNvPr id="374" name="Google Shape;374;p33"/>
          <p:cNvPicPr preferRelativeResize="0"/>
          <p:nvPr/>
        </p:nvPicPr>
        <p:blipFill>
          <a:blip r:embed="rId5">
            <a:alphaModFix amt="42000"/>
          </a:blip>
          <a:stretch>
            <a:fillRect/>
          </a:stretch>
        </p:blipFill>
        <p:spPr>
          <a:xfrm rot="-10456230">
            <a:off x="4597746" y="4099209"/>
            <a:ext cx="4266902" cy="2787647"/>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2701529"/>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defTabSz="685800">
              <a:buClrTx/>
            </a:pPr>
            <a:fld id="{A220ADDF-9C60-4B6B-8341-7F8E87901CD6}" type="datetimeFigureOut">
              <a:rPr lang="en-GB" kern="1200" smtClean="0">
                <a:solidFill>
                  <a:prstClr val="black">
                    <a:tint val="75000"/>
                  </a:prstClr>
                </a:solidFill>
                <a:latin typeface="Calibri" panose="020F0502020204030204"/>
                <a:ea typeface="+mn-ea"/>
                <a:cs typeface="+mn-cs"/>
              </a:rPr>
              <a:pPr defTabSz="685800">
                <a:buClrTx/>
              </a:pPr>
              <a:t>18/09/2024</a:t>
            </a:fld>
            <a:endParaRPr lang="en-GB"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GB"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87DD5085-EDB1-480E-A680-DADD085DED05}" type="slidenum">
              <a:rPr lang="en-GB" kern="1200" smtClean="0">
                <a:solidFill>
                  <a:prstClr val="black">
                    <a:tint val="75000"/>
                  </a:prstClr>
                </a:solidFill>
                <a:latin typeface="Calibri" panose="020F0502020204030204"/>
                <a:ea typeface="+mn-ea"/>
                <a:cs typeface="+mn-cs"/>
              </a:rPr>
              <a:pPr defTabSz="685800">
                <a:buClrTx/>
              </a:pPr>
              <a:t>‹#›</a:t>
            </a:fld>
            <a:endParaRPr lang="en-GB"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618718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_AND_TWO_COLUMNS">
    <p:spTree>
      <p:nvGrpSpPr>
        <p:cNvPr id="1" name="Shape 46"/>
        <p:cNvGrpSpPr/>
        <p:nvPr/>
      </p:nvGrpSpPr>
      <p:grpSpPr>
        <a:xfrm>
          <a:off x="0" y="0"/>
          <a:ext cx="0" cy="0"/>
          <a:chOff x="0" y="0"/>
          <a:chExt cx="0" cy="0"/>
        </a:xfrm>
      </p:grpSpPr>
      <p:sp>
        <p:nvSpPr>
          <p:cNvPr id="47" name="Google Shape;47;p5"/>
          <p:cNvSpPr txBox="1">
            <a:spLocks noGrp="1"/>
          </p:cNvSpPr>
          <p:nvPr>
            <p:ph type="subTitle" idx="1"/>
          </p:nvPr>
        </p:nvSpPr>
        <p:spPr>
          <a:xfrm>
            <a:off x="1127613" y="2588261"/>
            <a:ext cx="2907600" cy="347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1pPr>
            <a:lvl2pPr lvl="1" algn="ctr">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2pPr>
            <a:lvl3pPr lvl="2" algn="ctr">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3pPr>
            <a:lvl4pPr lvl="3" algn="ctr">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4pPr>
            <a:lvl5pPr lvl="4" algn="ctr">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5pPr>
            <a:lvl6pPr lvl="5" algn="ctr">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6pPr>
            <a:lvl7pPr lvl="6" algn="ctr">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7pPr>
            <a:lvl8pPr lvl="7" algn="ctr">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8pPr>
            <a:lvl9pPr lvl="8" algn="ctr">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9pPr>
          </a:lstStyle>
          <a:p>
            <a:endParaRPr/>
          </a:p>
        </p:txBody>
      </p:sp>
      <p:sp>
        <p:nvSpPr>
          <p:cNvPr id="48" name="Google Shape;48;p5"/>
          <p:cNvSpPr txBox="1">
            <a:spLocks noGrp="1"/>
          </p:cNvSpPr>
          <p:nvPr>
            <p:ph type="subTitle" idx="2"/>
          </p:nvPr>
        </p:nvSpPr>
        <p:spPr>
          <a:xfrm>
            <a:off x="1127613" y="2938525"/>
            <a:ext cx="2907600" cy="858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 name="Google Shape;49;p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 name="Google Shape;50;p5"/>
          <p:cNvSpPr txBox="1">
            <a:spLocks noGrp="1"/>
          </p:cNvSpPr>
          <p:nvPr>
            <p:ph type="subTitle" idx="3"/>
          </p:nvPr>
        </p:nvSpPr>
        <p:spPr>
          <a:xfrm>
            <a:off x="5108788" y="2588261"/>
            <a:ext cx="2907600" cy="34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1pPr>
            <a:lvl2pPr lvl="1" algn="ctr" rtl="0">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2pPr>
            <a:lvl3pPr lvl="2" algn="ctr" rtl="0">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3pPr>
            <a:lvl4pPr lvl="3" algn="ctr" rtl="0">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4pPr>
            <a:lvl5pPr lvl="4" algn="ctr" rtl="0">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5pPr>
            <a:lvl6pPr lvl="5" algn="ctr" rtl="0">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6pPr>
            <a:lvl7pPr lvl="6" algn="ctr" rtl="0">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7pPr>
            <a:lvl8pPr lvl="7" algn="ctr" rtl="0">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8pPr>
            <a:lvl9pPr lvl="8" algn="ctr" rtl="0">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9pPr>
          </a:lstStyle>
          <a:p>
            <a:endParaRPr/>
          </a:p>
        </p:txBody>
      </p:sp>
      <p:sp>
        <p:nvSpPr>
          <p:cNvPr id="51" name="Google Shape;51;p5"/>
          <p:cNvSpPr txBox="1">
            <a:spLocks noGrp="1"/>
          </p:cNvSpPr>
          <p:nvPr>
            <p:ph type="subTitle" idx="4"/>
          </p:nvPr>
        </p:nvSpPr>
        <p:spPr>
          <a:xfrm>
            <a:off x="5108788" y="2938525"/>
            <a:ext cx="2907600" cy="858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52" name="Google Shape;52;p5"/>
          <p:cNvPicPr preferRelativeResize="0"/>
          <p:nvPr/>
        </p:nvPicPr>
        <p:blipFill>
          <a:blip r:embed="rId2">
            <a:alphaModFix amt="63000"/>
          </a:blip>
          <a:stretch>
            <a:fillRect/>
          </a:stretch>
        </p:blipFill>
        <p:spPr>
          <a:xfrm rot="-8100000">
            <a:off x="-2173843" y="3943729"/>
            <a:ext cx="4231197" cy="2764327"/>
          </a:xfrm>
          <a:prstGeom prst="rect">
            <a:avLst/>
          </a:prstGeom>
          <a:noFill/>
          <a:ln>
            <a:noFill/>
          </a:ln>
        </p:spPr>
      </p:pic>
      <p:pic>
        <p:nvPicPr>
          <p:cNvPr id="53" name="Google Shape;53;p5"/>
          <p:cNvPicPr preferRelativeResize="0"/>
          <p:nvPr/>
        </p:nvPicPr>
        <p:blipFill>
          <a:blip r:embed="rId3">
            <a:alphaModFix/>
          </a:blip>
          <a:stretch>
            <a:fillRect/>
          </a:stretch>
        </p:blipFill>
        <p:spPr>
          <a:xfrm rot="7063443">
            <a:off x="-1260294" y="3503559"/>
            <a:ext cx="1578641" cy="1687022"/>
          </a:xfrm>
          <a:prstGeom prst="rect">
            <a:avLst/>
          </a:prstGeom>
          <a:noFill/>
          <a:ln>
            <a:noFill/>
          </a:ln>
        </p:spPr>
      </p:pic>
      <p:pic>
        <p:nvPicPr>
          <p:cNvPr id="54" name="Google Shape;54;p5"/>
          <p:cNvPicPr preferRelativeResize="0"/>
          <p:nvPr/>
        </p:nvPicPr>
        <p:blipFill>
          <a:blip r:embed="rId4">
            <a:alphaModFix amt="42000"/>
          </a:blip>
          <a:stretch>
            <a:fillRect/>
          </a:stretch>
        </p:blipFill>
        <p:spPr>
          <a:xfrm rot="-4030513" flipH="1">
            <a:off x="-1942700" y="-1196501"/>
            <a:ext cx="3424401" cy="2237230"/>
          </a:xfrm>
          <a:prstGeom prst="rect">
            <a:avLst/>
          </a:prstGeom>
          <a:noFill/>
          <a:ln>
            <a:noFill/>
          </a:ln>
        </p:spPr>
      </p:pic>
      <p:pic>
        <p:nvPicPr>
          <p:cNvPr id="55" name="Google Shape;55;p5"/>
          <p:cNvPicPr preferRelativeResize="0"/>
          <p:nvPr/>
        </p:nvPicPr>
        <p:blipFill>
          <a:blip r:embed="rId5">
            <a:alphaModFix amt="42000"/>
          </a:blip>
          <a:stretch>
            <a:fillRect/>
          </a:stretch>
        </p:blipFill>
        <p:spPr>
          <a:xfrm rot="10098492" flipH="1">
            <a:off x="-469860" y="4468062"/>
            <a:ext cx="4266901" cy="2787650"/>
          </a:xfrm>
          <a:prstGeom prst="rect">
            <a:avLst/>
          </a:prstGeom>
          <a:noFill/>
          <a:ln>
            <a:noFill/>
          </a:ln>
        </p:spPr>
      </p:pic>
      <p:pic>
        <p:nvPicPr>
          <p:cNvPr id="56" name="Google Shape;56;p5"/>
          <p:cNvPicPr preferRelativeResize="0"/>
          <p:nvPr/>
        </p:nvPicPr>
        <p:blipFill>
          <a:blip r:embed="rId5">
            <a:alphaModFix amt="42000"/>
          </a:blip>
          <a:stretch>
            <a:fillRect/>
          </a:stretch>
        </p:blipFill>
        <p:spPr>
          <a:xfrm rot="6790456">
            <a:off x="7812187" y="3050159"/>
            <a:ext cx="4266903" cy="2787646"/>
          </a:xfrm>
          <a:prstGeom prst="rect">
            <a:avLst/>
          </a:prstGeom>
          <a:noFill/>
          <a:ln>
            <a:noFill/>
          </a:ln>
        </p:spPr>
      </p:pic>
      <p:pic>
        <p:nvPicPr>
          <p:cNvPr id="57" name="Google Shape;57;p5"/>
          <p:cNvPicPr preferRelativeResize="0"/>
          <p:nvPr/>
        </p:nvPicPr>
        <p:blipFill>
          <a:blip r:embed="rId4">
            <a:alphaModFix amt="42000"/>
          </a:blip>
          <a:stretch>
            <a:fillRect/>
          </a:stretch>
        </p:blipFill>
        <p:spPr>
          <a:xfrm rot="10456230" flipH="1">
            <a:off x="5570866" y="4582046"/>
            <a:ext cx="4266902" cy="2787647"/>
          </a:xfrm>
          <a:prstGeom prst="rect">
            <a:avLst/>
          </a:prstGeom>
          <a:noFill/>
          <a:ln>
            <a:noFill/>
          </a:ln>
        </p:spPr>
      </p:pic>
      <p:pic>
        <p:nvPicPr>
          <p:cNvPr id="58" name="Google Shape;58;p5"/>
          <p:cNvPicPr preferRelativeResize="0"/>
          <p:nvPr/>
        </p:nvPicPr>
        <p:blipFill>
          <a:blip r:embed="rId2">
            <a:alphaModFix/>
          </a:blip>
          <a:stretch>
            <a:fillRect/>
          </a:stretch>
        </p:blipFill>
        <p:spPr>
          <a:xfrm rot="1621721">
            <a:off x="7438562" y="-1669728"/>
            <a:ext cx="3960776" cy="2587652"/>
          </a:xfrm>
          <a:prstGeom prst="rect">
            <a:avLst/>
          </a:prstGeom>
          <a:noFill/>
          <a:ln>
            <a:noFill/>
          </a:ln>
        </p:spPr>
      </p:pic>
      <p:pic>
        <p:nvPicPr>
          <p:cNvPr id="59" name="Google Shape;59;p5"/>
          <p:cNvPicPr preferRelativeResize="0"/>
          <p:nvPr/>
        </p:nvPicPr>
        <p:blipFill>
          <a:blip r:embed="rId3">
            <a:alphaModFix/>
          </a:blip>
          <a:stretch>
            <a:fillRect/>
          </a:stretch>
        </p:blipFill>
        <p:spPr>
          <a:xfrm rot="-8803508" flipH="1">
            <a:off x="8423575" y="-1081129"/>
            <a:ext cx="1486975" cy="1589081"/>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75207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3442098"/>
            <a:ext cx="7886700" cy="1125141"/>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buClrTx/>
            </a:pPr>
            <a:fld id="{A220ADDF-9C60-4B6B-8341-7F8E87901CD6}" type="datetimeFigureOut">
              <a:rPr lang="en-GB" kern="1200" smtClean="0">
                <a:solidFill>
                  <a:prstClr val="black">
                    <a:tint val="75000"/>
                  </a:prstClr>
                </a:solidFill>
                <a:latin typeface="Calibri" panose="020F0502020204030204"/>
                <a:ea typeface="+mn-ea"/>
                <a:cs typeface="+mn-cs"/>
              </a:rPr>
              <a:pPr defTabSz="685800">
                <a:buClrTx/>
              </a:pPr>
              <a:t>18/09/2024</a:t>
            </a:fld>
            <a:endParaRPr lang="en-GB"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GB"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87DD5085-EDB1-480E-A680-DADD085DED05}" type="slidenum">
              <a:rPr lang="en-GB" kern="1200" smtClean="0">
                <a:solidFill>
                  <a:prstClr val="black">
                    <a:tint val="75000"/>
                  </a:prstClr>
                </a:solidFill>
                <a:latin typeface="Calibri" panose="020F0502020204030204"/>
                <a:ea typeface="+mn-ea"/>
                <a:cs typeface="+mn-cs"/>
              </a:rPr>
              <a:pPr defTabSz="685800">
                <a:buClrTx/>
              </a:pPr>
              <a:t>‹#›</a:t>
            </a:fld>
            <a:endParaRPr lang="en-GB"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13675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defTabSz="685800">
              <a:buClrTx/>
            </a:pPr>
            <a:fld id="{A220ADDF-9C60-4B6B-8341-7F8E87901CD6}" type="datetimeFigureOut">
              <a:rPr lang="en-GB" kern="1200" smtClean="0">
                <a:solidFill>
                  <a:prstClr val="black">
                    <a:tint val="75000"/>
                  </a:prstClr>
                </a:solidFill>
                <a:latin typeface="Calibri" panose="020F0502020204030204"/>
                <a:ea typeface="+mn-ea"/>
                <a:cs typeface="+mn-cs"/>
              </a:rPr>
              <a:pPr defTabSz="685800">
                <a:buClrTx/>
              </a:pPr>
              <a:t>18/09/2024</a:t>
            </a:fld>
            <a:endParaRPr lang="en-GB"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GB"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87DD5085-EDB1-480E-A680-DADD085DED05}" type="slidenum">
              <a:rPr lang="en-GB" kern="1200" smtClean="0">
                <a:solidFill>
                  <a:prstClr val="black">
                    <a:tint val="75000"/>
                  </a:prstClr>
                </a:solidFill>
                <a:latin typeface="Calibri" panose="020F0502020204030204"/>
                <a:ea typeface="+mn-ea"/>
                <a:cs typeface="+mn-cs"/>
              </a:rPr>
              <a:pPr defTabSz="685800">
                <a:buClrTx/>
              </a:pPr>
              <a:t>‹#›</a:t>
            </a:fld>
            <a:endParaRPr lang="en-GB"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5277125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260873"/>
            <a:ext cx="386834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7"/>
            <a:ext cx="386834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260873"/>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7"/>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defTabSz="685800">
              <a:buClrTx/>
            </a:pPr>
            <a:fld id="{A220ADDF-9C60-4B6B-8341-7F8E87901CD6}" type="datetimeFigureOut">
              <a:rPr lang="en-GB" kern="1200" smtClean="0">
                <a:solidFill>
                  <a:prstClr val="black">
                    <a:tint val="75000"/>
                  </a:prstClr>
                </a:solidFill>
                <a:latin typeface="Calibri" panose="020F0502020204030204"/>
                <a:ea typeface="+mn-ea"/>
                <a:cs typeface="+mn-cs"/>
              </a:rPr>
              <a:pPr defTabSz="685800">
                <a:buClrTx/>
              </a:pPr>
              <a:t>18/09/2024</a:t>
            </a:fld>
            <a:endParaRPr lang="en-GB"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685800">
              <a:buClrTx/>
            </a:pPr>
            <a:endParaRPr lang="en-GB"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685800">
              <a:buClrTx/>
            </a:pPr>
            <a:fld id="{87DD5085-EDB1-480E-A680-DADD085DED05}" type="slidenum">
              <a:rPr lang="en-GB" kern="1200" smtClean="0">
                <a:solidFill>
                  <a:prstClr val="black">
                    <a:tint val="75000"/>
                  </a:prstClr>
                </a:solidFill>
                <a:latin typeface="Calibri" panose="020F0502020204030204"/>
                <a:ea typeface="+mn-ea"/>
                <a:cs typeface="+mn-cs"/>
              </a:rPr>
              <a:pPr defTabSz="685800">
                <a:buClrTx/>
              </a:pPr>
              <a:t>‹#›</a:t>
            </a:fld>
            <a:endParaRPr lang="en-GB"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805595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defTabSz="685800">
              <a:buClrTx/>
            </a:pPr>
            <a:fld id="{A220ADDF-9C60-4B6B-8341-7F8E87901CD6}" type="datetimeFigureOut">
              <a:rPr lang="en-GB" kern="1200" smtClean="0">
                <a:solidFill>
                  <a:prstClr val="black">
                    <a:tint val="75000"/>
                  </a:prstClr>
                </a:solidFill>
                <a:latin typeface="Calibri" panose="020F0502020204030204"/>
                <a:ea typeface="+mn-ea"/>
                <a:cs typeface="+mn-cs"/>
              </a:rPr>
              <a:pPr defTabSz="685800">
                <a:buClrTx/>
              </a:pPr>
              <a:t>18/09/2024</a:t>
            </a:fld>
            <a:endParaRPr lang="en-GB"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685800">
              <a:buClrTx/>
            </a:pPr>
            <a:endParaRPr lang="en-GB"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685800">
              <a:buClrTx/>
            </a:pPr>
            <a:fld id="{87DD5085-EDB1-480E-A680-DADD085DED05}" type="slidenum">
              <a:rPr lang="en-GB" kern="1200" smtClean="0">
                <a:solidFill>
                  <a:prstClr val="black">
                    <a:tint val="75000"/>
                  </a:prstClr>
                </a:solidFill>
                <a:latin typeface="Calibri" panose="020F0502020204030204"/>
                <a:ea typeface="+mn-ea"/>
                <a:cs typeface="+mn-cs"/>
              </a:rPr>
              <a:pPr defTabSz="685800">
                <a:buClrTx/>
              </a:pPr>
              <a:t>‹#›</a:t>
            </a:fld>
            <a:endParaRPr lang="en-GB"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6200812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A220ADDF-9C60-4B6B-8341-7F8E87901CD6}" type="datetimeFigureOut">
              <a:rPr lang="en-GB" kern="1200" smtClean="0">
                <a:solidFill>
                  <a:prstClr val="black">
                    <a:tint val="75000"/>
                  </a:prstClr>
                </a:solidFill>
                <a:latin typeface="Calibri" panose="020F0502020204030204"/>
                <a:ea typeface="+mn-ea"/>
                <a:cs typeface="+mn-cs"/>
              </a:rPr>
              <a:pPr defTabSz="685800">
                <a:buClrTx/>
              </a:pPr>
              <a:t>18/09/2024</a:t>
            </a:fld>
            <a:endParaRPr lang="en-GB"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685800">
              <a:buClrTx/>
            </a:pPr>
            <a:endParaRPr lang="en-GB"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685800">
              <a:buClrTx/>
            </a:pPr>
            <a:fld id="{87DD5085-EDB1-480E-A680-DADD085DED05}" type="slidenum">
              <a:rPr lang="en-GB" kern="1200" smtClean="0">
                <a:solidFill>
                  <a:prstClr val="black">
                    <a:tint val="75000"/>
                  </a:prstClr>
                </a:solidFill>
                <a:latin typeface="Calibri" panose="020F0502020204030204"/>
                <a:ea typeface="+mn-ea"/>
                <a:cs typeface="+mn-cs"/>
              </a:rPr>
              <a:pPr defTabSz="685800">
                <a:buClrTx/>
              </a:pPr>
              <a:t>‹#›</a:t>
            </a:fld>
            <a:endParaRPr lang="en-GB"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3914413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pPr>
            <a:fld id="{A220ADDF-9C60-4B6B-8341-7F8E87901CD6}" type="datetimeFigureOut">
              <a:rPr lang="en-GB" kern="1200" smtClean="0">
                <a:solidFill>
                  <a:prstClr val="black">
                    <a:tint val="75000"/>
                  </a:prstClr>
                </a:solidFill>
                <a:latin typeface="Calibri" panose="020F0502020204030204"/>
                <a:ea typeface="+mn-ea"/>
                <a:cs typeface="+mn-cs"/>
              </a:rPr>
              <a:pPr defTabSz="685800">
                <a:buClrTx/>
              </a:pPr>
              <a:t>18/09/2024</a:t>
            </a:fld>
            <a:endParaRPr lang="en-GB"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GB"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87DD5085-EDB1-480E-A680-DADD085DED05}" type="slidenum">
              <a:rPr lang="en-GB" kern="1200" smtClean="0">
                <a:solidFill>
                  <a:prstClr val="black">
                    <a:tint val="75000"/>
                  </a:prstClr>
                </a:solidFill>
                <a:latin typeface="Calibri" panose="020F0502020204030204"/>
                <a:ea typeface="+mn-ea"/>
                <a:cs typeface="+mn-cs"/>
              </a:rPr>
              <a:pPr defTabSz="685800">
                <a:buClrTx/>
              </a:pPr>
              <a:t>‹#›</a:t>
            </a:fld>
            <a:endParaRPr lang="en-GB"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420014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pPr>
            <a:fld id="{A220ADDF-9C60-4B6B-8341-7F8E87901CD6}" type="datetimeFigureOut">
              <a:rPr lang="en-GB" kern="1200" smtClean="0">
                <a:solidFill>
                  <a:prstClr val="black">
                    <a:tint val="75000"/>
                  </a:prstClr>
                </a:solidFill>
                <a:latin typeface="Calibri" panose="020F0502020204030204"/>
                <a:ea typeface="+mn-ea"/>
                <a:cs typeface="+mn-cs"/>
              </a:rPr>
              <a:pPr defTabSz="685800">
                <a:buClrTx/>
              </a:pPr>
              <a:t>18/09/2024</a:t>
            </a:fld>
            <a:endParaRPr lang="en-GB"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GB"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87DD5085-EDB1-480E-A680-DADD085DED05}" type="slidenum">
              <a:rPr lang="en-GB" kern="1200" smtClean="0">
                <a:solidFill>
                  <a:prstClr val="black">
                    <a:tint val="75000"/>
                  </a:prstClr>
                </a:solidFill>
                <a:latin typeface="Calibri" panose="020F0502020204030204"/>
                <a:ea typeface="+mn-ea"/>
                <a:cs typeface="+mn-cs"/>
              </a:rPr>
              <a:pPr defTabSz="685800">
                <a:buClrTx/>
              </a:pPr>
              <a:t>‹#›</a:t>
            </a:fld>
            <a:endParaRPr lang="en-GB"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230059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685800">
              <a:buClrTx/>
            </a:pPr>
            <a:fld id="{A220ADDF-9C60-4B6B-8341-7F8E87901CD6}" type="datetimeFigureOut">
              <a:rPr lang="en-GB" kern="1200" smtClean="0">
                <a:solidFill>
                  <a:prstClr val="black">
                    <a:tint val="75000"/>
                  </a:prstClr>
                </a:solidFill>
                <a:latin typeface="Calibri" panose="020F0502020204030204"/>
                <a:ea typeface="+mn-ea"/>
                <a:cs typeface="+mn-cs"/>
              </a:rPr>
              <a:pPr defTabSz="685800">
                <a:buClrTx/>
              </a:pPr>
              <a:t>18/09/2024</a:t>
            </a:fld>
            <a:endParaRPr lang="en-GB"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GB"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87DD5085-EDB1-480E-A680-DADD085DED05}" type="slidenum">
              <a:rPr lang="en-GB" kern="1200" smtClean="0">
                <a:solidFill>
                  <a:prstClr val="black">
                    <a:tint val="75000"/>
                  </a:prstClr>
                </a:solidFill>
                <a:latin typeface="Calibri" panose="020F0502020204030204"/>
                <a:ea typeface="+mn-ea"/>
                <a:cs typeface="+mn-cs"/>
              </a:rPr>
              <a:pPr defTabSz="685800">
                <a:buClrTx/>
              </a:pPr>
              <a:t>‹#›</a:t>
            </a:fld>
            <a:endParaRPr lang="en-GB"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8939637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685800">
              <a:buClrTx/>
            </a:pPr>
            <a:fld id="{A220ADDF-9C60-4B6B-8341-7F8E87901CD6}" type="datetimeFigureOut">
              <a:rPr lang="en-GB" kern="1200" smtClean="0">
                <a:solidFill>
                  <a:prstClr val="black">
                    <a:tint val="75000"/>
                  </a:prstClr>
                </a:solidFill>
                <a:latin typeface="Calibri" panose="020F0502020204030204"/>
                <a:ea typeface="+mn-ea"/>
                <a:cs typeface="+mn-cs"/>
              </a:rPr>
              <a:pPr defTabSz="685800">
                <a:buClrTx/>
              </a:pPr>
              <a:t>18/09/2024</a:t>
            </a:fld>
            <a:endParaRPr lang="en-GB"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GB"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87DD5085-EDB1-480E-A680-DADD085DED05}" type="slidenum">
              <a:rPr lang="en-GB" kern="1200" smtClean="0">
                <a:solidFill>
                  <a:prstClr val="black">
                    <a:tint val="75000"/>
                  </a:prstClr>
                </a:solidFill>
                <a:latin typeface="Calibri" panose="020F0502020204030204"/>
                <a:ea typeface="+mn-ea"/>
                <a:cs typeface="+mn-cs"/>
              </a:rPr>
              <a:pPr defTabSz="685800">
                <a:buClrTx/>
              </a:pPr>
              <a:t>‹#›</a:t>
            </a:fld>
            <a:endParaRPr lang="en-GB"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666252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One column text">
  <p:cSld name="ONE_COLUMN_TEXT">
    <p:spTree>
      <p:nvGrpSpPr>
        <p:cNvPr id="1" name="Shape 66"/>
        <p:cNvGrpSpPr/>
        <p:nvPr/>
      </p:nvGrpSpPr>
      <p:grpSpPr>
        <a:xfrm>
          <a:off x="0" y="0"/>
          <a:ext cx="0" cy="0"/>
          <a:chOff x="0" y="0"/>
          <a:chExt cx="0" cy="0"/>
        </a:xfrm>
      </p:grpSpPr>
      <p:pic>
        <p:nvPicPr>
          <p:cNvPr id="67" name="Google Shape;67;p7"/>
          <p:cNvPicPr preferRelativeResize="0"/>
          <p:nvPr/>
        </p:nvPicPr>
        <p:blipFill>
          <a:blip r:embed="rId2">
            <a:alphaModFix/>
          </a:blip>
          <a:stretch>
            <a:fillRect/>
          </a:stretch>
        </p:blipFill>
        <p:spPr>
          <a:xfrm rot="-3008275">
            <a:off x="-1832104" y="-927014"/>
            <a:ext cx="3422156" cy="2235759"/>
          </a:xfrm>
          <a:prstGeom prst="rect">
            <a:avLst/>
          </a:prstGeom>
          <a:noFill/>
          <a:ln>
            <a:noFill/>
          </a:ln>
        </p:spPr>
      </p:pic>
      <p:pic>
        <p:nvPicPr>
          <p:cNvPr id="68" name="Google Shape;68;p7"/>
          <p:cNvPicPr preferRelativeResize="0"/>
          <p:nvPr/>
        </p:nvPicPr>
        <p:blipFill>
          <a:blip r:embed="rId3">
            <a:alphaModFix amt="42000"/>
          </a:blip>
          <a:stretch>
            <a:fillRect/>
          </a:stretch>
        </p:blipFill>
        <p:spPr>
          <a:xfrm rot="-851557" flipH="1">
            <a:off x="-714573" y="-1947663"/>
            <a:ext cx="4266902" cy="2787650"/>
          </a:xfrm>
          <a:prstGeom prst="rect">
            <a:avLst/>
          </a:prstGeom>
          <a:noFill/>
          <a:ln>
            <a:noFill/>
          </a:ln>
        </p:spPr>
      </p:pic>
      <p:pic>
        <p:nvPicPr>
          <p:cNvPr id="69" name="Google Shape;69;p7"/>
          <p:cNvPicPr preferRelativeResize="0"/>
          <p:nvPr/>
        </p:nvPicPr>
        <p:blipFill>
          <a:blip r:embed="rId4">
            <a:alphaModFix/>
          </a:blip>
          <a:stretch>
            <a:fillRect/>
          </a:stretch>
        </p:blipFill>
        <p:spPr>
          <a:xfrm flipH="1">
            <a:off x="-2" y="2565050"/>
            <a:ext cx="2438702" cy="2578452"/>
          </a:xfrm>
          <a:prstGeom prst="rect">
            <a:avLst/>
          </a:prstGeom>
          <a:noFill/>
          <a:ln>
            <a:noFill/>
          </a:ln>
        </p:spPr>
      </p:pic>
      <p:sp>
        <p:nvSpPr>
          <p:cNvPr id="70" name="Google Shape;70;p7"/>
          <p:cNvSpPr txBox="1">
            <a:spLocks noGrp="1"/>
          </p:cNvSpPr>
          <p:nvPr>
            <p:ph type="title"/>
          </p:nvPr>
        </p:nvSpPr>
        <p:spPr>
          <a:xfrm>
            <a:off x="1136025" y="1088025"/>
            <a:ext cx="4005000" cy="17160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1" name="Google Shape;71;p7"/>
          <p:cNvSpPr txBox="1">
            <a:spLocks noGrp="1"/>
          </p:cNvSpPr>
          <p:nvPr>
            <p:ph type="body" idx="1"/>
          </p:nvPr>
        </p:nvSpPr>
        <p:spPr>
          <a:xfrm>
            <a:off x="1136025" y="2965275"/>
            <a:ext cx="3754500" cy="7935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Char char="●"/>
              <a:defRPr sz="1400"/>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and three columns" userDrawn="1">
  <p:cSld name="Title and three columns">
    <p:spTree>
      <p:nvGrpSpPr>
        <p:cNvPr id="1" name="Shape 977"/>
        <p:cNvGrpSpPr/>
        <p:nvPr/>
      </p:nvGrpSpPr>
      <p:grpSpPr>
        <a:xfrm>
          <a:off x="0" y="0"/>
          <a:ext cx="0" cy="0"/>
          <a:chOff x="0" y="0"/>
          <a:chExt cx="0" cy="0"/>
        </a:xfrm>
      </p:grpSpPr>
      <p:sp>
        <p:nvSpPr>
          <p:cNvPr id="984" name="Google Shape;984;p14"/>
          <p:cNvSpPr/>
          <p:nvPr/>
        </p:nvSpPr>
        <p:spPr>
          <a:xfrm>
            <a:off x="6376739" y="233601"/>
            <a:ext cx="207969" cy="207928"/>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5" name="Google Shape;985;p14"/>
          <p:cNvSpPr/>
          <p:nvPr/>
        </p:nvSpPr>
        <p:spPr>
          <a:xfrm>
            <a:off x="440189" y="4526426"/>
            <a:ext cx="207969" cy="207928"/>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6" name="Google Shape;986;p14"/>
          <p:cNvSpPr/>
          <p:nvPr/>
        </p:nvSpPr>
        <p:spPr>
          <a:xfrm>
            <a:off x="539401" y="233601"/>
            <a:ext cx="207969" cy="207928"/>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7" name="Google Shape;987;p14"/>
          <p:cNvSpPr/>
          <p:nvPr/>
        </p:nvSpPr>
        <p:spPr>
          <a:xfrm>
            <a:off x="8574526" y="4526426"/>
            <a:ext cx="207969" cy="207928"/>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9009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Main point">
  <p:cSld name="MAIN_POINT">
    <p:spTree>
      <p:nvGrpSpPr>
        <p:cNvPr id="1" name="Shape 72"/>
        <p:cNvGrpSpPr/>
        <p:nvPr/>
      </p:nvGrpSpPr>
      <p:grpSpPr>
        <a:xfrm>
          <a:off x="0" y="0"/>
          <a:ext cx="0" cy="0"/>
          <a:chOff x="0" y="0"/>
          <a:chExt cx="0" cy="0"/>
        </a:xfrm>
      </p:grpSpPr>
      <p:sp>
        <p:nvSpPr>
          <p:cNvPr id="73" name="Google Shape;73;p8"/>
          <p:cNvSpPr txBox="1">
            <a:spLocks noGrp="1"/>
          </p:cNvSpPr>
          <p:nvPr>
            <p:ph type="title"/>
          </p:nvPr>
        </p:nvSpPr>
        <p:spPr>
          <a:xfrm>
            <a:off x="659575" y="1897950"/>
            <a:ext cx="7768800" cy="1347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6000"/>
              <a:buNone/>
              <a:defRPr sz="5800"/>
            </a:lvl1pPr>
            <a:lvl2pPr lvl="1" algn="ctr">
              <a:spcBef>
                <a:spcPts val="0"/>
              </a:spcBef>
              <a:spcAft>
                <a:spcPts val="0"/>
              </a:spcAft>
              <a:buClr>
                <a:schemeClr val="accent3"/>
              </a:buClr>
              <a:buSzPts val="6000"/>
              <a:buNone/>
              <a:defRPr sz="6000">
                <a:solidFill>
                  <a:schemeClr val="accent3"/>
                </a:solidFill>
              </a:defRPr>
            </a:lvl2pPr>
            <a:lvl3pPr lvl="2" algn="ctr">
              <a:spcBef>
                <a:spcPts val="0"/>
              </a:spcBef>
              <a:spcAft>
                <a:spcPts val="0"/>
              </a:spcAft>
              <a:buClr>
                <a:schemeClr val="accent3"/>
              </a:buClr>
              <a:buSzPts val="6000"/>
              <a:buNone/>
              <a:defRPr sz="6000">
                <a:solidFill>
                  <a:schemeClr val="accent3"/>
                </a:solidFill>
              </a:defRPr>
            </a:lvl3pPr>
            <a:lvl4pPr lvl="3" algn="ctr">
              <a:spcBef>
                <a:spcPts val="0"/>
              </a:spcBef>
              <a:spcAft>
                <a:spcPts val="0"/>
              </a:spcAft>
              <a:buClr>
                <a:schemeClr val="accent3"/>
              </a:buClr>
              <a:buSzPts val="6000"/>
              <a:buNone/>
              <a:defRPr sz="6000">
                <a:solidFill>
                  <a:schemeClr val="accent3"/>
                </a:solidFill>
              </a:defRPr>
            </a:lvl4pPr>
            <a:lvl5pPr lvl="4" algn="ctr">
              <a:spcBef>
                <a:spcPts val="0"/>
              </a:spcBef>
              <a:spcAft>
                <a:spcPts val="0"/>
              </a:spcAft>
              <a:buClr>
                <a:schemeClr val="accent3"/>
              </a:buClr>
              <a:buSzPts val="6000"/>
              <a:buNone/>
              <a:defRPr sz="6000">
                <a:solidFill>
                  <a:schemeClr val="accent3"/>
                </a:solidFill>
              </a:defRPr>
            </a:lvl5pPr>
            <a:lvl6pPr lvl="5" algn="ctr">
              <a:spcBef>
                <a:spcPts val="0"/>
              </a:spcBef>
              <a:spcAft>
                <a:spcPts val="0"/>
              </a:spcAft>
              <a:buClr>
                <a:schemeClr val="accent3"/>
              </a:buClr>
              <a:buSzPts val="6000"/>
              <a:buNone/>
              <a:defRPr sz="6000">
                <a:solidFill>
                  <a:schemeClr val="accent3"/>
                </a:solidFill>
              </a:defRPr>
            </a:lvl6pPr>
            <a:lvl7pPr lvl="6" algn="ctr">
              <a:spcBef>
                <a:spcPts val="0"/>
              </a:spcBef>
              <a:spcAft>
                <a:spcPts val="0"/>
              </a:spcAft>
              <a:buClr>
                <a:schemeClr val="accent3"/>
              </a:buClr>
              <a:buSzPts val="6000"/>
              <a:buNone/>
              <a:defRPr sz="6000">
                <a:solidFill>
                  <a:schemeClr val="accent3"/>
                </a:solidFill>
              </a:defRPr>
            </a:lvl7pPr>
            <a:lvl8pPr lvl="7" algn="ctr">
              <a:spcBef>
                <a:spcPts val="0"/>
              </a:spcBef>
              <a:spcAft>
                <a:spcPts val="0"/>
              </a:spcAft>
              <a:buClr>
                <a:schemeClr val="accent3"/>
              </a:buClr>
              <a:buSzPts val="6000"/>
              <a:buNone/>
              <a:defRPr sz="6000">
                <a:solidFill>
                  <a:schemeClr val="accent3"/>
                </a:solidFill>
              </a:defRPr>
            </a:lvl8pPr>
            <a:lvl9pPr lvl="8" algn="ctr">
              <a:spcBef>
                <a:spcPts val="0"/>
              </a:spcBef>
              <a:spcAft>
                <a:spcPts val="0"/>
              </a:spcAft>
              <a:buClr>
                <a:schemeClr val="accent3"/>
              </a:buClr>
              <a:buSzPts val="6000"/>
              <a:buNone/>
              <a:defRPr sz="6000">
                <a:solidFill>
                  <a:schemeClr val="accent3"/>
                </a:solidFill>
              </a:defRPr>
            </a:lvl9pPr>
          </a:lstStyle>
          <a:p>
            <a:endParaRPr/>
          </a:p>
        </p:txBody>
      </p:sp>
      <p:pic>
        <p:nvPicPr>
          <p:cNvPr id="74" name="Google Shape;74;p8"/>
          <p:cNvPicPr preferRelativeResize="0"/>
          <p:nvPr/>
        </p:nvPicPr>
        <p:blipFill>
          <a:blip r:embed="rId2">
            <a:alphaModFix amt="42000"/>
          </a:blip>
          <a:stretch>
            <a:fillRect/>
          </a:stretch>
        </p:blipFill>
        <p:spPr>
          <a:xfrm rot="9475653">
            <a:off x="5615241" y="4220734"/>
            <a:ext cx="4266899" cy="2787646"/>
          </a:xfrm>
          <a:prstGeom prst="rect">
            <a:avLst/>
          </a:prstGeom>
          <a:noFill/>
          <a:ln>
            <a:noFill/>
          </a:ln>
        </p:spPr>
      </p:pic>
      <p:pic>
        <p:nvPicPr>
          <p:cNvPr id="75" name="Google Shape;75;p8"/>
          <p:cNvPicPr preferRelativeResize="0"/>
          <p:nvPr/>
        </p:nvPicPr>
        <p:blipFill>
          <a:blip r:embed="rId3">
            <a:alphaModFix amt="42000"/>
          </a:blip>
          <a:stretch>
            <a:fillRect/>
          </a:stretch>
        </p:blipFill>
        <p:spPr>
          <a:xfrm rot="10340236">
            <a:off x="2240503" y="4433654"/>
            <a:ext cx="4266900" cy="2787650"/>
          </a:xfrm>
          <a:prstGeom prst="rect">
            <a:avLst/>
          </a:prstGeom>
          <a:noFill/>
          <a:ln>
            <a:noFill/>
          </a:ln>
        </p:spPr>
      </p:pic>
      <p:pic>
        <p:nvPicPr>
          <p:cNvPr id="76" name="Google Shape;76;p8"/>
          <p:cNvPicPr preferRelativeResize="0"/>
          <p:nvPr/>
        </p:nvPicPr>
        <p:blipFill>
          <a:blip r:embed="rId4">
            <a:alphaModFix/>
          </a:blip>
          <a:stretch>
            <a:fillRect/>
          </a:stretch>
        </p:blipFill>
        <p:spPr>
          <a:xfrm rot="10800000">
            <a:off x="-886958" y="4161620"/>
            <a:ext cx="4231199" cy="2764325"/>
          </a:xfrm>
          <a:prstGeom prst="rect">
            <a:avLst/>
          </a:prstGeom>
          <a:noFill/>
          <a:ln>
            <a:noFill/>
          </a:ln>
        </p:spPr>
      </p:pic>
      <p:pic>
        <p:nvPicPr>
          <p:cNvPr id="77" name="Google Shape;77;p8"/>
          <p:cNvPicPr preferRelativeResize="0"/>
          <p:nvPr/>
        </p:nvPicPr>
        <p:blipFill>
          <a:blip r:embed="rId5">
            <a:alphaModFix/>
          </a:blip>
          <a:stretch>
            <a:fillRect/>
          </a:stretch>
        </p:blipFill>
        <p:spPr>
          <a:xfrm rot="-3369864" flipH="1">
            <a:off x="8508574" y="4489498"/>
            <a:ext cx="951395" cy="1528698"/>
          </a:xfrm>
          <a:prstGeom prst="rect">
            <a:avLst/>
          </a:prstGeom>
          <a:noFill/>
          <a:ln>
            <a:noFill/>
          </a:ln>
        </p:spPr>
      </p:pic>
      <p:pic>
        <p:nvPicPr>
          <p:cNvPr id="78" name="Google Shape;78;p8"/>
          <p:cNvPicPr preferRelativeResize="0"/>
          <p:nvPr/>
        </p:nvPicPr>
        <p:blipFill>
          <a:blip r:embed="rId2">
            <a:alphaModFix amt="42000"/>
          </a:blip>
          <a:stretch>
            <a:fillRect/>
          </a:stretch>
        </p:blipFill>
        <p:spPr>
          <a:xfrm flipH="1">
            <a:off x="3034665" y="-2013164"/>
            <a:ext cx="4266900" cy="2787649"/>
          </a:xfrm>
          <a:prstGeom prst="rect">
            <a:avLst/>
          </a:prstGeom>
          <a:noFill/>
          <a:ln>
            <a:noFill/>
          </a:ln>
        </p:spPr>
      </p:pic>
      <p:pic>
        <p:nvPicPr>
          <p:cNvPr id="79" name="Google Shape;79;p8"/>
          <p:cNvPicPr preferRelativeResize="0"/>
          <p:nvPr/>
        </p:nvPicPr>
        <p:blipFill>
          <a:blip r:embed="rId4">
            <a:alphaModFix/>
          </a:blip>
          <a:stretch>
            <a:fillRect/>
          </a:stretch>
        </p:blipFill>
        <p:spPr>
          <a:xfrm rot="1621721">
            <a:off x="6432530" y="-1507268"/>
            <a:ext cx="4231198" cy="2764324"/>
          </a:xfrm>
          <a:prstGeom prst="rect">
            <a:avLst/>
          </a:prstGeom>
          <a:noFill/>
          <a:ln>
            <a:noFill/>
          </a:ln>
        </p:spPr>
      </p:pic>
      <p:pic>
        <p:nvPicPr>
          <p:cNvPr id="80" name="Google Shape;80;p8"/>
          <p:cNvPicPr preferRelativeResize="0"/>
          <p:nvPr/>
        </p:nvPicPr>
        <p:blipFill>
          <a:blip r:embed="rId3">
            <a:alphaModFix amt="42000"/>
          </a:blip>
          <a:stretch>
            <a:fillRect/>
          </a:stretch>
        </p:blipFill>
        <p:spPr>
          <a:xfrm rot="-878928">
            <a:off x="-1205784" y="-1518937"/>
            <a:ext cx="4266899" cy="2787648"/>
          </a:xfrm>
          <a:prstGeom prst="rect">
            <a:avLst/>
          </a:prstGeom>
          <a:noFill/>
          <a:ln>
            <a:noFill/>
          </a:ln>
        </p:spPr>
      </p:pic>
      <p:pic>
        <p:nvPicPr>
          <p:cNvPr id="81" name="Google Shape;81;p8"/>
          <p:cNvPicPr preferRelativeResize="0"/>
          <p:nvPr/>
        </p:nvPicPr>
        <p:blipFill>
          <a:blip r:embed="rId5">
            <a:alphaModFix/>
          </a:blip>
          <a:stretch>
            <a:fillRect/>
          </a:stretch>
        </p:blipFill>
        <p:spPr>
          <a:xfrm rot="9030618">
            <a:off x="-284274" y="-736662"/>
            <a:ext cx="953652" cy="1532316"/>
          </a:xfrm>
          <a:prstGeom prst="rect">
            <a:avLst/>
          </a:prstGeom>
          <a:noFill/>
          <a:ln>
            <a:noFill/>
          </a:ln>
        </p:spPr>
      </p:pic>
      <p:pic>
        <p:nvPicPr>
          <p:cNvPr id="82" name="Google Shape;82;p8"/>
          <p:cNvPicPr preferRelativeResize="0"/>
          <p:nvPr/>
        </p:nvPicPr>
        <p:blipFill>
          <a:blip r:embed="rId6">
            <a:alphaModFix/>
          </a:blip>
          <a:stretch>
            <a:fillRect/>
          </a:stretch>
        </p:blipFill>
        <p:spPr>
          <a:xfrm flipH="1">
            <a:off x="-713900" y="4161637"/>
            <a:ext cx="1544577" cy="1650623"/>
          </a:xfrm>
          <a:prstGeom prst="rect">
            <a:avLst/>
          </a:prstGeom>
          <a:noFill/>
          <a:ln>
            <a:noFill/>
          </a:ln>
        </p:spPr>
      </p:pic>
      <p:pic>
        <p:nvPicPr>
          <p:cNvPr id="83" name="Google Shape;83;p8"/>
          <p:cNvPicPr preferRelativeResize="0"/>
          <p:nvPr/>
        </p:nvPicPr>
        <p:blipFill>
          <a:blip r:embed="rId6">
            <a:alphaModFix/>
          </a:blip>
          <a:stretch>
            <a:fillRect/>
          </a:stretch>
        </p:blipFill>
        <p:spPr>
          <a:xfrm rot="10800000" flipH="1">
            <a:off x="8084488" y="-950413"/>
            <a:ext cx="1544577" cy="165062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ig number">
  <p:cSld name="BIG_NUMBER">
    <p:spTree>
      <p:nvGrpSpPr>
        <p:cNvPr id="1" name="Shape 99"/>
        <p:cNvGrpSpPr/>
        <p:nvPr/>
      </p:nvGrpSpPr>
      <p:grpSpPr>
        <a:xfrm>
          <a:off x="0" y="0"/>
          <a:ext cx="0" cy="0"/>
          <a:chOff x="0" y="0"/>
          <a:chExt cx="0" cy="0"/>
        </a:xfrm>
      </p:grpSpPr>
      <p:sp>
        <p:nvSpPr>
          <p:cNvPr id="100" name="Google Shape;100;p11"/>
          <p:cNvSpPr txBox="1">
            <a:spLocks noGrp="1"/>
          </p:cNvSpPr>
          <p:nvPr>
            <p:ph type="title" hasCustomPrompt="1"/>
          </p:nvPr>
        </p:nvSpPr>
        <p:spPr>
          <a:xfrm>
            <a:off x="2790725" y="1106900"/>
            <a:ext cx="5526900" cy="1511100"/>
          </a:xfrm>
          <a:prstGeom prst="rect">
            <a:avLst/>
          </a:prstGeom>
        </p:spPr>
        <p:txBody>
          <a:bodyPr spcFirstLastPara="1" wrap="square" lIns="91425" tIns="91425" rIns="91425" bIns="91425" anchor="b" anchorCtr="0">
            <a:noAutofit/>
          </a:bodyPr>
          <a:lstStyle>
            <a:lvl1pPr lvl="0" algn="r">
              <a:spcBef>
                <a:spcPts val="0"/>
              </a:spcBef>
              <a:spcAft>
                <a:spcPts val="0"/>
              </a:spcAft>
              <a:buSzPts val="9600"/>
              <a:buNone/>
              <a:defRPr sz="93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01" name="Google Shape;101;p11"/>
          <p:cNvSpPr txBox="1">
            <a:spLocks noGrp="1"/>
          </p:cNvSpPr>
          <p:nvPr>
            <p:ph type="subTitle" idx="1"/>
          </p:nvPr>
        </p:nvSpPr>
        <p:spPr>
          <a:xfrm>
            <a:off x="2790725" y="2631951"/>
            <a:ext cx="5526900" cy="420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None/>
              <a:defRPr sz="18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pic>
        <p:nvPicPr>
          <p:cNvPr id="102" name="Google Shape;102;p11"/>
          <p:cNvPicPr preferRelativeResize="0"/>
          <p:nvPr/>
        </p:nvPicPr>
        <p:blipFill>
          <a:blip r:embed="rId2">
            <a:alphaModFix amt="42000"/>
          </a:blip>
          <a:stretch>
            <a:fillRect/>
          </a:stretch>
        </p:blipFill>
        <p:spPr>
          <a:xfrm rot="-10340236" flipH="1">
            <a:off x="2732589" y="4592054"/>
            <a:ext cx="4266900" cy="2787650"/>
          </a:xfrm>
          <a:prstGeom prst="rect">
            <a:avLst/>
          </a:prstGeom>
          <a:noFill/>
          <a:ln>
            <a:noFill/>
          </a:ln>
        </p:spPr>
      </p:pic>
      <p:pic>
        <p:nvPicPr>
          <p:cNvPr id="103" name="Google Shape;103;p11"/>
          <p:cNvPicPr preferRelativeResize="0"/>
          <p:nvPr/>
        </p:nvPicPr>
        <p:blipFill>
          <a:blip r:embed="rId3">
            <a:alphaModFix/>
          </a:blip>
          <a:stretch>
            <a:fillRect/>
          </a:stretch>
        </p:blipFill>
        <p:spPr>
          <a:xfrm rot="10800000" flipH="1">
            <a:off x="5835426" y="4161620"/>
            <a:ext cx="4231199" cy="2764325"/>
          </a:xfrm>
          <a:prstGeom prst="rect">
            <a:avLst/>
          </a:prstGeom>
          <a:noFill/>
          <a:ln>
            <a:noFill/>
          </a:ln>
        </p:spPr>
      </p:pic>
      <p:pic>
        <p:nvPicPr>
          <p:cNvPr id="104" name="Google Shape;104;p11"/>
          <p:cNvPicPr preferRelativeResize="0"/>
          <p:nvPr/>
        </p:nvPicPr>
        <p:blipFill>
          <a:blip r:embed="rId4">
            <a:alphaModFix amt="42000"/>
          </a:blip>
          <a:stretch>
            <a:fillRect/>
          </a:stretch>
        </p:blipFill>
        <p:spPr>
          <a:xfrm>
            <a:off x="1878101" y="-2013164"/>
            <a:ext cx="4266900" cy="2787649"/>
          </a:xfrm>
          <a:prstGeom prst="rect">
            <a:avLst/>
          </a:prstGeom>
          <a:noFill/>
          <a:ln>
            <a:noFill/>
          </a:ln>
        </p:spPr>
      </p:pic>
      <p:pic>
        <p:nvPicPr>
          <p:cNvPr id="105" name="Google Shape;105;p11"/>
          <p:cNvPicPr preferRelativeResize="0"/>
          <p:nvPr/>
        </p:nvPicPr>
        <p:blipFill>
          <a:blip r:embed="rId3">
            <a:alphaModFix/>
          </a:blip>
          <a:stretch>
            <a:fillRect/>
          </a:stretch>
        </p:blipFill>
        <p:spPr>
          <a:xfrm rot="-1621721" flipH="1">
            <a:off x="-1770636" y="-1609993"/>
            <a:ext cx="4231198" cy="2764324"/>
          </a:xfrm>
          <a:prstGeom prst="rect">
            <a:avLst/>
          </a:prstGeom>
          <a:noFill/>
          <a:ln>
            <a:noFill/>
          </a:ln>
        </p:spPr>
      </p:pic>
      <p:pic>
        <p:nvPicPr>
          <p:cNvPr id="106" name="Google Shape;106;p11"/>
          <p:cNvPicPr preferRelativeResize="0"/>
          <p:nvPr/>
        </p:nvPicPr>
        <p:blipFill>
          <a:blip r:embed="rId2">
            <a:alphaModFix amt="42000"/>
          </a:blip>
          <a:stretch>
            <a:fillRect/>
          </a:stretch>
        </p:blipFill>
        <p:spPr>
          <a:xfrm rot="878928" flipH="1">
            <a:off x="6118552" y="-1827850"/>
            <a:ext cx="4266899" cy="2787648"/>
          </a:xfrm>
          <a:prstGeom prst="rect">
            <a:avLst/>
          </a:prstGeom>
          <a:noFill/>
          <a:ln>
            <a:noFill/>
          </a:ln>
        </p:spPr>
      </p:pic>
      <p:pic>
        <p:nvPicPr>
          <p:cNvPr id="107" name="Google Shape;107;p11"/>
          <p:cNvPicPr preferRelativeResize="0"/>
          <p:nvPr/>
        </p:nvPicPr>
        <p:blipFill>
          <a:blip r:embed="rId5">
            <a:alphaModFix/>
          </a:blip>
          <a:stretch>
            <a:fillRect/>
          </a:stretch>
        </p:blipFill>
        <p:spPr>
          <a:xfrm rot="-9030618" flipH="1">
            <a:off x="8480115" y="-994000"/>
            <a:ext cx="953652" cy="153231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08"/>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Quote">
  <p:cSld name="BLANK_1_1">
    <p:spTree>
      <p:nvGrpSpPr>
        <p:cNvPr id="1" name="Shape 134"/>
        <p:cNvGrpSpPr/>
        <p:nvPr/>
      </p:nvGrpSpPr>
      <p:grpSpPr>
        <a:xfrm>
          <a:off x="0" y="0"/>
          <a:ext cx="0" cy="0"/>
          <a:chOff x="0" y="0"/>
          <a:chExt cx="0" cy="0"/>
        </a:xfrm>
      </p:grpSpPr>
      <p:sp>
        <p:nvSpPr>
          <p:cNvPr id="135" name="Google Shape;135;p14"/>
          <p:cNvSpPr txBox="1">
            <a:spLocks noGrp="1"/>
          </p:cNvSpPr>
          <p:nvPr>
            <p:ph type="title"/>
          </p:nvPr>
        </p:nvSpPr>
        <p:spPr>
          <a:xfrm flipH="1">
            <a:off x="3054950" y="3208975"/>
            <a:ext cx="50325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28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36" name="Google Shape;136;p14"/>
          <p:cNvSpPr txBox="1">
            <a:spLocks noGrp="1"/>
          </p:cNvSpPr>
          <p:nvPr>
            <p:ph type="subTitle" idx="1"/>
          </p:nvPr>
        </p:nvSpPr>
        <p:spPr>
          <a:xfrm flipH="1">
            <a:off x="3054950" y="1369583"/>
            <a:ext cx="5032500" cy="1740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27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pic>
        <p:nvPicPr>
          <p:cNvPr id="137" name="Google Shape;137;p14"/>
          <p:cNvPicPr preferRelativeResize="0"/>
          <p:nvPr/>
        </p:nvPicPr>
        <p:blipFill>
          <a:blip r:embed="rId2">
            <a:alphaModFix amt="42000"/>
          </a:blip>
          <a:stretch>
            <a:fillRect/>
          </a:stretch>
        </p:blipFill>
        <p:spPr>
          <a:xfrm rot="10459007" flipH="1">
            <a:off x="586611" y="4557208"/>
            <a:ext cx="4266902" cy="2787647"/>
          </a:xfrm>
          <a:prstGeom prst="rect">
            <a:avLst/>
          </a:prstGeom>
          <a:noFill/>
          <a:ln>
            <a:noFill/>
          </a:ln>
        </p:spPr>
      </p:pic>
      <p:pic>
        <p:nvPicPr>
          <p:cNvPr id="138" name="Google Shape;138;p14"/>
          <p:cNvPicPr preferRelativeResize="0"/>
          <p:nvPr/>
        </p:nvPicPr>
        <p:blipFill>
          <a:blip r:embed="rId3">
            <a:alphaModFix amt="42000"/>
          </a:blip>
          <a:stretch>
            <a:fillRect/>
          </a:stretch>
        </p:blipFill>
        <p:spPr>
          <a:xfrm rot="8100000" flipH="1">
            <a:off x="7144124" y="3618708"/>
            <a:ext cx="4266901" cy="2787648"/>
          </a:xfrm>
          <a:prstGeom prst="rect">
            <a:avLst/>
          </a:prstGeom>
          <a:noFill/>
          <a:ln>
            <a:noFill/>
          </a:ln>
        </p:spPr>
      </p:pic>
      <p:pic>
        <p:nvPicPr>
          <p:cNvPr id="139" name="Google Shape;139;p14"/>
          <p:cNvPicPr preferRelativeResize="0"/>
          <p:nvPr/>
        </p:nvPicPr>
        <p:blipFill>
          <a:blip r:embed="rId4">
            <a:alphaModFix/>
          </a:blip>
          <a:stretch>
            <a:fillRect/>
          </a:stretch>
        </p:blipFill>
        <p:spPr>
          <a:xfrm rot="10800000" flipH="1">
            <a:off x="4343997" y="4568870"/>
            <a:ext cx="4231199" cy="2764325"/>
          </a:xfrm>
          <a:prstGeom prst="rect">
            <a:avLst/>
          </a:prstGeom>
          <a:noFill/>
          <a:ln>
            <a:noFill/>
          </a:ln>
        </p:spPr>
      </p:pic>
      <p:pic>
        <p:nvPicPr>
          <p:cNvPr id="140" name="Google Shape;140;p14"/>
          <p:cNvPicPr preferRelativeResize="0"/>
          <p:nvPr/>
        </p:nvPicPr>
        <p:blipFill>
          <a:blip r:embed="rId5">
            <a:alphaModFix/>
          </a:blip>
          <a:stretch>
            <a:fillRect/>
          </a:stretch>
        </p:blipFill>
        <p:spPr>
          <a:xfrm rot="-3369864" flipH="1">
            <a:off x="8352182" y="4526523"/>
            <a:ext cx="951395" cy="1528698"/>
          </a:xfrm>
          <a:prstGeom prst="rect">
            <a:avLst/>
          </a:prstGeom>
          <a:noFill/>
          <a:ln>
            <a:noFill/>
          </a:ln>
        </p:spPr>
      </p:pic>
      <p:pic>
        <p:nvPicPr>
          <p:cNvPr id="141" name="Google Shape;141;p14"/>
          <p:cNvPicPr preferRelativeResize="0"/>
          <p:nvPr/>
        </p:nvPicPr>
        <p:blipFill>
          <a:blip r:embed="rId3">
            <a:alphaModFix amt="42000"/>
          </a:blip>
          <a:stretch>
            <a:fillRect/>
          </a:stretch>
        </p:blipFill>
        <p:spPr>
          <a:xfrm rot="-8587554">
            <a:off x="-2130738" y="3897045"/>
            <a:ext cx="4266897" cy="2787649"/>
          </a:xfrm>
          <a:prstGeom prst="rect">
            <a:avLst/>
          </a:prstGeom>
          <a:noFill/>
          <a:ln>
            <a:noFill/>
          </a:ln>
        </p:spPr>
      </p:pic>
      <p:pic>
        <p:nvPicPr>
          <p:cNvPr id="142" name="Google Shape;142;p14"/>
          <p:cNvPicPr preferRelativeResize="0"/>
          <p:nvPr/>
        </p:nvPicPr>
        <p:blipFill>
          <a:blip r:embed="rId2">
            <a:alphaModFix amt="42000"/>
          </a:blip>
          <a:stretch>
            <a:fillRect/>
          </a:stretch>
        </p:blipFill>
        <p:spPr>
          <a:xfrm rot="3184254">
            <a:off x="6694434" y="-1896038"/>
            <a:ext cx="4266900" cy="2787650"/>
          </a:xfrm>
          <a:prstGeom prst="rect">
            <a:avLst/>
          </a:prstGeom>
          <a:noFill/>
          <a:ln>
            <a:noFill/>
          </a:ln>
        </p:spPr>
      </p:pic>
      <p:pic>
        <p:nvPicPr>
          <p:cNvPr id="143" name="Google Shape;143;p14"/>
          <p:cNvPicPr preferRelativeResize="0"/>
          <p:nvPr/>
        </p:nvPicPr>
        <p:blipFill>
          <a:blip r:embed="rId6">
            <a:alphaModFix amt="42000"/>
          </a:blip>
          <a:stretch>
            <a:fillRect/>
          </a:stretch>
        </p:blipFill>
        <p:spPr>
          <a:xfrm rot="-981646" flipH="1">
            <a:off x="1622943" y="-2074167"/>
            <a:ext cx="4266900" cy="2787648"/>
          </a:xfrm>
          <a:prstGeom prst="rect">
            <a:avLst/>
          </a:prstGeom>
          <a:noFill/>
          <a:ln>
            <a:noFill/>
          </a:ln>
        </p:spPr>
      </p:pic>
      <p:pic>
        <p:nvPicPr>
          <p:cNvPr id="144" name="Google Shape;144;p14"/>
          <p:cNvPicPr preferRelativeResize="0"/>
          <p:nvPr/>
        </p:nvPicPr>
        <p:blipFill>
          <a:blip r:embed="rId4">
            <a:alphaModFix/>
          </a:blip>
          <a:stretch>
            <a:fillRect/>
          </a:stretch>
        </p:blipFill>
        <p:spPr>
          <a:xfrm rot="-1621721" flipH="1">
            <a:off x="-1743752" y="-1579831"/>
            <a:ext cx="4231198" cy="2764324"/>
          </a:xfrm>
          <a:prstGeom prst="rect">
            <a:avLst/>
          </a:prstGeom>
          <a:noFill/>
          <a:ln>
            <a:noFill/>
          </a:ln>
        </p:spPr>
      </p:pic>
      <p:pic>
        <p:nvPicPr>
          <p:cNvPr id="145" name="Google Shape;145;p14"/>
          <p:cNvPicPr preferRelativeResize="0"/>
          <p:nvPr/>
        </p:nvPicPr>
        <p:blipFill>
          <a:blip r:embed="rId5">
            <a:alphaModFix/>
          </a:blip>
          <a:stretch>
            <a:fillRect/>
          </a:stretch>
        </p:blipFill>
        <p:spPr>
          <a:xfrm rot="6299996" flipH="1">
            <a:off x="-474115" y="-570738"/>
            <a:ext cx="953651" cy="1532316"/>
          </a:xfrm>
          <a:prstGeom prst="rect">
            <a:avLst/>
          </a:prstGeom>
          <a:noFill/>
          <a:ln>
            <a:noFill/>
          </a:ln>
        </p:spPr>
      </p:pic>
      <p:pic>
        <p:nvPicPr>
          <p:cNvPr id="146" name="Google Shape;146;p14"/>
          <p:cNvPicPr preferRelativeResize="0"/>
          <p:nvPr/>
        </p:nvPicPr>
        <p:blipFill>
          <a:blip r:embed="rId3">
            <a:alphaModFix amt="42000"/>
          </a:blip>
          <a:stretch>
            <a:fillRect/>
          </a:stretch>
        </p:blipFill>
        <p:spPr>
          <a:xfrm rot="878928" flipH="1">
            <a:off x="5264186" y="-1896037"/>
            <a:ext cx="4266899" cy="2787648"/>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le and three columns">
  <p:cSld name="BLANK_1_1_1_2">
    <p:spTree>
      <p:nvGrpSpPr>
        <p:cNvPr id="1" name="Shape 158"/>
        <p:cNvGrpSpPr/>
        <p:nvPr/>
      </p:nvGrpSpPr>
      <p:grpSpPr>
        <a:xfrm>
          <a:off x="0" y="0"/>
          <a:ext cx="0" cy="0"/>
          <a:chOff x="0" y="0"/>
          <a:chExt cx="0" cy="0"/>
        </a:xfrm>
      </p:grpSpPr>
      <p:sp>
        <p:nvSpPr>
          <p:cNvPr id="159" name="Google Shape;159;p1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0" name="Google Shape;160;p16"/>
          <p:cNvSpPr txBox="1">
            <a:spLocks noGrp="1"/>
          </p:cNvSpPr>
          <p:nvPr>
            <p:ph type="title" idx="2"/>
          </p:nvPr>
        </p:nvSpPr>
        <p:spPr>
          <a:xfrm>
            <a:off x="720000" y="2616688"/>
            <a:ext cx="2336400" cy="255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2100">
                <a:solidFill>
                  <a:schemeClr val="accent3"/>
                </a:solidFill>
              </a:defRPr>
            </a:lvl1pPr>
            <a:lvl2pPr lvl="1" algn="ctr" rtl="0">
              <a:spcBef>
                <a:spcPts val="0"/>
              </a:spcBef>
              <a:spcAft>
                <a:spcPts val="0"/>
              </a:spcAft>
              <a:buClr>
                <a:schemeClr val="accent3"/>
              </a:buClr>
              <a:buSzPts val="2100"/>
              <a:buNone/>
              <a:defRPr sz="2100">
                <a:solidFill>
                  <a:schemeClr val="accent3"/>
                </a:solidFill>
              </a:defRPr>
            </a:lvl2pPr>
            <a:lvl3pPr lvl="2" algn="ctr" rtl="0">
              <a:spcBef>
                <a:spcPts val="0"/>
              </a:spcBef>
              <a:spcAft>
                <a:spcPts val="0"/>
              </a:spcAft>
              <a:buClr>
                <a:schemeClr val="accent3"/>
              </a:buClr>
              <a:buSzPts val="2100"/>
              <a:buNone/>
              <a:defRPr sz="2100">
                <a:solidFill>
                  <a:schemeClr val="accent3"/>
                </a:solidFill>
              </a:defRPr>
            </a:lvl3pPr>
            <a:lvl4pPr lvl="3" algn="ctr" rtl="0">
              <a:spcBef>
                <a:spcPts val="0"/>
              </a:spcBef>
              <a:spcAft>
                <a:spcPts val="0"/>
              </a:spcAft>
              <a:buClr>
                <a:schemeClr val="accent3"/>
              </a:buClr>
              <a:buSzPts val="2100"/>
              <a:buNone/>
              <a:defRPr sz="2100">
                <a:solidFill>
                  <a:schemeClr val="accent3"/>
                </a:solidFill>
              </a:defRPr>
            </a:lvl4pPr>
            <a:lvl5pPr lvl="4" algn="ctr" rtl="0">
              <a:spcBef>
                <a:spcPts val="0"/>
              </a:spcBef>
              <a:spcAft>
                <a:spcPts val="0"/>
              </a:spcAft>
              <a:buClr>
                <a:schemeClr val="accent3"/>
              </a:buClr>
              <a:buSzPts val="2100"/>
              <a:buNone/>
              <a:defRPr sz="2100">
                <a:solidFill>
                  <a:schemeClr val="accent3"/>
                </a:solidFill>
              </a:defRPr>
            </a:lvl5pPr>
            <a:lvl6pPr lvl="5" algn="ctr" rtl="0">
              <a:spcBef>
                <a:spcPts val="0"/>
              </a:spcBef>
              <a:spcAft>
                <a:spcPts val="0"/>
              </a:spcAft>
              <a:buClr>
                <a:schemeClr val="accent3"/>
              </a:buClr>
              <a:buSzPts val="2100"/>
              <a:buNone/>
              <a:defRPr sz="2100">
                <a:solidFill>
                  <a:schemeClr val="accent3"/>
                </a:solidFill>
              </a:defRPr>
            </a:lvl6pPr>
            <a:lvl7pPr lvl="6" algn="ctr" rtl="0">
              <a:spcBef>
                <a:spcPts val="0"/>
              </a:spcBef>
              <a:spcAft>
                <a:spcPts val="0"/>
              </a:spcAft>
              <a:buClr>
                <a:schemeClr val="accent3"/>
              </a:buClr>
              <a:buSzPts val="2100"/>
              <a:buNone/>
              <a:defRPr sz="2100">
                <a:solidFill>
                  <a:schemeClr val="accent3"/>
                </a:solidFill>
              </a:defRPr>
            </a:lvl7pPr>
            <a:lvl8pPr lvl="7" algn="ctr" rtl="0">
              <a:spcBef>
                <a:spcPts val="0"/>
              </a:spcBef>
              <a:spcAft>
                <a:spcPts val="0"/>
              </a:spcAft>
              <a:buClr>
                <a:schemeClr val="accent3"/>
              </a:buClr>
              <a:buSzPts val="2100"/>
              <a:buNone/>
              <a:defRPr sz="2100">
                <a:solidFill>
                  <a:schemeClr val="accent3"/>
                </a:solidFill>
              </a:defRPr>
            </a:lvl8pPr>
            <a:lvl9pPr lvl="8" algn="ctr" rtl="0">
              <a:spcBef>
                <a:spcPts val="0"/>
              </a:spcBef>
              <a:spcAft>
                <a:spcPts val="0"/>
              </a:spcAft>
              <a:buClr>
                <a:schemeClr val="accent3"/>
              </a:buClr>
              <a:buSzPts val="2100"/>
              <a:buNone/>
              <a:defRPr sz="2100">
                <a:solidFill>
                  <a:schemeClr val="accent3"/>
                </a:solidFill>
              </a:defRPr>
            </a:lvl9pPr>
          </a:lstStyle>
          <a:p>
            <a:endParaRPr/>
          </a:p>
        </p:txBody>
      </p:sp>
      <p:sp>
        <p:nvSpPr>
          <p:cNvPr id="161" name="Google Shape;161;p16"/>
          <p:cNvSpPr txBox="1">
            <a:spLocks noGrp="1"/>
          </p:cNvSpPr>
          <p:nvPr>
            <p:ph type="subTitle" idx="1"/>
          </p:nvPr>
        </p:nvSpPr>
        <p:spPr>
          <a:xfrm>
            <a:off x="720000" y="2907950"/>
            <a:ext cx="2336400" cy="696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 name="Google Shape;162;p16"/>
          <p:cNvSpPr txBox="1">
            <a:spLocks noGrp="1"/>
          </p:cNvSpPr>
          <p:nvPr>
            <p:ph type="title" idx="3"/>
          </p:nvPr>
        </p:nvSpPr>
        <p:spPr>
          <a:xfrm>
            <a:off x="3403800" y="2616688"/>
            <a:ext cx="2336400" cy="255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2100">
                <a:solidFill>
                  <a:schemeClr val="accent3"/>
                </a:solidFill>
              </a:defRPr>
            </a:lvl1pPr>
            <a:lvl2pPr lvl="1" algn="ctr" rtl="0">
              <a:spcBef>
                <a:spcPts val="0"/>
              </a:spcBef>
              <a:spcAft>
                <a:spcPts val="0"/>
              </a:spcAft>
              <a:buClr>
                <a:schemeClr val="accent3"/>
              </a:buClr>
              <a:buSzPts val="2100"/>
              <a:buNone/>
              <a:defRPr sz="2100">
                <a:solidFill>
                  <a:schemeClr val="accent3"/>
                </a:solidFill>
              </a:defRPr>
            </a:lvl2pPr>
            <a:lvl3pPr lvl="2" algn="ctr" rtl="0">
              <a:spcBef>
                <a:spcPts val="0"/>
              </a:spcBef>
              <a:spcAft>
                <a:spcPts val="0"/>
              </a:spcAft>
              <a:buClr>
                <a:schemeClr val="accent3"/>
              </a:buClr>
              <a:buSzPts val="2100"/>
              <a:buNone/>
              <a:defRPr sz="2100">
                <a:solidFill>
                  <a:schemeClr val="accent3"/>
                </a:solidFill>
              </a:defRPr>
            </a:lvl3pPr>
            <a:lvl4pPr lvl="3" algn="ctr" rtl="0">
              <a:spcBef>
                <a:spcPts val="0"/>
              </a:spcBef>
              <a:spcAft>
                <a:spcPts val="0"/>
              </a:spcAft>
              <a:buClr>
                <a:schemeClr val="accent3"/>
              </a:buClr>
              <a:buSzPts val="2100"/>
              <a:buNone/>
              <a:defRPr sz="2100">
                <a:solidFill>
                  <a:schemeClr val="accent3"/>
                </a:solidFill>
              </a:defRPr>
            </a:lvl4pPr>
            <a:lvl5pPr lvl="4" algn="ctr" rtl="0">
              <a:spcBef>
                <a:spcPts val="0"/>
              </a:spcBef>
              <a:spcAft>
                <a:spcPts val="0"/>
              </a:spcAft>
              <a:buClr>
                <a:schemeClr val="accent3"/>
              </a:buClr>
              <a:buSzPts val="2100"/>
              <a:buNone/>
              <a:defRPr sz="2100">
                <a:solidFill>
                  <a:schemeClr val="accent3"/>
                </a:solidFill>
              </a:defRPr>
            </a:lvl5pPr>
            <a:lvl6pPr lvl="5" algn="ctr" rtl="0">
              <a:spcBef>
                <a:spcPts val="0"/>
              </a:spcBef>
              <a:spcAft>
                <a:spcPts val="0"/>
              </a:spcAft>
              <a:buClr>
                <a:schemeClr val="accent3"/>
              </a:buClr>
              <a:buSzPts val="2100"/>
              <a:buNone/>
              <a:defRPr sz="2100">
                <a:solidFill>
                  <a:schemeClr val="accent3"/>
                </a:solidFill>
              </a:defRPr>
            </a:lvl6pPr>
            <a:lvl7pPr lvl="6" algn="ctr" rtl="0">
              <a:spcBef>
                <a:spcPts val="0"/>
              </a:spcBef>
              <a:spcAft>
                <a:spcPts val="0"/>
              </a:spcAft>
              <a:buClr>
                <a:schemeClr val="accent3"/>
              </a:buClr>
              <a:buSzPts val="2100"/>
              <a:buNone/>
              <a:defRPr sz="2100">
                <a:solidFill>
                  <a:schemeClr val="accent3"/>
                </a:solidFill>
              </a:defRPr>
            </a:lvl7pPr>
            <a:lvl8pPr lvl="7" algn="ctr" rtl="0">
              <a:spcBef>
                <a:spcPts val="0"/>
              </a:spcBef>
              <a:spcAft>
                <a:spcPts val="0"/>
              </a:spcAft>
              <a:buClr>
                <a:schemeClr val="accent3"/>
              </a:buClr>
              <a:buSzPts val="2100"/>
              <a:buNone/>
              <a:defRPr sz="2100">
                <a:solidFill>
                  <a:schemeClr val="accent3"/>
                </a:solidFill>
              </a:defRPr>
            </a:lvl8pPr>
            <a:lvl9pPr lvl="8" algn="ctr" rtl="0">
              <a:spcBef>
                <a:spcPts val="0"/>
              </a:spcBef>
              <a:spcAft>
                <a:spcPts val="0"/>
              </a:spcAft>
              <a:buClr>
                <a:schemeClr val="accent3"/>
              </a:buClr>
              <a:buSzPts val="2100"/>
              <a:buNone/>
              <a:defRPr sz="2100">
                <a:solidFill>
                  <a:schemeClr val="accent3"/>
                </a:solidFill>
              </a:defRPr>
            </a:lvl9pPr>
          </a:lstStyle>
          <a:p>
            <a:endParaRPr/>
          </a:p>
        </p:txBody>
      </p:sp>
      <p:sp>
        <p:nvSpPr>
          <p:cNvPr id="163" name="Google Shape;163;p16"/>
          <p:cNvSpPr txBox="1">
            <a:spLocks noGrp="1"/>
          </p:cNvSpPr>
          <p:nvPr>
            <p:ph type="subTitle" idx="4"/>
          </p:nvPr>
        </p:nvSpPr>
        <p:spPr>
          <a:xfrm>
            <a:off x="3403800" y="2907950"/>
            <a:ext cx="2336400" cy="696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16"/>
          <p:cNvSpPr txBox="1">
            <a:spLocks noGrp="1"/>
          </p:cNvSpPr>
          <p:nvPr>
            <p:ph type="title" idx="5"/>
          </p:nvPr>
        </p:nvSpPr>
        <p:spPr>
          <a:xfrm>
            <a:off x="6087600" y="2616688"/>
            <a:ext cx="2336400" cy="255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2100">
                <a:solidFill>
                  <a:schemeClr val="accent3"/>
                </a:solidFill>
              </a:defRPr>
            </a:lvl1pPr>
            <a:lvl2pPr lvl="1" algn="ctr" rtl="0">
              <a:spcBef>
                <a:spcPts val="0"/>
              </a:spcBef>
              <a:spcAft>
                <a:spcPts val="0"/>
              </a:spcAft>
              <a:buClr>
                <a:schemeClr val="accent3"/>
              </a:buClr>
              <a:buSzPts val="2100"/>
              <a:buNone/>
              <a:defRPr sz="2100">
                <a:solidFill>
                  <a:schemeClr val="accent3"/>
                </a:solidFill>
              </a:defRPr>
            </a:lvl2pPr>
            <a:lvl3pPr lvl="2" algn="ctr" rtl="0">
              <a:spcBef>
                <a:spcPts val="0"/>
              </a:spcBef>
              <a:spcAft>
                <a:spcPts val="0"/>
              </a:spcAft>
              <a:buClr>
                <a:schemeClr val="accent3"/>
              </a:buClr>
              <a:buSzPts val="2100"/>
              <a:buNone/>
              <a:defRPr sz="2100">
                <a:solidFill>
                  <a:schemeClr val="accent3"/>
                </a:solidFill>
              </a:defRPr>
            </a:lvl3pPr>
            <a:lvl4pPr lvl="3" algn="ctr" rtl="0">
              <a:spcBef>
                <a:spcPts val="0"/>
              </a:spcBef>
              <a:spcAft>
                <a:spcPts val="0"/>
              </a:spcAft>
              <a:buClr>
                <a:schemeClr val="accent3"/>
              </a:buClr>
              <a:buSzPts val="2100"/>
              <a:buNone/>
              <a:defRPr sz="2100">
                <a:solidFill>
                  <a:schemeClr val="accent3"/>
                </a:solidFill>
              </a:defRPr>
            </a:lvl4pPr>
            <a:lvl5pPr lvl="4" algn="ctr" rtl="0">
              <a:spcBef>
                <a:spcPts val="0"/>
              </a:spcBef>
              <a:spcAft>
                <a:spcPts val="0"/>
              </a:spcAft>
              <a:buClr>
                <a:schemeClr val="accent3"/>
              </a:buClr>
              <a:buSzPts val="2100"/>
              <a:buNone/>
              <a:defRPr sz="2100">
                <a:solidFill>
                  <a:schemeClr val="accent3"/>
                </a:solidFill>
              </a:defRPr>
            </a:lvl5pPr>
            <a:lvl6pPr lvl="5" algn="ctr" rtl="0">
              <a:spcBef>
                <a:spcPts val="0"/>
              </a:spcBef>
              <a:spcAft>
                <a:spcPts val="0"/>
              </a:spcAft>
              <a:buClr>
                <a:schemeClr val="accent3"/>
              </a:buClr>
              <a:buSzPts val="2100"/>
              <a:buNone/>
              <a:defRPr sz="2100">
                <a:solidFill>
                  <a:schemeClr val="accent3"/>
                </a:solidFill>
              </a:defRPr>
            </a:lvl6pPr>
            <a:lvl7pPr lvl="6" algn="ctr" rtl="0">
              <a:spcBef>
                <a:spcPts val="0"/>
              </a:spcBef>
              <a:spcAft>
                <a:spcPts val="0"/>
              </a:spcAft>
              <a:buClr>
                <a:schemeClr val="accent3"/>
              </a:buClr>
              <a:buSzPts val="2100"/>
              <a:buNone/>
              <a:defRPr sz="2100">
                <a:solidFill>
                  <a:schemeClr val="accent3"/>
                </a:solidFill>
              </a:defRPr>
            </a:lvl7pPr>
            <a:lvl8pPr lvl="7" algn="ctr" rtl="0">
              <a:spcBef>
                <a:spcPts val="0"/>
              </a:spcBef>
              <a:spcAft>
                <a:spcPts val="0"/>
              </a:spcAft>
              <a:buClr>
                <a:schemeClr val="accent3"/>
              </a:buClr>
              <a:buSzPts val="2100"/>
              <a:buNone/>
              <a:defRPr sz="2100">
                <a:solidFill>
                  <a:schemeClr val="accent3"/>
                </a:solidFill>
              </a:defRPr>
            </a:lvl8pPr>
            <a:lvl9pPr lvl="8" algn="ctr" rtl="0">
              <a:spcBef>
                <a:spcPts val="0"/>
              </a:spcBef>
              <a:spcAft>
                <a:spcPts val="0"/>
              </a:spcAft>
              <a:buClr>
                <a:schemeClr val="accent3"/>
              </a:buClr>
              <a:buSzPts val="2100"/>
              <a:buNone/>
              <a:defRPr sz="2100">
                <a:solidFill>
                  <a:schemeClr val="accent3"/>
                </a:solidFill>
              </a:defRPr>
            </a:lvl9pPr>
          </a:lstStyle>
          <a:p>
            <a:endParaRPr/>
          </a:p>
        </p:txBody>
      </p:sp>
      <p:sp>
        <p:nvSpPr>
          <p:cNvPr id="165" name="Google Shape;165;p16"/>
          <p:cNvSpPr txBox="1">
            <a:spLocks noGrp="1"/>
          </p:cNvSpPr>
          <p:nvPr>
            <p:ph type="subTitle" idx="6"/>
          </p:nvPr>
        </p:nvSpPr>
        <p:spPr>
          <a:xfrm>
            <a:off x="6087600" y="2907950"/>
            <a:ext cx="2336400" cy="696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66" name="Google Shape;166;p16"/>
          <p:cNvPicPr preferRelativeResize="0"/>
          <p:nvPr/>
        </p:nvPicPr>
        <p:blipFill>
          <a:blip r:embed="rId2">
            <a:alphaModFix amt="42000"/>
          </a:blip>
          <a:stretch>
            <a:fillRect/>
          </a:stretch>
        </p:blipFill>
        <p:spPr>
          <a:xfrm rot="10098492" flipH="1">
            <a:off x="5371422" y="4434649"/>
            <a:ext cx="4266901" cy="2787650"/>
          </a:xfrm>
          <a:prstGeom prst="rect">
            <a:avLst/>
          </a:prstGeom>
          <a:noFill/>
          <a:ln>
            <a:noFill/>
          </a:ln>
        </p:spPr>
      </p:pic>
      <p:pic>
        <p:nvPicPr>
          <p:cNvPr id="167" name="Google Shape;167;p16"/>
          <p:cNvPicPr preferRelativeResize="0"/>
          <p:nvPr/>
        </p:nvPicPr>
        <p:blipFill>
          <a:blip r:embed="rId3">
            <a:alphaModFix amt="42000"/>
          </a:blip>
          <a:stretch>
            <a:fillRect/>
          </a:stretch>
        </p:blipFill>
        <p:spPr>
          <a:xfrm rot="-10456230">
            <a:off x="2313934" y="4434659"/>
            <a:ext cx="4266902" cy="2787647"/>
          </a:xfrm>
          <a:prstGeom prst="rect">
            <a:avLst/>
          </a:prstGeom>
          <a:noFill/>
          <a:ln>
            <a:noFill/>
          </a:ln>
        </p:spPr>
      </p:pic>
      <p:pic>
        <p:nvPicPr>
          <p:cNvPr id="168" name="Google Shape;168;p16"/>
          <p:cNvPicPr preferRelativeResize="0"/>
          <p:nvPr/>
        </p:nvPicPr>
        <p:blipFill>
          <a:blip r:embed="rId3">
            <a:alphaModFix amt="42000"/>
          </a:blip>
          <a:stretch>
            <a:fillRect/>
          </a:stretch>
        </p:blipFill>
        <p:spPr>
          <a:xfrm rot="1723993" flipH="1">
            <a:off x="7116685" y="-1531242"/>
            <a:ext cx="4266900" cy="2787648"/>
          </a:xfrm>
          <a:prstGeom prst="rect">
            <a:avLst/>
          </a:prstGeom>
          <a:noFill/>
          <a:ln>
            <a:noFill/>
          </a:ln>
        </p:spPr>
      </p:pic>
      <p:pic>
        <p:nvPicPr>
          <p:cNvPr id="169" name="Google Shape;169;p16"/>
          <p:cNvPicPr preferRelativeResize="0"/>
          <p:nvPr/>
        </p:nvPicPr>
        <p:blipFill>
          <a:blip r:embed="rId2">
            <a:alphaModFix amt="42000"/>
          </a:blip>
          <a:stretch>
            <a:fillRect/>
          </a:stretch>
        </p:blipFill>
        <p:spPr>
          <a:xfrm rot="10098492" flipH="1">
            <a:off x="-1423453" y="4541549"/>
            <a:ext cx="4266901" cy="2787650"/>
          </a:xfrm>
          <a:prstGeom prst="rect">
            <a:avLst/>
          </a:prstGeom>
          <a:noFill/>
          <a:ln>
            <a:noFill/>
          </a:ln>
        </p:spPr>
      </p:pic>
      <p:pic>
        <p:nvPicPr>
          <p:cNvPr id="170" name="Google Shape;170;p16"/>
          <p:cNvPicPr preferRelativeResize="0"/>
          <p:nvPr/>
        </p:nvPicPr>
        <p:blipFill>
          <a:blip r:embed="rId4">
            <a:alphaModFix amt="42000"/>
          </a:blip>
          <a:stretch>
            <a:fillRect/>
          </a:stretch>
        </p:blipFill>
        <p:spPr>
          <a:xfrm rot="-2700000" flipH="1">
            <a:off x="-2210501" y="-1960430"/>
            <a:ext cx="4266901" cy="2787648"/>
          </a:xfrm>
          <a:prstGeom prst="rect">
            <a:avLst/>
          </a:prstGeom>
          <a:noFill/>
          <a:ln>
            <a:noFill/>
          </a:ln>
        </p:spPr>
      </p:pic>
      <p:pic>
        <p:nvPicPr>
          <p:cNvPr id="171" name="Google Shape;171;p16"/>
          <p:cNvPicPr preferRelativeResize="0"/>
          <p:nvPr/>
        </p:nvPicPr>
        <p:blipFill>
          <a:blip r:embed="rId5">
            <a:alphaModFix/>
          </a:blip>
          <a:stretch>
            <a:fillRect/>
          </a:stretch>
        </p:blipFill>
        <p:spPr>
          <a:xfrm rot="7430136" flipH="1">
            <a:off x="-552754" y="-1029295"/>
            <a:ext cx="951395" cy="1528698"/>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le and three columns 1">
  <p:cSld name="BLANK_1_1_1_2_1">
    <p:spTree>
      <p:nvGrpSpPr>
        <p:cNvPr id="1" name="Shape 172"/>
        <p:cNvGrpSpPr/>
        <p:nvPr/>
      </p:nvGrpSpPr>
      <p:grpSpPr>
        <a:xfrm>
          <a:off x="0" y="0"/>
          <a:ext cx="0" cy="0"/>
          <a:chOff x="0" y="0"/>
          <a:chExt cx="0" cy="0"/>
        </a:xfrm>
      </p:grpSpPr>
      <p:sp>
        <p:nvSpPr>
          <p:cNvPr id="173" name="Google Shape;173;p17"/>
          <p:cNvSpPr txBox="1">
            <a:spLocks noGrp="1"/>
          </p:cNvSpPr>
          <p:nvPr>
            <p:ph type="title"/>
          </p:nvPr>
        </p:nvSpPr>
        <p:spPr>
          <a:xfrm>
            <a:off x="720000" y="3569188"/>
            <a:ext cx="2336400" cy="255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2100">
                <a:solidFill>
                  <a:schemeClr val="accent3"/>
                </a:solidFill>
              </a:defRPr>
            </a:lvl1pPr>
            <a:lvl2pPr lvl="1" algn="ctr" rtl="0">
              <a:spcBef>
                <a:spcPts val="0"/>
              </a:spcBef>
              <a:spcAft>
                <a:spcPts val="0"/>
              </a:spcAft>
              <a:buClr>
                <a:schemeClr val="accent3"/>
              </a:buClr>
              <a:buSzPts val="2100"/>
              <a:buNone/>
              <a:defRPr sz="2100">
                <a:solidFill>
                  <a:schemeClr val="accent3"/>
                </a:solidFill>
              </a:defRPr>
            </a:lvl2pPr>
            <a:lvl3pPr lvl="2" algn="ctr" rtl="0">
              <a:spcBef>
                <a:spcPts val="0"/>
              </a:spcBef>
              <a:spcAft>
                <a:spcPts val="0"/>
              </a:spcAft>
              <a:buClr>
                <a:schemeClr val="accent3"/>
              </a:buClr>
              <a:buSzPts val="2100"/>
              <a:buNone/>
              <a:defRPr sz="2100">
                <a:solidFill>
                  <a:schemeClr val="accent3"/>
                </a:solidFill>
              </a:defRPr>
            </a:lvl3pPr>
            <a:lvl4pPr lvl="3" algn="ctr" rtl="0">
              <a:spcBef>
                <a:spcPts val="0"/>
              </a:spcBef>
              <a:spcAft>
                <a:spcPts val="0"/>
              </a:spcAft>
              <a:buClr>
                <a:schemeClr val="accent3"/>
              </a:buClr>
              <a:buSzPts val="2100"/>
              <a:buNone/>
              <a:defRPr sz="2100">
                <a:solidFill>
                  <a:schemeClr val="accent3"/>
                </a:solidFill>
              </a:defRPr>
            </a:lvl4pPr>
            <a:lvl5pPr lvl="4" algn="ctr" rtl="0">
              <a:spcBef>
                <a:spcPts val="0"/>
              </a:spcBef>
              <a:spcAft>
                <a:spcPts val="0"/>
              </a:spcAft>
              <a:buClr>
                <a:schemeClr val="accent3"/>
              </a:buClr>
              <a:buSzPts val="2100"/>
              <a:buNone/>
              <a:defRPr sz="2100">
                <a:solidFill>
                  <a:schemeClr val="accent3"/>
                </a:solidFill>
              </a:defRPr>
            </a:lvl5pPr>
            <a:lvl6pPr lvl="5" algn="ctr" rtl="0">
              <a:spcBef>
                <a:spcPts val="0"/>
              </a:spcBef>
              <a:spcAft>
                <a:spcPts val="0"/>
              </a:spcAft>
              <a:buClr>
                <a:schemeClr val="accent3"/>
              </a:buClr>
              <a:buSzPts val="2100"/>
              <a:buNone/>
              <a:defRPr sz="2100">
                <a:solidFill>
                  <a:schemeClr val="accent3"/>
                </a:solidFill>
              </a:defRPr>
            </a:lvl6pPr>
            <a:lvl7pPr lvl="6" algn="ctr" rtl="0">
              <a:spcBef>
                <a:spcPts val="0"/>
              </a:spcBef>
              <a:spcAft>
                <a:spcPts val="0"/>
              </a:spcAft>
              <a:buClr>
                <a:schemeClr val="accent3"/>
              </a:buClr>
              <a:buSzPts val="2100"/>
              <a:buNone/>
              <a:defRPr sz="2100">
                <a:solidFill>
                  <a:schemeClr val="accent3"/>
                </a:solidFill>
              </a:defRPr>
            </a:lvl7pPr>
            <a:lvl8pPr lvl="7" algn="ctr" rtl="0">
              <a:spcBef>
                <a:spcPts val="0"/>
              </a:spcBef>
              <a:spcAft>
                <a:spcPts val="0"/>
              </a:spcAft>
              <a:buClr>
                <a:schemeClr val="accent3"/>
              </a:buClr>
              <a:buSzPts val="2100"/>
              <a:buNone/>
              <a:defRPr sz="2100">
                <a:solidFill>
                  <a:schemeClr val="accent3"/>
                </a:solidFill>
              </a:defRPr>
            </a:lvl8pPr>
            <a:lvl9pPr lvl="8" algn="ctr" rtl="0">
              <a:spcBef>
                <a:spcPts val="0"/>
              </a:spcBef>
              <a:spcAft>
                <a:spcPts val="0"/>
              </a:spcAft>
              <a:buClr>
                <a:schemeClr val="accent3"/>
              </a:buClr>
              <a:buSzPts val="2100"/>
              <a:buNone/>
              <a:defRPr sz="2100">
                <a:solidFill>
                  <a:schemeClr val="accent3"/>
                </a:solidFill>
              </a:defRPr>
            </a:lvl9pPr>
          </a:lstStyle>
          <a:p>
            <a:endParaRPr/>
          </a:p>
        </p:txBody>
      </p:sp>
      <p:sp>
        <p:nvSpPr>
          <p:cNvPr id="174" name="Google Shape;174;p17"/>
          <p:cNvSpPr txBox="1">
            <a:spLocks noGrp="1"/>
          </p:cNvSpPr>
          <p:nvPr>
            <p:ph type="subTitle" idx="1"/>
          </p:nvPr>
        </p:nvSpPr>
        <p:spPr>
          <a:xfrm>
            <a:off x="720000" y="3850913"/>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5" name="Google Shape;175;p17"/>
          <p:cNvSpPr txBox="1">
            <a:spLocks noGrp="1"/>
          </p:cNvSpPr>
          <p:nvPr>
            <p:ph type="title" idx="2"/>
          </p:nvPr>
        </p:nvSpPr>
        <p:spPr>
          <a:xfrm>
            <a:off x="3403800" y="3569188"/>
            <a:ext cx="2336400" cy="255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2100">
                <a:solidFill>
                  <a:schemeClr val="accent3"/>
                </a:solidFill>
              </a:defRPr>
            </a:lvl1pPr>
            <a:lvl2pPr lvl="1" algn="ctr" rtl="0">
              <a:spcBef>
                <a:spcPts val="0"/>
              </a:spcBef>
              <a:spcAft>
                <a:spcPts val="0"/>
              </a:spcAft>
              <a:buClr>
                <a:schemeClr val="accent3"/>
              </a:buClr>
              <a:buSzPts val="2100"/>
              <a:buNone/>
              <a:defRPr sz="2100">
                <a:solidFill>
                  <a:schemeClr val="accent3"/>
                </a:solidFill>
              </a:defRPr>
            </a:lvl2pPr>
            <a:lvl3pPr lvl="2" algn="ctr" rtl="0">
              <a:spcBef>
                <a:spcPts val="0"/>
              </a:spcBef>
              <a:spcAft>
                <a:spcPts val="0"/>
              </a:spcAft>
              <a:buClr>
                <a:schemeClr val="accent3"/>
              </a:buClr>
              <a:buSzPts val="2100"/>
              <a:buNone/>
              <a:defRPr sz="2100">
                <a:solidFill>
                  <a:schemeClr val="accent3"/>
                </a:solidFill>
              </a:defRPr>
            </a:lvl3pPr>
            <a:lvl4pPr lvl="3" algn="ctr" rtl="0">
              <a:spcBef>
                <a:spcPts val="0"/>
              </a:spcBef>
              <a:spcAft>
                <a:spcPts val="0"/>
              </a:spcAft>
              <a:buClr>
                <a:schemeClr val="accent3"/>
              </a:buClr>
              <a:buSzPts val="2100"/>
              <a:buNone/>
              <a:defRPr sz="2100">
                <a:solidFill>
                  <a:schemeClr val="accent3"/>
                </a:solidFill>
              </a:defRPr>
            </a:lvl4pPr>
            <a:lvl5pPr lvl="4" algn="ctr" rtl="0">
              <a:spcBef>
                <a:spcPts val="0"/>
              </a:spcBef>
              <a:spcAft>
                <a:spcPts val="0"/>
              </a:spcAft>
              <a:buClr>
                <a:schemeClr val="accent3"/>
              </a:buClr>
              <a:buSzPts val="2100"/>
              <a:buNone/>
              <a:defRPr sz="2100">
                <a:solidFill>
                  <a:schemeClr val="accent3"/>
                </a:solidFill>
              </a:defRPr>
            </a:lvl5pPr>
            <a:lvl6pPr lvl="5" algn="ctr" rtl="0">
              <a:spcBef>
                <a:spcPts val="0"/>
              </a:spcBef>
              <a:spcAft>
                <a:spcPts val="0"/>
              </a:spcAft>
              <a:buClr>
                <a:schemeClr val="accent3"/>
              </a:buClr>
              <a:buSzPts val="2100"/>
              <a:buNone/>
              <a:defRPr sz="2100">
                <a:solidFill>
                  <a:schemeClr val="accent3"/>
                </a:solidFill>
              </a:defRPr>
            </a:lvl6pPr>
            <a:lvl7pPr lvl="6" algn="ctr" rtl="0">
              <a:spcBef>
                <a:spcPts val="0"/>
              </a:spcBef>
              <a:spcAft>
                <a:spcPts val="0"/>
              </a:spcAft>
              <a:buClr>
                <a:schemeClr val="accent3"/>
              </a:buClr>
              <a:buSzPts val="2100"/>
              <a:buNone/>
              <a:defRPr sz="2100">
                <a:solidFill>
                  <a:schemeClr val="accent3"/>
                </a:solidFill>
              </a:defRPr>
            </a:lvl7pPr>
            <a:lvl8pPr lvl="7" algn="ctr" rtl="0">
              <a:spcBef>
                <a:spcPts val="0"/>
              </a:spcBef>
              <a:spcAft>
                <a:spcPts val="0"/>
              </a:spcAft>
              <a:buClr>
                <a:schemeClr val="accent3"/>
              </a:buClr>
              <a:buSzPts val="2100"/>
              <a:buNone/>
              <a:defRPr sz="2100">
                <a:solidFill>
                  <a:schemeClr val="accent3"/>
                </a:solidFill>
              </a:defRPr>
            </a:lvl8pPr>
            <a:lvl9pPr lvl="8" algn="ctr" rtl="0">
              <a:spcBef>
                <a:spcPts val="0"/>
              </a:spcBef>
              <a:spcAft>
                <a:spcPts val="0"/>
              </a:spcAft>
              <a:buClr>
                <a:schemeClr val="accent3"/>
              </a:buClr>
              <a:buSzPts val="2100"/>
              <a:buNone/>
              <a:defRPr sz="2100">
                <a:solidFill>
                  <a:schemeClr val="accent3"/>
                </a:solidFill>
              </a:defRPr>
            </a:lvl9pPr>
          </a:lstStyle>
          <a:p>
            <a:endParaRPr/>
          </a:p>
        </p:txBody>
      </p:sp>
      <p:sp>
        <p:nvSpPr>
          <p:cNvPr id="176" name="Google Shape;176;p17"/>
          <p:cNvSpPr txBox="1">
            <a:spLocks noGrp="1"/>
          </p:cNvSpPr>
          <p:nvPr>
            <p:ph type="subTitle" idx="3"/>
          </p:nvPr>
        </p:nvSpPr>
        <p:spPr>
          <a:xfrm>
            <a:off x="3403800" y="3850913"/>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 name="Google Shape;177;p17"/>
          <p:cNvSpPr txBox="1">
            <a:spLocks noGrp="1"/>
          </p:cNvSpPr>
          <p:nvPr>
            <p:ph type="title" idx="4"/>
          </p:nvPr>
        </p:nvSpPr>
        <p:spPr>
          <a:xfrm>
            <a:off x="6087600" y="3569188"/>
            <a:ext cx="2336400" cy="255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2100">
                <a:solidFill>
                  <a:schemeClr val="accent3"/>
                </a:solidFill>
              </a:defRPr>
            </a:lvl1pPr>
            <a:lvl2pPr lvl="1" algn="ctr" rtl="0">
              <a:spcBef>
                <a:spcPts val="0"/>
              </a:spcBef>
              <a:spcAft>
                <a:spcPts val="0"/>
              </a:spcAft>
              <a:buClr>
                <a:schemeClr val="accent3"/>
              </a:buClr>
              <a:buSzPts val="2100"/>
              <a:buNone/>
              <a:defRPr sz="2100">
                <a:solidFill>
                  <a:schemeClr val="accent3"/>
                </a:solidFill>
              </a:defRPr>
            </a:lvl2pPr>
            <a:lvl3pPr lvl="2" algn="ctr" rtl="0">
              <a:spcBef>
                <a:spcPts val="0"/>
              </a:spcBef>
              <a:spcAft>
                <a:spcPts val="0"/>
              </a:spcAft>
              <a:buClr>
                <a:schemeClr val="accent3"/>
              </a:buClr>
              <a:buSzPts val="2100"/>
              <a:buNone/>
              <a:defRPr sz="2100">
                <a:solidFill>
                  <a:schemeClr val="accent3"/>
                </a:solidFill>
              </a:defRPr>
            </a:lvl3pPr>
            <a:lvl4pPr lvl="3" algn="ctr" rtl="0">
              <a:spcBef>
                <a:spcPts val="0"/>
              </a:spcBef>
              <a:spcAft>
                <a:spcPts val="0"/>
              </a:spcAft>
              <a:buClr>
                <a:schemeClr val="accent3"/>
              </a:buClr>
              <a:buSzPts val="2100"/>
              <a:buNone/>
              <a:defRPr sz="2100">
                <a:solidFill>
                  <a:schemeClr val="accent3"/>
                </a:solidFill>
              </a:defRPr>
            </a:lvl4pPr>
            <a:lvl5pPr lvl="4" algn="ctr" rtl="0">
              <a:spcBef>
                <a:spcPts val="0"/>
              </a:spcBef>
              <a:spcAft>
                <a:spcPts val="0"/>
              </a:spcAft>
              <a:buClr>
                <a:schemeClr val="accent3"/>
              </a:buClr>
              <a:buSzPts val="2100"/>
              <a:buNone/>
              <a:defRPr sz="2100">
                <a:solidFill>
                  <a:schemeClr val="accent3"/>
                </a:solidFill>
              </a:defRPr>
            </a:lvl5pPr>
            <a:lvl6pPr lvl="5" algn="ctr" rtl="0">
              <a:spcBef>
                <a:spcPts val="0"/>
              </a:spcBef>
              <a:spcAft>
                <a:spcPts val="0"/>
              </a:spcAft>
              <a:buClr>
                <a:schemeClr val="accent3"/>
              </a:buClr>
              <a:buSzPts val="2100"/>
              <a:buNone/>
              <a:defRPr sz="2100">
                <a:solidFill>
                  <a:schemeClr val="accent3"/>
                </a:solidFill>
              </a:defRPr>
            </a:lvl6pPr>
            <a:lvl7pPr lvl="6" algn="ctr" rtl="0">
              <a:spcBef>
                <a:spcPts val="0"/>
              </a:spcBef>
              <a:spcAft>
                <a:spcPts val="0"/>
              </a:spcAft>
              <a:buClr>
                <a:schemeClr val="accent3"/>
              </a:buClr>
              <a:buSzPts val="2100"/>
              <a:buNone/>
              <a:defRPr sz="2100">
                <a:solidFill>
                  <a:schemeClr val="accent3"/>
                </a:solidFill>
              </a:defRPr>
            </a:lvl7pPr>
            <a:lvl8pPr lvl="7" algn="ctr" rtl="0">
              <a:spcBef>
                <a:spcPts val="0"/>
              </a:spcBef>
              <a:spcAft>
                <a:spcPts val="0"/>
              </a:spcAft>
              <a:buClr>
                <a:schemeClr val="accent3"/>
              </a:buClr>
              <a:buSzPts val="2100"/>
              <a:buNone/>
              <a:defRPr sz="2100">
                <a:solidFill>
                  <a:schemeClr val="accent3"/>
                </a:solidFill>
              </a:defRPr>
            </a:lvl8pPr>
            <a:lvl9pPr lvl="8" algn="ctr" rtl="0">
              <a:spcBef>
                <a:spcPts val="0"/>
              </a:spcBef>
              <a:spcAft>
                <a:spcPts val="0"/>
              </a:spcAft>
              <a:buClr>
                <a:schemeClr val="accent3"/>
              </a:buClr>
              <a:buSzPts val="2100"/>
              <a:buNone/>
              <a:defRPr sz="2100">
                <a:solidFill>
                  <a:schemeClr val="accent3"/>
                </a:solidFill>
              </a:defRPr>
            </a:lvl9pPr>
          </a:lstStyle>
          <a:p>
            <a:endParaRPr/>
          </a:p>
        </p:txBody>
      </p:sp>
      <p:sp>
        <p:nvSpPr>
          <p:cNvPr id="178" name="Google Shape;178;p17"/>
          <p:cNvSpPr txBox="1">
            <a:spLocks noGrp="1"/>
          </p:cNvSpPr>
          <p:nvPr>
            <p:ph type="subTitle" idx="5"/>
          </p:nvPr>
        </p:nvSpPr>
        <p:spPr>
          <a:xfrm>
            <a:off x="6087600" y="3850913"/>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9" name="Google Shape;179;p17"/>
          <p:cNvSpPr txBox="1">
            <a:spLocks noGrp="1"/>
          </p:cNvSpPr>
          <p:nvPr>
            <p:ph type="title" idx="6"/>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180" name="Google Shape;180;p17"/>
          <p:cNvPicPr preferRelativeResize="0"/>
          <p:nvPr/>
        </p:nvPicPr>
        <p:blipFill>
          <a:blip r:embed="rId2">
            <a:alphaModFix/>
          </a:blip>
          <a:stretch>
            <a:fillRect/>
          </a:stretch>
        </p:blipFill>
        <p:spPr>
          <a:xfrm rot="-4011325" flipH="1">
            <a:off x="-2500572" y="-1339592"/>
            <a:ext cx="3960773" cy="2587652"/>
          </a:xfrm>
          <a:prstGeom prst="rect">
            <a:avLst/>
          </a:prstGeom>
          <a:noFill/>
          <a:ln>
            <a:noFill/>
          </a:ln>
        </p:spPr>
      </p:pic>
      <p:pic>
        <p:nvPicPr>
          <p:cNvPr id="181" name="Google Shape;181;p17"/>
          <p:cNvPicPr preferRelativeResize="0"/>
          <p:nvPr/>
        </p:nvPicPr>
        <p:blipFill>
          <a:blip r:embed="rId3">
            <a:alphaModFix/>
          </a:blip>
          <a:stretch>
            <a:fillRect/>
          </a:stretch>
        </p:blipFill>
        <p:spPr>
          <a:xfrm rot="8803508">
            <a:off x="-1158124" y="-840304"/>
            <a:ext cx="1486975" cy="1589081"/>
          </a:xfrm>
          <a:prstGeom prst="rect">
            <a:avLst/>
          </a:prstGeom>
          <a:noFill/>
          <a:ln>
            <a:noFill/>
          </a:ln>
        </p:spPr>
      </p:pic>
      <p:pic>
        <p:nvPicPr>
          <p:cNvPr id="182" name="Google Shape;182;p17"/>
          <p:cNvPicPr preferRelativeResize="0"/>
          <p:nvPr/>
        </p:nvPicPr>
        <p:blipFill>
          <a:blip r:embed="rId4">
            <a:alphaModFix amt="42000"/>
          </a:blip>
          <a:stretch>
            <a:fillRect/>
          </a:stretch>
        </p:blipFill>
        <p:spPr>
          <a:xfrm rot="10098492" flipH="1">
            <a:off x="7360922" y="3896424"/>
            <a:ext cx="4266901" cy="2787650"/>
          </a:xfrm>
          <a:prstGeom prst="rect">
            <a:avLst/>
          </a:prstGeom>
          <a:noFill/>
          <a:ln>
            <a:noFill/>
          </a:ln>
        </p:spPr>
      </p:pic>
      <p:pic>
        <p:nvPicPr>
          <p:cNvPr id="183" name="Google Shape;183;p17"/>
          <p:cNvPicPr preferRelativeResize="0"/>
          <p:nvPr/>
        </p:nvPicPr>
        <p:blipFill>
          <a:blip r:embed="rId5">
            <a:alphaModFix amt="42000"/>
          </a:blip>
          <a:stretch>
            <a:fillRect/>
          </a:stretch>
        </p:blipFill>
        <p:spPr>
          <a:xfrm rot="-10456230">
            <a:off x="4748596" y="4491384"/>
            <a:ext cx="4266902" cy="2787647"/>
          </a:xfrm>
          <a:prstGeom prst="rect">
            <a:avLst/>
          </a:prstGeom>
          <a:noFill/>
          <a:ln>
            <a:noFill/>
          </a:ln>
        </p:spPr>
      </p:pic>
      <p:pic>
        <p:nvPicPr>
          <p:cNvPr id="184" name="Google Shape;184;p17"/>
          <p:cNvPicPr preferRelativeResize="0"/>
          <p:nvPr/>
        </p:nvPicPr>
        <p:blipFill>
          <a:blip r:embed="rId6">
            <a:alphaModFix/>
          </a:blip>
          <a:stretch>
            <a:fillRect/>
          </a:stretch>
        </p:blipFill>
        <p:spPr>
          <a:xfrm>
            <a:off x="7717078" y="-1395853"/>
            <a:ext cx="2428952" cy="2413573"/>
          </a:xfrm>
          <a:prstGeom prst="rect">
            <a:avLst/>
          </a:prstGeom>
          <a:noFill/>
          <a:ln>
            <a:noFill/>
          </a:ln>
        </p:spPr>
      </p:pic>
      <p:pic>
        <p:nvPicPr>
          <p:cNvPr id="185" name="Google Shape;185;p17"/>
          <p:cNvPicPr preferRelativeResize="0"/>
          <p:nvPr/>
        </p:nvPicPr>
        <p:blipFill>
          <a:blip r:embed="rId7">
            <a:alphaModFix/>
          </a:blip>
          <a:stretch>
            <a:fillRect/>
          </a:stretch>
        </p:blipFill>
        <p:spPr>
          <a:xfrm rot="177033">
            <a:off x="-61732" y="4393708"/>
            <a:ext cx="1280465" cy="121268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12.png"/><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2800"/>
              <a:buFont typeface="Fahkwang"/>
              <a:buNone/>
              <a:defRPr sz="2800">
                <a:solidFill>
                  <a:schemeClr val="lt2"/>
                </a:solidFill>
                <a:latin typeface="Fahkwang"/>
                <a:ea typeface="Fahkwang"/>
                <a:cs typeface="Fahkwang"/>
                <a:sym typeface="Fahkwang"/>
              </a:defRPr>
            </a:lvl1pPr>
            <a:lvl2pPr lvl="1"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2pPr>
            <a:lvl3pPr lvl="2"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3pPr>
            <a:lvl4pPr lvl="3"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4pPr>
            <a:lvl5pPr lvl="4"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5pPr>
            <a:lvl6pPr lvl="5"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6pPr>
            <a:lvl7pPr lvl="6"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7pPr>
            <a:lvl8pPr lvl="7"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8pPr>
            <a:lvl9pPr lvl="8"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1pPr>
            <a:lvl2pPr marL="914400" lvl="1"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15000"/>
              </a:lnSpc>
              <a:spcBef>
                <a:spcPts val="1600"/>
              </a:spcBef>
              <a:spcAft>
                <a:spcPts val="160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3" r:id="rId3"/>
    <p:sldLayoutId id="2147483654" r:id="rId4"/>
    <p:sldLayoutId id="2147483657" r:id="rId5"/>
    <p:sldLayoutId id="2147483658" r:id="rId6"/>
    <p:sldLayoutId id="2147483660" r:id="rId7"/>
    <p:sldLayoutId id="2147483662" r:id="rId8"/>
    <p:sldLayoutId id="2147483663" r:id="rId9"/>
    <p:sldLayoutId id="2147483664" r:id="rId10"/>
    <p:sldLayoutId id="2147483665" r:id="rId11"/>
    <p:sldLayoutId id="2147483666" r:id="rId12"/>
    <p:sldLayoutId id="2147483667" r:id="rId13"/>
    <p:sldLayoutId id="2147483670" r:id="rId14"/>
    <p:sldLayoutId id="2147483675" r:id="rId15"/>
    <p:sldLayoutId id="2147483677" r:id="rId16"/>
    <p:sldLayoutId id="2147483678" r:id="rId17"/>
    <p:sldLayoutId id="2147483679"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9D2A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A220ADDF-9C60-4B6B-8341-7F8E87901CD6}" type="datetimeFigureOut">
              <a:rPr lang="en-GB" kern="1200" smtClean="0">
                <a:solidFill>
                  <a:prstClr val="black">
                    <a:tint val="75000"/>
                  </a:prstClr>
                </a:solidFill>
                <a:latin typeface="Calibri" panose="020F0502020204030204"/>
                <a:ea typeface="+mn-ea"/>
                <a:cs typeface="+mn-cs"/>
              </a:rPr>
              <a:pPr defTabSz="685800">
                <a:buClrTx/>
              </a:pPr>
              <a:t>18/09/2024</a:t>
            </a:fld>
            <a:endParaRPr lang="en-GB"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GB"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87DD5085-EDB1-480E-A680-DADD085DED05}" type="slidenum">
              <a:rPr lang="en-GB" kern="1200" smtClean="0">
                <a:solidFill>
                  <a:prstClr val="black">
                    <a:tint val="75000"/>
                  </a:prstClr>
                </a:solidFill>
                <a:latin typeface="Calibri" panose="020F0502020204030204"/>
                <a:ea typeface="+mn-ea"/>
                <a:cs typeface="+mn-cs"/>
              </a:rPr>
              <a:pPr defTabSz="685800">
                <a:buClrTx/>
              </a:pPr>
              <a:t>‹#›</a:t>
            </a:fld>
            <a:endParaRPr lang="en-GB" kern="1200">
              <a:solidFill>
                <a:prstClr val="black">
                  <a:tint val="75000"/>
                </a:prstClr>
              </a:solidFill>
              <a:latin typeface="Calibri" panose="020F0502020204030204"/>
              <a:ea typeface="+mn-ea"/>
              <a:cs typeface="+mn-cs"/>
            </a:endParaRPr>
          </a:p>
        </p:txBody>
      </p:sp>
      <p:pic>
        <p:nvPicPr>
          <p:cNvPr id="7" name="Picture 6">
            <a:extLst>
              <a:ext uri="{FF2B5EF4-FFF2-40B4-BE49-F238E27FC236}">
                <a16:creationId xmlns:a16="http://schemas.microsoft.com/office/drawing/2014/main" xmlns="" id="{028AA37C-3224-D299-D4C8-C34A2B7C7A6B}"/>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1539155" y="-165806"/>
            <a:ext cx="1639686" cy="1738054"/>
          </a:xfrm>
          <a:prstGeom prst="rect">
            <a:avLst/>
          </a:prstGeom>
        </p:spPr>
      </p:pic>
      <p:pic>
        <p:nvPicPr>
          <p:cNvPr id="8" name="Picture 7">
            <a:extLst>
              <a:ext uri="{FF2B5EF4-FFF2-40B4-BE49-F238E27FC236}">
                <a16:creationId xmlns:a16="http://schemas.microsoft.com/office/drawing/2014/main" xmlns="" id="{73139B2F-A425-D7BE-3ECC-EB48318EAA1F}"/>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212098" y="5843588"/>
            <a:ext cx="1368007" cy="1501864"/>
          </a:xfrm>
          <a:prstGeom prst="rect">
            <a:avLst/>
          </a:prstGeom>
        </p:spPr>
      </p:pic>
      <p:sp>
        <p:nvSpPr>
          <p:cNvPr id="9" name="TextBox 3">
            <a:extLst>
              <a:ext uri="{FF2B5EF4-FFF2-40B4-BE49-F238E27FC236}">
                <a16:creationId xmlns:a16="http://schemas.microsoft.com/office/drawing/2014/main" xmlns="" id="{119F75CD-79D3-1034-09B6-6715BA2B52D1}"/>
              </a:ext>
            </a:extLst>
          </p:cNvPr>
          <p:cNvSpPr txBox="1"/>
          <p:nvPr userDrawn="1"/>
        </p:nvSpPr>
        <p:spPr>
          <a:xfrm>
            <a:off x="2286000" y="6823964"/>
            <a:ext cx="4671138" cy="71558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35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3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5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3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5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xmlns="" val="tx"/>
                    </a:ext>
                  </a:extLst>
                </a:hlinkClick>
              </a:rPr>
              <a:t>MĂNG NON- TÀI LIỆU TIỂU HỌC | Facebook</a:t>
            </a:r>
            <a:endParaRPr kumimoji="0" lang="en-US" sz="135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35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35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35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35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xmlns="" id="{A689B8EE-43EC-0A5E-6D1C-C80DA4D323D6}"/>
              </a:ext>
            </a:extLst>
          </p:cNvPr>
          <p:cNvSpPr txBox="1">
            <a:spLocks/>
          </p:cNvSpPr>
          <p:nvPr userDrawn="1"/>
        </p:nvSpPr>
        <p:spPr>
          <a:xfrm>
            <a:off x="1076260" y="7096921"/>
            <a:ext cx="1639686"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xmlns="" id="{B851BEEE-D8BA-62CB-4188-CBA360083658}"/>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33037441" y="11007649"/>
            <a:ext cx="1639686" cy="2788314"/>
          </a:xfrm>
          <a:prstGeom prst="rect">
            <a:avLst/>
          </a:prstGeom>
        </p:spPr>
      </p:pic>
      <p:pic>
        <p:nvPicPr>
          <p:cNvPr id="12" name="Picture 11">
            <a:extLst>
              <a:ext uri="{FF2B5EF4-FFF2-40B4-BE49-F238E27FC236}">
                <a16:creationId xmlns:a16="http://schemas.microsoft.com/office/drawing/2014/main" xmlns="" id="{F3F885AB-407A-B87E-8B36-2DFA4F9C5370}"/>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39334" y="11007648"/>
            <a:ext cx="1639686" cy="2788314"/>
          </a:xfrm>
          <a:prstGeom prst="rect">
            <a:avLst/>
          </a:prstGeom>
        </p:spPr>
      </p:pic>
      <p:sp>
        <p:nvSpPr>
          <p:cNvPr id="14" name="Title 1">
            <a:extLst>
              <a:ext uri="{FF2B5EF4-FFF2-40B4-BE49-F238E27FC236}">
                <a16:creationId xmlns:a16="http://schemas.microsoft.com/office/drawing/2014/main" xmlns="" id="{64A4C313-626F-1792-D0E9-7A889E32559D}"/>
              </a:ext>
            </a:extLst>
          </p:cNvPr>
          <p:cNvSpPr txBox="1">
            <a:spLocks/>
          </p:cNvSpPr>
          <p:nvPr userDrawn="1"/>
        </p:nvSpPr>
        <p:spPr>
          <a:xfrm>
            <a:off x="-427588" y="4552950"/>
            <a:ext cx="1639686"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135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35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5" name="TextBox 14">
            <a:extLst>
              <a:ext uri="{FF2B5EF4-FFF2-40B4-BE49-F238E27FC236}">
                <a16:creationId xmlns:a16="http://schemas.microsoft.com/office/drawing/2014/main" xmlns="" id="{7D38CF2A-F715-1F4A-4883-0563F94C041C}"/>
              </a:ext>
            </a:extLst>
          </p:cNvPr>
          <p:cNvSpPr txBox="1"/>
          <p:nvPr userDrawn="1"/>
        </p:nvSpPr>
        <p:spPr>
          <a:xfrm>
            <a:off x="-1966595" y="1434020"/>
            <a:ext cx="2494564" cy="43858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25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225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225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6" name="TextBox 15">
            <a:extLst>
              <a:ext uri="{FF2B5EF4-FFF2-40B4-BE49-F238E27FC236}">
                <a16:creationId xmlns:a16="http://schemas.microsoft.com/office/drawing/2014/main" xmlns="" id="{94C481E7-AEBC-F368-5EDF-9E0339410146}"/>
              </a:ext>
            </a:extLst>
          </p:cNvPr>
          <p:cNvSpPr txBox="1"/>
          <p:nvPr userDrawn="1"/>
        </p:nvSpPr>
        <p:spPr>
          <a:xfrm>
            <a:off x="7560812" y="248416"/>
            <a:ext cx="2060234" cy="588609"/>
          </a:xfrm>
          <a:prstGeom prst="rect">
            <a:avLst/>
          </a:prstGeom>
          <a:noFill/>
        </p:spPr>
        <p:txBody>
          <a:bodyPr wrap="square" rtlCol="0">
            <a:prstTxWarp prst="textArchUp">
              <a:avLst/>
            </a:prstTxWarp>
            <a:sp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2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4124575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3.png"/><Relationship Id="rId1" Type="http://schemas.openxmlformats.org/officeDocument/2006/relationships/slideLayout" Target="../slideLayouts/slideLayout20.xml"/><Relationship Id="rId6" Type="http://schemas.openxmlformats.org/officeDocument/2006/relationships/image" Target="../media/image15.png"/><Relationship Id="rId5" Type="http://schemas.openxmlformats.org/officeDocument/2006/relationships/image" Target="../media/image18.svg"/><Relationship Id="rId4" Type="http://schemas.openxmlformats.org/officeDocument/2006/relationships/image" Target="../media/image14.png"/><Relationship Id="rId14" Type="http://schemas.openxmlformats.org/officeDocument/2006/relationships/image" Target="../media/image27.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gif"/><Relationship Id="rId5" Type="http://schemas.openxmlformats.org/officeDocument/2006/relationships/image" Target="../media/image18.gif"/><Relationship Id="rId4" Type="http://schemas.openxmlformats.org/officeDocument/2006/relationships/image" Target="../media/image17.gif"/></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 name="Picture 2"/>
          <p:cNvPicPr>
            <a:picLocks noChangeAspect="1"/>
          </p:cNvPicPr>
          <p:nvPr/>
        </p:nvPicPr>
        <p:blipFill>
          <a:blip r:embed="rId2">
            <a:alphaModFix amt="3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777819" y="-2081824"/>
            <a:ext cx="3962496" cy="3140278"/>
          </a:xfrm>
          <a:prstGeom prst="rect">
            <a:avLst/>
          </a:prstGeom>
        </p:spPr>
      </p:pic>
      <p:pic>
        <p:nvPicPr>
          <p:cNvPr id="40" name="Picture 3"/>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95549" flipH="1">
            <a:off x="-1455578" y="3779667"/>
            <a:ext cx="4224509" cy="2798738"/>
          </a:xfrm>
          <a:prstGeom prst="rect">
            <a:avLst/>
          </a:prstGeom>
        </p:spPr>
      </p:pic>
      <p:pic>
        <p:nvPicPr>
          <p:cNvPr id="42" name="Picture 5"/>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316181">
            <a:off x="6210152" y="-2616222"/>
            <a:ext cx="5715297" cy="3786384"/>
          </a:xfrm>
          <a:prstGeom prst="rect">
            <a:avLst/>
          </a:prstGeom>
        </p:spPr>
      </p:pic>
      <p:sp>
        <p:nvSpPr>
          <p:cNvPr id="69" name="Rectangle 68"/>
          <p:cNvSpPr/>
          <p:nvPr/>
        </p:nvSpPr>
        <p:spPr>
          <a:xfrm>
            <a:off x="1894551" y="2179925"/>
            <a:ext cx="6691329" cy="646331"/>
          </a:xfrm>
          <a:prstGeom prst="rect">
            <a:avLst/>
          </a:prstGeom>
        </p:spPr>
        <p:txBody>
          <a:bodyPr wrap="square">
            <a:spAutoFit/>
          </a:bodyPr>
          <a:lstStyle/>
          <a:p>
            <a:pPr algn="ctr" defTabSz="457200">
              <a:buClrTx/>
            </a:pPr>
            <a:r>
              <a:rPr lang="en-US" sz="3600" b="1" kern="1200" dirty="0" err="1">
                <a:ln w="12700">
                  <a:solidFill>
                    <a:srgbClr val="A5A5A5">
                      <a:lumMod val="50000"/>
                    </a:srgbClr>
                  </a:solidFill>
                  <a:prstDash val="solid"/>
                </a:ln>
                <a:pattFill prst="narHorz">
                  <a:fgClr>
                    <a:srgbClr val="A5A5A5"/>
                  </a:fgClr>
                  <a:bgClr>
                    <a:srgbClr val="A5A5A5">
                      <a:lumMod val="40000"/>
                      <a:lumOff val="60000"/>
                    </a:srgbClr>
                  </a:bgClr>
                </a:pattFill>
                <a:effectLst>
                  <a:innerShdw blurRad="177800">
                    <a:srgbClr val="A5A5A5">
                      <a:lumMod val="50000"/>
                    </a:srgbClr>
                  </a:innerShdw>
                </a:effectLst>
                <a:latin typeface="#9Slide07 SVNNexa Rust Slab Bla" panose="020B0606040200020203" pitchFamily="34" charset="0"/>
                <a:ea typeface="+mn-ea"/>
                <a:cs typeface="+mn-cs"/>
              </a:rPr>
              <a:t>Viết</a:t>
            </a:r>
            <a:r>
              <a:rPr lang="en-US" sz="3600" b="1" kern="1200" dirty="0">
                <a:ln w="12700">
                  <a:solidFill>
                    <a:srgbClr val="A5A5A5">
                      <a:lumMod val="50000"/>
                    </a:srgbClr>
                  </a:solidFill>
                  <a:prstDash val="solid"/>
                </a:ln>
                <a:pattFill prst="narHorz">
                  <a:fgClr>
                    <a:srgbClr val="A5A5A5"/>
                  </a:fgClr>
                  <a:bgClr>
                    <a:srgbClr val="A5A5A5">
                      <a:lumMod val="40000"/>
                      <a:lumOff val="60000"/>
                    </a:srgbClr>
                  </a:bgClr>
                </a:pattFill>
                <a:effectLst>
                  <a:innerShdw blurRad="177800">
                    <a:srgbClr val="A5A5A5">
                      <a:lumMod val="50000"/>
                    </a:srgbClr>
                  </a:innerShdw>
                </a:effectLst>
                <a:latin typeface="#9Slide07 SVNNexa Rust Slab Bla" panose="020B0606040200020203" pitchFamily="34" charset="0"/>
                <a:ea typeface="+mn-ea"/>
                <a:cs typeface="+mn-cs"/>
              </a:rPr>
              <a:t> </a:t>
            </a:r>
            <a:r>
              <a:rPr lang="en-US" sz="3600" b="1" kern="1200" dirty="0" err="1">
                <a:ln w="12700">
                  <a:solidFill>
                    <a:srgbClr val="A5A5A5">
                      <a:lumMod val="50000"/>
                    </a:srgbClr>
                  </a:solidFill>
                  <a:prstDash val="solid"/>
                </a:ln>
                <a:pattFill prst="narHorz">
                  <a:fgClr>
                    <a:srgbClr val="A5A5A5"/>
                  </a:fgClr>
                  <a:bgClr>
                    <a:srgbClr val="A5A5A5">
                      <a:lumMod val="40000"/>
                      <a:lumOff val="60000"/>
                    </a:srgbClr>
                  </a:bgClr>
                </a:pattFill>
                <a:effectLst>
                  <a:innerShdw blurRad="177800">
                    <a:srgbClr val="A5A5A5">
                      <a:lumMod val="50000"/>
                    </a:srgbClr>
                  </a:innerShdw>
                </a:effectLst>
                <a:latin typeface="#9Slide07 SVNNexa Rust Slab Bla" panose="020B0606040200020203" pitchFamily="34" charset="0"/>
                <a:ea typeface="+mn-ea"/>
                <a:cs typeface="+mn-cs"/>
              </a:rPr>
              <a:t>đoạn</a:t>
            </a:r>
            <a:r>
              <a:rPr lang="en-US" sz="3600" b="1" kern="1200" dirty="0">
                <a:ln w="12700">
                  <a:solidFill>
                    <a:srgbClr val="A5A5A5">
                      <a:lumMod val="50000"/>
                    </a:srgbClr>
                  </a:solidFill>
                  <a:prstDash val="solid"/>
                </a:ln>
                <a:pattFill prst="narHorz">
                  <a:fgClr>
                    <a:srgbClr val="A5A5A5"/>
                  </a:fgClr>
                  <a:bgClr>
                    <a:srgbClr val="A5A5A5">
                      <a:lumMod val="40000"/>
                      <a:lumOff val="60000"/>
                    </a:srgbClr>
                  </a:bgClr>
                </a:pattFill>
                <a:effectLst>
                  <a:innerShdw blurRad="177800">
                    <a:srgbClr val="A5A5A5">
                      <a:lumMod val="50000"/>
                    </a:srgbClr>
                  </a:innerShdw>
                </a:effectLst>
                <a:latin typeface="#9Slide07 SVNNexa Rust Slab Bla" panose="020B0606040200020203" pitchFamily="34" charset="0"/>
                <a:ea typeface="+mn-ea"/>
                <a:cs typeface="+mn-cs"/>
              </a:rPr>
              <a:t> </a:t>
            </a:r>
            <a:r>
              <a:rPr lang="en-US" sz="3600" b="1" kern="1200" dirty="0" err="1">
                <a:ln w="12700">
                  <a:solidFill>
                    <a:srgbClr val="A5A5A5">
                      <a:lumMod val="50000"/>
                    </a:srgbClr>
                  </a:solidFill>
                  <a:prstDash val="solid"/>
                </a:ln>
                <a:pattFill prst="narHorz">
                  <a:fgClr>
                    <a:srgbClr val="A5A5A5"/>
                  </a:fgClr>
                  <a:bgClr>
                    <a:srgbClr val="A5A5A5">
                      <a:lumMod val="40000"/>
                      <a:lumOff val="60000"/>
                    </a:srgbClr>
                  </a:bgClr>
                </a:pattFill>
                <a:effectLst>
                  <a:innerShdw blurRad="177800">
                    <a:srgbClr val="A5A5A5">
                      <a:lumMod val="50000"/>
                    </a:srgbClr>
                  </a:innerShdw>
                </a:effectLst>
                <a:latin typeface="#9Slide07 SVNNexa Rust Slab Bla" panose="020B0606040200020203" pitchFamily="34" charset="0"/>
                <a:ea typeface="+mn-ea"/>
                <a:cs typeface="+mn-cs"/>
              </a:rPr>
              <a:t>văn</a:t>
            </a:r>
            <a:endParaRPr lang="en-US" sz="3600" b="1" kern="1200" dirty="0">
              <a:ln w="12700">
                <a:solidFill>
                  <a:srgbClr val="A5A5A5">
                    <a:lumMod val="50000"/>
                  </a:srgbClr>
                </a:solidFill>
                <a:prstDash val="solid"/>
              </a:ln>
              <a:pattFill prst="narHorz">
                <a:fgClr>
                  <a:srgbClr val="A5A5A5"/>
                </a:fgClr>
                <a:bgClr>
                  <a:srgbClr val="A5A5A5">
                    <a:lumMod val="40000"/>
                    <a:lumOff val="60000"/>
                  </a:srgbClr>
                </a:bgClr>
              </a:pattFill>
              <a:effectLst>
                <a:innerShdw blurRad="177800">
                  <a:srgbClr val="A5A5A5">
                    <a:lumMod val="50000"/>
                  </a:srgbClr>
                </a:innerShdw>
              </a:effectLst>
              <a:latin typeface="#9Slide07 SVNNexa Rust Slab Bla" panose="020B0606040200020203" pitchFamily="34" charset="0"/>
              <a:ea typeface="+mn-ea"/>
              <a:cs typeface="+mn-cs"/>
            </a:endParaRPr>
          </a:p>
        </p:txBody>
      </p:sp>
      <p:pic>
        <p:nvPicPr>
          <p:cNvPr id="71"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3030910" y="132332"/>
            <a:ext cx="749339" cy="194702"/>
          </a:xfrm>
          <a:prstGeom prst="rect">
            <a:avLst/>
          </a:prstGeom>
        </p:spPr>
      </p:pic>
    </p:spTree>
    <p:extLst>
      <p:ext uri="{BB962C8B-B14F-4D97-AF65-F5344CB8AC3E}">
        <p14:creationId xmlns:p14="http://schemas.microsoft.com/office/powerpoint/2010/main" val="5839565"/>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618"/>
        <p:cNvGrpSpPr/>
        <p:nvPr/>
      </p:nvGrpSpPr>
      <p:grpSpPr>
        <a:xfrm>
          <a:off x="0" y="0"/>
          <a:ext cx="0" cy="0"/>
          <a:chOff x="0" y="0"/>
          <a:chExt cx="0" cy="0"/>
        </a:xfrm>
      </p:grpSpPr>
      <p:sp>
        <p:nvSpPr>
          <p:cNvPr id="7" name="Rectangle 6"/>
          <p:cNvSpPr/>
          <p:nvPr/>
        </p:nvSpPr>
        <p:spPr>
          <a:xfrm>
            <a:off x="1647971" y="1465729"/>
            <a:ext cx="6621970" cy="2954094"/>
          </a:xfrm>
          <a:prstGeom prst="rect">
            <a:avLst/>
          </a:prstGeom>
          <a:ln w="28575">
            <a:solidFill>
              <a:schemeClr val="accent2">
                <a:lumMod val="75000"/>
              </a:schemeClr>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just">
              <a:lnSpc>
                <a:spcPct val="150000"/>
              </a:lnSpc>
              <a:buFont typeface="Wingdings" panose="05000000000000000000" pitchFamily="2" charset="2"/>
              <a:buChar char="v"/>
            </a:pPr>
            <a:r>
              <a:rPr lang="vi-VN" sz="3200" dirty="0">
                <a:solidFill>
                  <a:schemeClr val="tx1">
                    <a:lumMod val="90000"/>
                    <a:lumOff val="10000"/>
                  </a:schemeClr>
                </a:solidFill>
                <a:latin typeface="UTM Avo" panose="02040603050506020204" pitchFamily="18" charset="0"/>
              </a:rPr>
              <a:t>Em đã làm những việc gì?</a:t>
            </a:r>
            <a:endParaRPr lang="en-US" sz="3200" dirty="0">
              <a:solidFill>
                <a:schemeClr val="tx1">
                  <a:lumMod val="90000"/>
                  <a:lumOff val="10000"/>
                </a:schemeClr>
              </a:solidFill>
              <a:latin typeface="UTM Avo" panose="02040603050506020204" pitchFamily="18" charset="0"/>
            </a:endParaRPr>
          </a:p>
          <a:p>
            <a:pPr marL="285750" indent="-285750" algn="just">
              <a:lnSpc>
                <a:spcPct val="150000"/>
              </a:lnSpc>
              <a:buFont typeface="Wingdings" panose="05000000000000000000" pitchFamily="2" charset="2"/>
              <a:buChar char="v"/>
            </a:pPr>
            <a:r>
              <a:rPr lang="vi-VN" sz="3200" dirty="0">
                <a:solidFill>
                  <a:schemeClr val="tx1">
                    <a:lumMod val="90000"/>
                    <a:lumOff val="10000"/>
                  </a:schemeClr>
                </a:solidFill>
                <a:latin typeface="UTM Avo" panose="02040603050506020204" pitchFamily="18" charset="0"/>
              </a:rPr>
              <a:t>Em làm những việc đó vào những thời gian nào</a:t>
            </a:r>
            <a:r>
              <a:rPr lang="en-US" sz="3200" dirty="0">
                <a:solidFill>
                  <a:schemeClr val="tx1">
                    <a:lumMod val="90000"/>
                    <a:lumOff val="10000"/>
                  </a:schemeClr>
                </a:solidFill>
                <a:latin typeface="UTM Avo" panose="02040603050506020204" pitchFamily="18" charset="0"/>
              </a:rPr>
              <a:t>?</a:t>
            </a:r>
          </a:p>
          <a:p>
            <a:pPr marL="285750" indent="-285750" algn="just">
              <a:lnSpc>
                <a:spcPct val="150000"/>
              </a:lnSpc>
              <a:buFont typeface="Wingdings" panose="05000000000000000000" pitchFamily="2" charset="2"/>
              <a:buChar char="v"/>
            </a:pPr>
            <a:r>
              <a:rPr lang="vi-VN" sz="3200" dirty="0">
                <a:solidFill>
                  <a:schemeClr val="tx1">
                    <a:lumMod val="90000"/>
                    <a:lumOff val="10000"/>
                  </a:schemeClr>
                </a:solidFill>
                <a:latin typeface="UTM Avo" panose="02040603050506020204" pitchFamily="18" charset="0"/>
              </a:rPr>
              <a:t>Em cảm thấy như thế nào?</a:t>
            </a:r>
          </a:p>
        </p:txBody>
      </p:sp>
      <p:sp>
        <p:nvSpPr>
          <p:cNvPr id="8" name="Rounded Rectangle 7"/>
          <p:cNvSpPr/>
          <p:nvPr/>
        </p:nvSpPr>
        <p:spPr>
          <a:xfrm>
            <a:off x="375811" y="144378"/>
            <a:ext cx="8349916" cy="904493"/>
          </a:xfrm>
          <a:prstGeom prst="roundRect">
            <a:avLst/>
          </a:prstGeom>
          <a:ln w="38100">
            <a:solidFill>
              <a:schemeClr val="accent1">
                <a:lumMod val="75000"/>
              </a:schemeClr>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3200" b="1" dirty="0">
                <a:solidFill>
                  <a:schemeClr val="accent1">
                    <a:lumMod val="50000"/>
                  </a:schemeClr>
                </a:solidFill>
                <a:latin typeface="UTM Avo" panose="02040603050506020204" pitchFamily="18" charset="0"/>
              </a:rPr>
              <a:t>2. Viết 3 - 4 câu kể về những việc em thường làm trước khi đi học.</a:t>
            </a:r>
            <a:endParaRPr lang="en-US" sz="3200" dirty="0">
              <a:solidFill>
                <a:schemeClr val="accent1">
                  <a:lumMod val="50000"/>
                </a:schemeClr>
              </a:solidFill>
              <a:latin typeface="UTM Avo" panose="02040603050506020204" pitchFamily="18" charset="0"/>
            </a:endParaRPr>
          </a:p>
        </p:txBody>
      </p:sp>
      <p:sp>
        <p:nvSpPr>
          <p:cNvPr id="6" name="Double Wave 5"/>
          <p:cNvSpPr/>
          <p:nvPr/>
        </p:nvSpPr>
        <p:spPr>
          <a:xfrm>
            <a:off x="4036426" y="1048871"/>
            <a:ext cx="1519518" cy="712694"/>
          </a:xfrm>
          <a:prstGeom prst="doubleWav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lumMod val="90000"/>
                    <a:lumOff val="10000"/>
                  </a:schemeClr>
                </a:solidFill>
                <a:latin typeface="UTM Avo" panose="02040603050506020204" pitchFamily="18" charset="0"/>
              </a:rPr>
              <a:t>Gợi</a:t>
            </a:r>
            <a:r>
              <a:rPr lang="en-US" sz="2800" dirty="0">
                <a:solidFill>
                  <a:schemeClr val="tx1">
                    <a:lumMod val="90000"/>
                    <a:lumOff val="10000"/>
                  </a:schemeClr>
                </a:solidFill>
                <a:latin typeface="UTM Avo" panose="02040603050506020204" pitchFamily="18" charset="0"/>
              </a:rPr>
              <a:t> ý</a:t>
            </a:r>
          </a:p>
        </p:txBody>
      </p:sp>
    </p:spTree>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626"/>
        <p:cNvGrpSpPr/>
        <p:nvPr/>
      </p:nvGrpSpPr>
      <p:grpSpPr>
        <a:xfrm>
          <a:off x="0" y="0"/>
          <a:ext cx="0" cy="0"/>
          <a:chOff x="0" y="0"/>
          <a:chExt cx="0" cy="0"/>
        </a:xfrm>
      </p:grpSpPr>
      <p:sp>
        <p:nvSpPr>
          <p:cNvPr id="25" name="Rounded Rectangle 24"/>
          <p:cNvSpPr/>
          <p:nvPr/>
        </p:nvSpPr>
        <p:spPr>
          <a:xfrm>
            <a:off x="375811" y="144378"/>
            <a:ext cx="8349916" cy="904493"/>
          </a:xfrm>
          <a:prstGeom prst="roundRect">
            <a:avLst/>
          </a:prstGeom>
          <a:ln w="38100">
            <a:solidFill>
              <a:schemeClr val="accent1">
                <a:lumMod val="75000"/>
              </a:schemeClr>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3200" b="1">
                <a:solidFill>
                  <a:schemeClr val="accent1">
                    <a:lumMod val="50000"/>
                  </a:schemeClr>
                </a:solidFill>
                <a:latin typeface="UTM Avo" panose="02040603050506020204" pitchFamily="18" charset="0"/>
              </a:rPr>
              <a:t>2. Viết 3 - 4 câu kể về những việc em thường làm trước khi đi học.</a:t>
            </a:r>
            <a:endParaRPr lang="en-US" sz="3200" dirty="0">
              <a:solidFill>
                <a:schemeClr val="accent1">
                  <a:lumMod val="50000"/>
                </a:schemeClr>
              </a:solidFill>
              <a:latin typeface="UTM Avo" panose="02040603050506020204" pitchFamily="18" charset="0"/>
            </a:endParaRPr>
          </a:p>
        </p:txBody>
      </p:sp>
      <p:sp>
        <p:nvSpPr>
          <p:cNvPr id="26" name="Rectangle 25"/>
          <p:cNvSpPr/>
          <p:nvPr/>
        </p:nvSpPr>
        <p:spPr>
          <a:xfrm>
            <a:off x="835958" y="1203663"/>
            <a:ext cx="7680085" cy="3103161"/>
          </a:xfrm>
          <a:prstGeom prst="rect">
            <a:avLst/>
          </a:prstGeom>
          <a:ln w="28575">
            <a:solidFill>
              <a:schemeClr val="accent2">
                <a:lumMod val="75000"/>
              </a:schemeClr>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50000"/>
              </a:lnSpc>
            </a:pPr>
            <a:r>
              <a:rPr lang="en-US" sz="2400" smtClean="0">
                <a:solidFill>
                  <a:schemeClr val="tx1">
                    <a:lumMod val="90000"/>
                    <a:lumOff val="10000"/>
                  </a:schemeClr>
                </a:solidFill>
                <a:latin typeface="UTM Avo" panose="02040603050506020204" pitchFamily="18" charset="0"/>
              </a:rPr>
              <a:t>        Mình </a:t>
            </a:r>
            <a:r>
              <a:rPr lang="en-US" sz="2400" dirty="0">
                <a:solidFill>
                  <a:schemeClr val="tx1">
                    <a:lumMod val="90000"/>
                    <a:lumOff val="10000"/>
                  </a:schemeClr>
                </a:solidFill>
                <a:latin typeface="UTM Avo" panose="02040603050506020204" pitchFamily="18" charset="0"/>
              </a:rPr>
              <a:t>là Mai, mình thường thức dậy vào lúc 6 giờ sáng</a:t>
            </a:r>
            <a:r>
              <a:rPr lang="en-US" sz="2400" dirty="0" smtClean="0">
                <a:solidFill>
                  <a:schemeClr val="tx1">
                    <a:lumMod val="90000"/>
                    <a:lumOff val="10000"/>
                  </a:schemeClr>
                </a:solidFill>
                <a:latin typeface="UTM Avo" panose="02040603050506020204" pitchFamily="18" charset="0"/>
              </a:rPr>
              <a:t>.  </a:t>
            </a:r>
            <a:r>
              <a:rPr lang="en-US" sz="2400" dirty="0">
                <a:solidFill>
                  <a:schemeClr val="tx1">
                    <a:lumMod val="90000"/>
                    <a:lumOff val="10000"/>
                  </a:schemeClr>
                </a:solidFill>
                <a:latin typeface="UTM Avo" panose="02040603050506020204" pitchFamily="18" charset="0"/>
              </a:rPr>
              <a:t>M</a:t>
            </a:r>
            <a:r>
              <a:rPr lang="en-US" sz="2400" dirty="0" smtClean="0">
                <a:solidFill>
                  <a:schemeClr val="tx1">
                    <a:lumMod val="90000"/>
                    <a:lumOff val="10000"/>
                  </a:schemeClr>
                </a:solidFill>
                <a:latin typeface="UTM Avo" panose="02040603050506020204" pitchFamily="18" charset="0"/>
              </a:rPr>
              <a:t>ình </a:t>
            </a:r>
            <a:r>
              <a:rPr lang="en-US" sz="2400" dirty="0">
                <a:solidFill>
                  <a:schemeClr val="tx1">
                    <a:lumMod val="90000"/>
                    <a:lumOff val="10000"/>
                  </a:schemeClr>
                </a:solidFill>
                <a:latin typeface="UTM Avo" panose="02040603050506020204" pitchFamily="18" charset="0"/>
              </a:rPr>
              <a:t>sẽ vệ sinh răng miệng </a:t>
            </a:r>
            <a:r>
              <a:rPr lang="en-US" sz="2400" dirty="0" smtClean="0">
                <a:solidFill>
                  <a:schemeClr val="tx1">
                    <a:lumMod val="90000"/>
                    <a:lumOff val="10000"/>
                  </a:schemeClr>
                </a:solidFill>
                <a:latin typeface="UTM Avo" panose="02040603050506020204" pitchFamily="18" charset="0"/>
              </a:rPr>
              <a:t>đầu tiên cho thật </a:t>
            </a:r>
            <a:r>
              <a:rPr lang="en-US" sz="2400" dirty="0">
                <a:solidFill>
                  <a:schemeClr val="tx1">
                    <a:lumMod val="90000"/>
                    <a:lumOff val="10000"/>
                  </a:schemeClr>
                </a:solidFill>
                <a:latin typeface="UTM Avo" panose="02040603050506020204" pitchFamily="18" charset="0"/>
              </a:rPr>
              <a:t>sạch sẽ. Sau đó, mình </a:t>
            </a:r>
            <a:r>
              <a:rPr lang="en-US" sz="2400" dirty="0" smtClean="0">
                <a:solidFill>
                  <a:schemeClr val="tx1">
                    <a:lumMod val="90000"/>
                    <a:lumOff val="10000"/>
                  </a:schemeClr>
                </a:solidFill>
                <a:latin typeface="UTM Avo" panose="02040603050506020204" pitchFamily="18" charset="0"/>
              </a:rPr>
              <a:t> cùng cả nhà ăn </a:t>
            </a:r>
            <a:r>
              <a:rPr lang="en-US" sz="2400" dirty="0">
                <a:solidFill>
                  <a:schemeClr val="tx1">
                    <a:lumMod val="90000"/>
                    <a:lumOff val="10000"/>
                  </a:schemeClr>
                </a:solidFill>
                <a:latin typeface="UTM Avo" panose="02040603050506020204" pitchFamily="18" charset="0"/>
              </a:rPr>
              <a:t>bữa sáng thật ngon miệng. Cuối cùng, mình đến trường và học thật vui</a:t>
            </a:r>
            <a:r>
              <a:rPr lang="en-US" sz="2400" dirty="0" smtClean="0">
                <a:solidFill>
                  <a:schemeClr val="tx1">
                    <a:lumMod val="90000"/>
                    <a:lumOff val="10000"/>
                  </a:schemeClr>
                </a:solidFill>
                <a:latin typeface="UTM Avo" panose="02040603050506020204" pitchFamily="18" charset="0"/>
              </a:rPr>
              <a:t>.</a:t>
            </a:r>
          </a:p>
          <a:p>
            <a:pPr algn="just">
              <a:lnSpc>
                <a:spcPct val="150000"/>
              </a:lnSpc>
            </a:pPr>
            <a:r>
              <a:rPr lang="en-US" sz="2400" dirty="0"/>
              <a:t> </a:t>
            </a:r>
            <a:endParaRPr lang="vi-VN" sz="2400" dirty="0">
              <a:solidFill>
                <a:schemeClr val="tx1">
                  <a:lumMod val="90000"/>
                  <a:lumOff val="10000"/>
                </a:schemeClr>
              </a:solidFill>
              <a:latin typeface="UTM Avo" panose="020406030505060202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626"/>
        <p:cNvGrpSpPr/>
        <p:nvPr/>
      </p:nvGrpSpPr>
      <p:grpSpPr>
        <a:xfrm>
          <a:off x="0" y="0"/>
          <a:ext cx="0" cy="0"/>
          <a:chOff x="0" y="0"/>
          <a:chExt cx="0" cy="0"/>
        </a:xfrm>
      </p:grpSpPr>
      <p:sp>
        <p:nvSpPr>
          <p:cNvPr id="25" name="Rounded Rectangle 24"/>
          <p:cNvSpPr/>
          <p:nvPr/>
        </p:nvSpPr>
        <p:spPr>
          <a:xfrm>
            <a:off x="375811" y="144378"/>
            <a:ext cx="8349916" cy="904493"/>
          </a:xfrm>
          <a:prstGeom prst="roundRect">
            <a:avLst/>
          </a:prstGeom>
          <a:ln w="38100">
            <a:solidFill>
              <a:schemeClr val="accent1">
                <a:lumMod val="75000"/>
              </a:schemeClr>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3200" b="1">
                <a:solidFill>
                  <a:schemeClr val="accent1">
                    <a:lumMod val="50000"/>
                  </a:schemeClr>
                </a:solidFill>
                <a:latin typeface="UTM Avo" panose="02040603050506020204" pitchFamily="18" charset="0"/>
              </a:rPr>
              <a:t>2. Viết 3 - 4 câu kể về những việc em thường làm trước khi đi học.</a:t>
            </a:r>
            <a:endParaRPr lang="en-US" sz="3200" dirty="0">
              <a:solidFill>
                <a:schemeClr val="accent1">
                  <a:lumMod val="50000"/>
                </a:schemeClr>
              </a:solidFill>
              <a:latin typeface="UTM Avo" panose="02040603050506020204" pitchFamily="18" charset="0"/>
            </a:endParaRPr>
          </a:p>
        </p:txBody>
      </p:sp>
      <p:sp>
        <p:nvSpPr>
          <p:cNvPr id="26" name="Rectangle 25"/>
          <p:cNvSpPr/>
          <p:nvPr/>
        </p:nvSpPr>
        <p:spPr>
          <a:xfrm>
            <a:off x="835958" y="1203663"/>
            <a:ext cx="7680085" cy="3103161"/>
          </a:xfrm>
          <a:prstGeom prst="rect">
            <a:avLst/>
          </a:prstGeom>
          <a:ln w="28575">
            <a:solidFill>
              <a:schemeClr val="accent2">
                <a:lumMod val="75000"/>
              </a:schemeClr>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50000"/>
              </a:lnSpc>
            </a:pPr>
            <a:r>
              <a:rPr lang="en-US" sz="2400" dirty="0" smtClean="0"/>
              <a:t>     Nghe </a:t>
            </a:r>
            <a:r>
              <a:rPr lang="en-US" sz="2400" dirty="0"/>
              <a:t>tiếng chuông đồng hồ báo thức, em vùng dậy. Đầu tiên, em đánh răng, rửa mặt sạch sẽ rồi ngồi vào bàn ôn bài  hôm nay. Em soạn đủ sách vở vở và đồ dùng trước khi đi học. Ăn sáng xong, em chào bố mẹ và tự đạp xe đến trường.</a:t>
            </a:r>
            <a:endParaRPr lang="vi-VN" sz="2400" dirty="0">
              <a:solidFill>
                <a:schemeClr val="tx1">
                  <a:lumMod val="90000"/>
                  <a:lumOff val="10000"/>
                </a:schemeClr>
              </a:solidFill>
              <a:latin typeface="UTM Avo" panose="02040603050506020204" pitchFamily="18" charset="0"/>
            </a:endParaRPr>
          </a:p>
        </p:txBody>
      </p:sp>
    </p:spTree>
    <p:extLst>
      <p:ext uri="{BB962C8B-B14F-4D97-AF65-F5344CB8AC3E}">
        <p14:creationId xmlns:p14="http://schemas.microsoft.com/office/powerpoint/2010/main" val="5166436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929"/>
        <p:cNvGrpSpPr/>
        <p:nvPr/>
      </p:nvGrpSpPr>
      <p:grpSpPr>
        <a:xfrm>
          <a:off x="0" y="0"/>
          <a:ext cx="0" cy="0"/>
          <a:chOff x="0" y="0"/>
          <a:chExt cx="0" cy="0"/>
        </a:xfrm>
      </p:grpSpPr>
      <p:sp>
        <p:nvSpPr>
          <p:cNvPr id="13" name="Google Shape;675;p56"/>
          <p:cNvSpPr/>
          <p:nvPr/>
        </p:nvSpPr>
        <p:spPr>
          <a:xfrm rot="-5400000">
            <a:off x="4824684" y="608903"/>
            <a:ext cx="39760" cy="39760"/>
          </a:xfrm>
          <a:custGeom>
            <a:avLst/>
            <a:gdLst/>
            <a:ahLst/>
            <a:cxnLst/>
            <a:rect l="l" t="t" r="r" b="b"/>
            <a:pathLst>
              <a:path w="1035" h="1035" extrusionOk="0">
                <a:moveTo>
                  <a:pt x="518" y="0"/>
                </a:moveTo>
                <a:cubicBezTo>
                  <a:pt x="235" y="0"/>
                  <a:pt x="0" y="235"/>
                  <a:pt x="0" y="517"/>
                </a:cubicBezTo>
                <a:cubicBezTo>
                  <a:pt x="0" y="800"/>
                  <a:pt x="235" y="1035"/>
                  <a:pt x="518" y="1035"/>
                </a:cubicBezTo>
                <a:cubicBezTo>
                  <a:pt x="800" y="1035"/>
                  <a:pt x="1035" y="800"/>
                  <a:pt x="1035" y="517"/>
                </a:cubicBezTo>
                <a:cubicBezTo>
                  <a:pt x="1035" y="235"/>
                  <a:pt x="800" y="0"/>
                  <a:pt x="5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79;p56"/>
          <p:cNvSpPr/>
          <p:nvPr/>
        </p:nvSpPr>
        <p:spPr>
          <a:xfrm>
            <a:off x="5452308" y="4392501"/>
            <a:ext cx="396976" cy="396976"/>
          </a:xfrm>
          <a:prstGeom prst="ellipse">
            <a:avLst/>
          </a:prstGeom>
          <a:solidFill>
            <a:schemeClr val="l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Rounded Rectangle 4"/>
          <p:cNvSpPr/>
          <p:nvPr/>
        </p:nvSpPr>
        <p:spPr>
          <a:xfrm>
            <a:off x="3738423" y="373039"/>
            <a:ext cx="3824749" cy="397625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ectangle 5"/>
          <p:cNvSpPr/>
          <p:nvPr/>
        </p:nvSpPr>
        <p:spPr>
          <a:xfrm>
            <a:off x="-398205" y="1507183"/>
            <a:ext cx="8038648" cy="1938992"/>
          </a:xfrm>
          <a:prstGeom prst="rect">
            <a:avLst/>
          </a:prstGeom>
        </p:spPr>
        <p:txBody>
          <a:bodyPr wrap="square">
            <a:spAutoFit/>
          </a:bodyPr>
          <a:lstStyle/>
          <a:p>
            <a:pPr algn="ctr"/>
            <a:r>
              <a:rPr lang="en-US" sz="6000" dirty="0">
                <a:solidFill>
                  <a:schemeClr val="accent1">
                    <a:lumMod val="50000"/>
                  </a:schemeClr>
                </a:solidFill>
                <a:latin typeface="#9Slide07 SVNNexa Rust Slab Bla" panose="020B0606040200020203" pitchFamily="34" charset="0"/>
              </a:rPr>
              <a:t>ĐỌC MỞ </a:t>
            </a:r>
          </a:p>
          <a:p>
            <a:pPr algn="ctr"/>
            <a:r>
              <a:rPr lang="en-US" sz="6000" dirty="0">
                <a:solidFill>
                  <a:schemeClr val="accent1">
                    <a:lumMod val="50000"/>
                  </a:schemeClr>
                </a:solidFill>
                <a:latin typeface="#9Slide07 SVNNexa Rust Slab Bla" panose="020B0606040200020203" pitchFamily="34" charset="0"/>
              </a:rPr>
              <a:t>RỘNG</a:t>
            </a:r>
            <a:endParaRPr lang="en-US" sz="6000" dirty="0">
              <a:solidFill>
                <a:schemeClr val="accent1">
                  <a:lumMod val="50000"/>
                </a:schemeClr>
              </a:solidFill>
            </a:endParaRPr>
          </a:p>
        </p:txBody>
      </p:sp>
    </p:spTree>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639"/>
        <p:cNvGrpSpPr/>
        <p:nvPr/>
      </p:nvGrpSpPr>
      <p:grpSpPr>
        <a:xfrm>
          <a:off x="0" y="0"/>
          <a:ext cx="0" cy="0"/>
          <a:chOff x="0" y="0"/>
          <a:chExt cx="0" cy="0"/>
        </a:xfrm>
      </p:grpSpPr>
      <p:sp>
        <p:nvSpPr>
          <p:cNvPr id="29" name="Rounded Rectangle 28"/>
          <p:cNvSpPr/>
          <p:nvPr/>
        </p:nvSpPr>
        <p:spPr>
          <a:xfrm>
            <a:off x="631658" y="106223"/>
            <a:ext cx="7880683" cy="904493"/>
          </a:xfrm>
          <a:prstGeom prst="roundRect">
            <a:avLst/>
          </a:prstGeom>
          <a:ln w="38100">
            <a:solidFill>
              <a:schemeClr val="accent1">
                <a:lumMod val="75000"/>
              </a:schemeClr>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a:solidFill>
                  <a:schemeClr val="accent1">
                    <a:lumMod val="50000"/>
                  </a:schemeClr>
                </a:solidFill>
                <a:latin typeface="UTM Avo" panose="02040603050506020204" pitchFamily="18" charset="0"/>
              </a:rPr>
              <a:t>1</a:t>
            </a:r>
            <a:r>
              <a:rPr lang="vi-VN" sz="3200" b="1" dirty="0">
                <a:solidFill>
                  <a:schemeClr val="accent1">
                    <a:lumMod val="50000"/>
                  </a:schemeClr>
                </a:solidFill>
                <a:latin typeface="UTM Avo" panose="02040603050506020204" pitchFamily="18" charset="0"/>
              </a:rPr>
              <a:t>.</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Tìm</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đọc</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một</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bài</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thơ</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hoặc</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câu</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chuyện</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viết</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về</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trẻ</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em</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làm</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việc</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nhà</a:t>
            </a:r>
            <a:r>
              <a:rPr lang="en-US" sz="3200" b="1" dirty="0">
                <a:solidFill>
                  <a:schemeClr val="accent1">
                    <a:lumMod val="50000"/>
                  </a:schemeClr>
                </a:solidFill>
                <a:latin typeface="UTM Avo" panose="02040603050506020204" pitchFamily="18" charset="0"/>
              </a:rPr>
              <a:t>. </a:t>
            </a:r>
            <a:endParaRPr lang="en-US" sz="3200" dirty="0">
              <a:solidFill>
                <a:schemeClr val="accent1">
                  <a:lumMod val="50000"/>
                </a:schemeClr>
              </a:solidFill>
              <a:latin typeface="UTM Avo" panose="02040603050506020204" pitchFamily="18" charset="0"/>
            </a:endParaRPr>
          </a:p>
        </p:txBody>
      </p:sp>
      <p:sp>
        <p:nvSpPr>
          <p:cNvPr id="13" name="Rounded Rectangle 12"/>
          <p:cNvSpPr/>
          <p:nvPr/>
        </p:nvSpPr>
        <p:spPr>
          <a:xfrm>
            <a:off x="2756647" y="1010716"/>
            <a:ext cx="6118412" cy="4053447"/>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vi-VN" sz="2400" dirty="0"/>
          </a:p>
        </p:txBody>
      </p:sp>
      <p:sp>
        <p:nvSpPr>
          <p:cNvPr id="32" name="Rounded Rectangle 31"/>
          <p:cNvSpPr/>
          <p:nvPr/>
        </p:nvSpPr>
        <p:spPr>
          <a:xfrm>
            <a:off x="2945791" y="1197864"/>
            <a:ext cx="5740125" cy="373075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endParaRPr lang="vi-VN" sz="2400" dirty="0">
              <a:solidFill>
                <a:schemeClr val="accent3">
                  <a:lumMod val="75000"/>
                </a:schemeClr>
              </a:solidFill>
            </a:endParaRPr>
          </a:p>
        </p:txBody>
      </p:sp>
      <p:sp>
        <p:nvSpPr>
          <p:cNvPr id="56" name="TextBox 55">
            <a:extLst>
              <a:ext uri="{FF2B5EF4-FFF2-40B4-BE49-F238E27FC236}">
                <a16:creationId xmlns:a16="http://schemas.microsoft.com/office/drawing/2014/main" xmlns="" id="{0A8B3CE1-811F-E950-F5AB-4DE5DA51EE20}"/>
              </a:ext>
            </a:extLst>
          </p:cNvPr>
          <p:cNvSpPr txBox="1"/>
          <p:nvPr/>
        </p:nvSpPr>
        <p:spPr>
          <a:xfrm>
            <a:off x="2756647" y="1170414"/>
            <a:ext cx="5459506" cy="3785652"/>
          </a:xfrm>
          <a:prstGeom prst="rect">
            <a:avLst/>
          </a:prstGeom>
          <a:noFill/>
        </p:spPr>
        <p:txBody>
          <a:bodyPr wrap="square" rtlCol="0">
            <a:spAutoFit/>
          </a:bodyPr>
          <a:lstStyle/>
          <a:p>
            <a:pPr lvl="0" indent="91440" algn="ctr"/>
            <a:r>
              <a:rPr lang="vi-VN" sz="2400" b="1" dirty="0">
                <a:solidFill>
                  <a:schemeClr val="accent3">
                    <a:lumMod val="75000"/>
                  </a:schemeClr>
                </a:solidFill>
                <a:latin typeface="UTM Avo" panose="02040603050506020204" pitchFamily="18" charset="0"/>
              </a:rPr>
              <a:t>Giúp mẹ</a:t>
            </a:r>
          </a:p>
          <a:p>
            <a:pPr lvl="8" indent="91440"/>
            <a:r>
              <a:rPr lang="en-US" sz="2400" b="1" dirty="0">
                <a:solidFill>
                  <a:schemeClr val="accent3">
                    <a:lumMod val="75000"/>
                  </a:schemeClr>
                </a:solidFill>
                <a:latin typeface="UTM Avo" panose="02040603050506020204" pitchFamily="18" charset="0"/>
              </a:rPr>
              <a:t>                 </a:t>
            </a:r>
            <a:r>
              <a:rPr lang="vi-VN" sz="2400" b="1" dirty="0">
                <a:solidFill>
                  <a:schemeClr val="accent3">
                    <a:lumMod val="75000"/>
                  </a:schemeClr>
                </a:solidFill>
                <a:latin typeface="UTM Avo" panose="02040603050506020204" pitchFamily="18" charset="0"/>
              </a:rPr>
              <a:t>Hôm nay chủ nhật</a:t>
            </a:r>
            <a:endParaRPr lang="en-US" sz="2400" b="1" dirty="0">
              <a:solidFill>
                <a:schemeClr val="accent3">
                  <a:lumMod val="75000"/>
                </a:schemeClr>
              </a:solidFill>
              <a:latin typeface="UTM Avo" panose="02040603050506020204" pitchFamily="18" charset="0"/>
            </a:endParaRPr>
          </a:p>
          <a:p>
            <a:pPr lvl="8" indent="91440"/>
            <a:r>
              <a:rPr lang="en-US" sz="2400" b="1" dirty="0">
                <a:solidFill>
                  <a:schemeClr val="accent3">
                    <a:lumMod val="75000"/>
                  </a:schemeClr>
                </a:solidFill>
                <a:latin typeface="UTM Avo" panose="02040603050506020204" pitchFamily="18" charset="0"/>
              </a:rPr>
              <a:t>                 </a:t>
            </a:r>
            <a:r>
              <a:rPr lang="vi-VN" sz="2400" b="1" dirty="0">
                <a:solidFill>
                  <a:schemeClr val="accent3">
                    <a:lumMod val="75000"/>
                  </a:schemeClr>
                </a:solidFill>
                <a:latin typeface="UTM Avo" panose="02040603050506020204" pitchFamily="18" charset="0"/>
              </a:rPr>
              <a:t>Được nghỉ ở nhà</a:t>
            </a:r>
          </a:p>
          <a:p>
            <a:pPr lvl="7" indent="91440"/>
            <a:r>
              <a:rPr lang="en-US" sz="2400" b="1" dirty="0">
                <a:solidFill>
                  <a:schemeClr val="accent3">
                    <a:lumMod val="75000"/>
                  </a:schemeClr>
                </a:solidFill>
                <a:latin typeface="UTM Avo" panose="02040603050506020204" pitchFamily="18" charset="0"/>
              </a:rPr>
              <a:t>                 </a:t>
            </a:r>
            <a:r>
              <a:rPr lang="vi-VN" sz="2400" b="1" dirty="0">
                <a:solidFill>
                  <a:schemeClr val="accent3">
                    <a:lumMod val="75000"/>
                  </a:schemeClr>
                </a:solidFill>
                <a:latin typeface="UTM Avo" panose="02040603050506020204" pitchFamily="18" charset="0"/>
              </a:rPr>
              <a:t>Em giúp mẹ cha</a:t>
            </a:r>
          </a:p>
          <a:p>
            <a:pPr lvl="7" indent="91440"/>
            <a:r>
              <a:rPr lang="en-US" sz="2400" b="1" dirty="0">
                <a:solidFill>
                  <a:schemeClr val="accent3">
                    <a:lumMod val="75000"/>
                  </a:schemeClr>
                </a:solidFill>
                <a:latin typeface="UTM Avo" panose="02040603050506020204" pitchFamily="18" charset="0"/>
              </a:rPr>
              <a:t>                 </a:t>
            </a:r>
            <a:r>
              <a:rPr lang="vi-VN" sz="2400" b="1" dirty="0">
                <a:solidFill>
                  <a:schemeClr val="accent3">
                    <a:lumMod val="75000"/>
                  </a:schemeClr>
                </a:solidFill>
                <a:latin typeface="UTM Avo" panose="02040603050506020204" pitchFamily="18" charset="0"/>
              </a:rPr>
              <a:t>Nhặt rau quét dọn.</a:t>
            </a:r>
            <a:endParaRPr lang="en-US" sz="2400" b="1" dirty="0">
              <a:solidFill>
                <a:schemeClr val="accent3">
                  <a:lumMod val="75000"/>
                </a:schemeClr>
              </a:solidFill>
              <a:latin typeface="UTM Avo" panose="02040603050506020204" pitchFamily="18" charset="0"/>
            </a:endParaRPr>
          </a:p>
          <a:p>
            <a:pPr lvl="7" indent="91440"/>
            <a:endParaRPr lang="vi-VN" sz="2400" b="1" dirty="0">
              <a:solidFill>
                <a:schemeClr val="accent3">
                  <a:lumMod val="75000"/>
                </a:schemeClr>
              </a:solidFill>
              <a:latin typeface="UTM Avo" panose="02040603050506020204" pitchFamily="18" charset="0"/>
            </a:endParaRPr>
          </a:p>
          <a:p>
            <a:pPr lvl="7" indent="91440"/>
            <a:r>
              <a:rPr lang="en-US" sz="2400" b="1" dirty="0">
                <a:solidFill>
                  <a:schemeClr val="accent3">
                    <a:lumMod val="75000"/>
                  </a:schemeClr>
                </a:solidFill>
                <a:latin typeface="UTM Avo" panose="02040603050506020204" pitchFamily="18" charset="0"/>
              </a:rPr>
              <a:t>                 </a:t>
            </a:r>
            <a:r>
              <a:rPr lang="vi-VN" sz="2400" b="1" dirty="0">
                <a:solidFill>
                  <a:schemeClr val="accent3">
                    <a:lumMod val="75000"/>
                  </a:schemeClr>
                </a:solidFill>
                <a:latin typeface="UTM Avo" panose="02040603050506020204" pitchFamily="18" charset="0"/>
              </a:rPr>
              <a:t>Áo quần xếp gọn</a:t>
            </a:r>
          </a:p>
          <a:p>
            <a:pPr lvl="7" indent="91440"/>
            <a:r>
              <a:rPr lang="en-US" sz="2400" b="1" dirty="0">
                <a:solidFill>
                  <a:schemeClr val="accent3">
                    <a:lumMod val="75000"/>
                  </a:schemeClr>
                </a:solidFill>
                <a:latin typeface="UTM Avo" panose="02040603050506020204" pitchFamily="18" charset="0"/>
              </a:rPr>
              <a:t>                 </a:t>
            </a:r>
            <a:r>
              <a:rPr lang="vi-VN" sz="2400" b="1" dirty="0">
                <a:solidFill>
                  <a:schemeClr val="accent3">
                    <a:lumMod val="75000"/>
                  </a:schemeClr>
                </a:solidFill>
                <a:latin typeface="UTM Avo" panose="02040603050506020204" pitchFamily="18" charset="0"/>
              </a:rPr>
              <a:t>Dỗ bé cùng chơi</a:t>
            </a:r>
          </a:p>
          <a:p>
            <a:pPr lvl="7" indent="91440"/>
            <a:r>
              <a:rPr lang="en-US" sz="2400" b="1" dirty="0">
                <a:solidFill>
                  <a:schemeClr val="accent3">
                    <a:lumMod val="75000"/>
                  </a:schemeClr>
                </a:solidFill>
                <a:latin typeface="UTM Avo" panose="02040603050506020204" pitchFamily="18" charset="0"/>
              </a:rPr>
              <a:t>                 </a:t>
            </a:r>
            <a:r>
              <a:rPr lang="vi-VN" sz="2400" b="1" dirty="0">
                <a:solidFill>
                  <a:schemeClr val="accent3">
                    <a:lumMod val="75000"/>
                  </a:schemeClr>
                </a:solidFill>
                <a:latin typeface="UTM Avo" panose="02040603050506020204" pitchFamily="18" charset="0"/>
              </a:rPr>
              <a:t>Cha mẹ vui cười</a:t>
            </a:r>
          </a:p>
          <a:p>
            <a:pPr lvl="7" indent="91440"/>
            <a:r>
              <a:rPr lang="en-US" sz="2400" b="1" dirty="0">
                <a:solidFill>
                  <a:schemeClr val="accent3">
                    <a:lumMod val="75000"/>
                  </a:schemeClr>
                </a:solidFill>
                <a:latin typeface="UTM Avo" panose="02040603050506020204" pitchFamily="18" charset="0"/>
              </a:rPr>
              <a:t>                 </a:t>
            </a:r>
            <a:r>
              <a:rPr lang="vi-VN" sz="2400" b="1" dirty="0">
                <a:solidFill>
                  <a:schemeClr val="accent3">
                    <a:lumMod val="75000"/>
                  </a:schemeClr>
                </a:solidFill>
                <a:latin typeface="UTM Avo" panose="02040603050506020204" pitchFamily="18" charset="0"/>
              </a:rPr>
              <a:t>Khen con ngoan quá!</a:t>
            </a:r>
          </a:p>
        </p:txBody>
      </p:sp>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695"/>
        <p:cNvGrpSpPr/>
        <p:nvPr/>
      </p:nvGrpSpPr>
      <p:grpSpPr>
        <a:xfrm>
          <a:off x="0" y="0"/>
          <a:ext cx="0" cy="0"/>
          <a:chOff x="0" y="0"/>
          <a:chExt cx="0" cy="0"/>
        </a:xfrm>
      </p:grpSpPr>
      <p:sp>
        <p:nvSpPr>
          <p:cNvPr id="21" name="Rounded Rectangle 20"/>
          <p:cNvSpPr/>
          <p:nvPr/>
        </p:nvSpPr>
        <p:spPr>
          <a:xfrm>
            <a:off x="2686970" y="1225208"/>
            <a:ext cx="6153968" cy="3320075"/>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vi-VN" sz="2400" dirty="0"/>
          </a:p>
        </p:txBody>
      </p:sp>
      <p:sp>
        <p:nvSpPr>
          <p:cNvPr id="22" name="Rounded Rectangle 21"/>
          <p:cNvSpPr/>
          <p:nvPr/>
        </p:nvSpPr>
        <p:spPr>
          <a:xfrm>
            <a:off x="2898283" y="1458578"/>
            <a:ext cx="5770230" cy="28235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7" algn="ctr"/>
            <a:endParaRPr lang="vi-VN" sz="2400" b="1" dirty="0">
              <a:solidFill>
                <a:schemeClr val="accent3">
                  <a:lumMod val="75000"/>
                </a:schemeClr>
              </a:solidFill>
              <a:latin typeface="UTM Avo" panose="02040603050506020204" pitchFamily="18" charset="0"/>
            </a:endParaRPr>
          </a:p>
        </p:txBody>
      </p:sp>
      <p:sp>
        <p:nvSpPr>
          <p:cNvPr id="23" name="Rounded Rectangle 22"/>
          <p:cNvSpPr/>
          <p:nvPr/>
        </p:nvSpPr>
        <p:spPr>
          <a:xfrm>
            <a:off x="631658" y="145970"/>
            <a:ext cx="7880683" cy="904493"/>
          </a:xfrm>
          <a:prstGeom prst="roundRect">
            <a:avLst/>
          </a:prstGeom>
          <a:ln w="38100">
            <a:solidFill>
              <a:schemeClr val="accent1">
                <a:lumMod val="75000"/>
              </a:schemeClr>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a:solidFill>
                  <a:schemeClr val="accent1">
                    <a:lumMod val="50000"/>
                  </a:schemeClr>
                </a:solidFill>
                <a:latin typeface="UTM Avo" panose="02040603050506020204" pitchFamily="18" charset="0"/>
              </a:rPr>
              <a:t>1</a:t>
            </a:r>
            <a:r>
              <a:rPr lang="vi-VN" sz="3200" b="1" dirty="0">
                <a:solidFill>
                  <a:schemeClr val="accent1">
                    <a:lumMod val="50000"/>
                  </a:schemeClr>
                </a:solidFill>
                <a:latin typeface="UTM Avo" panose="02040603050506020204" pitchFamily="18" charset="0"/>
              </a:rPr>
              <a:t>.</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Tìm</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đọc</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một</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bài</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thơ</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hoặc</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câu</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chuyện</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viết</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về</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trẻ</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em</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làm</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việc</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nhà</a:t>
            </a:r>
            <a:r>
              <a:rPr lang="en-US" sz="3200" b="1" dirty="0">
                <a:solidFill>
                  <a:schemeClr val="accent1">
                    <a:lumMod val="50000"/>
                  </a:schemeClr>
                </a:solidFill>
                <a:latin typeface="UTM Avo" panose="02040603050506020204" pitchFamily="18" charset="0"/>
              </a:rPr>
              <a:t>. </a:t>
            </a:r>
            <a:endParaRPr lang="en-US" sz="3200" dirty="0">
              <a:solidFill>
                <a:schemeClr val="accent1">
                  <a:lumMod val="50000"/>
                </a:schemeClr>
              </a:solidFill>
              <a:latin typeface="UTM Avo" panose="02040603050506020204" pitchFamily="18" charset="0"/>
            </a:endParaRPr>
          </a:p>
        </p:txBody>
      </p:sp>
      <p:sp>
        <p:nvSpPr>
          <p:cNvPr id="3" name="TextBox 2">
            <a:extLst>
              <a:ext uri="{FF2B5EF4-FFF2-40B4-BE49-F238E27FC236}">
                <a16:creationId xmlns:a16="http://schemas.microsoft.com/office/drawing/2014/main" xmlns="" id="{78F9B851-F099-1C40-B32A-2E6548955B1F}"/>
              </a:ext>
            </a:extLst>
          </p:cNvPr>
          <p:cNvSpPr txBox="1"/>
          <p:nvPr/>
        </p:nvSpPr>
        <p:spPr>
          <a:xfrm>
            <a:off x="2941005" y="1854672"/>
            <a:ext cx="5795986" cy="1938992"/>
          </a:xfrm>
          <a:prstGeom prst="rect">
            <a:avLst/>
          </a:prstGeom>
          <a:noFill/>
        </p:spPr>
        <p:txBody>
          <a:bodyPr wrap="square" rtlCol="0">
            <a:spAutoFit/>
          </a:bodyPr>
          <a:lstStyle/>
          <a:p>
            <a:pPr lvl="7" algn="ctr"/>
            <a:r>
              <a:rPr lang="en-US" sz="2400" b="1" dirty="0" err="1">
                <a:solidFill>
                  <a:schemeClr val="accent3">
                    <a:lumMod val="75000"/>
                  </a:schemeClr>
                </a:solidFill>
                <a:latin typeface="UTM Avo" panose="02040603050506020204" pitchFamily="18" charset="0"/>
              </a:rPr>
              <a:t>Chổi</a:t>
            </a:r>
            <a:r>
              <a:rPr lang="en-US" sz="2400" b="1" dirty="0">
                <a:solidFill>
                  <a:schemeClr val="accent3">
                    <a:lumMod val="75000"/>
                  </a:schemeClr>
                </a:solidFill>
                <a:latin typeface="UTM Avo" panose="02040603050506020204" pitchFamily="18" charset="0"/>
              </a:rPr>
              <a:t> </a:t>
            </a:r>
            <a:r>
              <a:rPr lang="en-US" sz="2400" b="1" dirty="0" err="1">
                <a:solidFill>
                  <a:schemeClr val="accent3">
                    <a:lumMod val="75000"/>
                  </a:schemeClr>
                </a:solidFill>
                <a:latin typeface="UTM Avo" panose="02040603050506020204" pitchFamily="18" charset="0"/>
              </a:rPr>
              <a:t>ngoan</a:t>
            </a:r>
            <a:endParaRPr lang="en-US" sz="2400" b="1" dirty="0">
              <a:solidFill>
                <a:schemeClr val="accent3">
                  <a:lumMod val="75000"/>
                </a:schemeClr>
              </a:solidFill>
              <a:latin typeface="UTM Avo" panose="02040603050506020204" pitchFamily="18" charset="0"/>
            </a:endParaRPr>
          </a:p>
          <a:p>
            <a:pPr lvl="7"/>
            <a:r>
              <a:rPr lang="vi-VN" sz="2400" b="1" dirty="0">
                <a:solidFill>
                  <a:schemeClr val="accent3">
                    <a:lumMod val="75000"/>
                  </a:schemeClr>
                </a:solidFill>
                <a:latin typeface="UTM Avo" panose="02040603050506020204" pitchFamily="18" charset="0"/>
              </a:rPr>
              <a:t>Sáng ra chổi đã quét nhà</a:t>
            </a:r>
            <a:br>
              <a:rPr lang="vi-VN" sz="2400" b="1" dirty="0">
                <a:solidFill>
                  <a:schemeClr val="accent3">
                    <a:lumMod val="75000"/>
                  </a:schemeClr>
                </a:solidFill>
                <a:latin typeface="UTM Avo" panose="02040603050506020204" pitchFamily="18" charset="0"/>
              </a:rPr>
            </a:br>
            <a:r>
              <a:rPr lang="vi-VN" sz="2400" b="1" dirty="0">
                <a:solidFill>
                  <a:schemeClr val="accent3">
                    <a:lumMod val="75000"/>
                  </a:schemeClr>
                </a:solidFill>
                <a:latin typeface="UTM Avo" panose="02040603050506020204" pitchFamily="18" charset="0"/>
              </a:rPr>
              <a:t>Đến chiều chổi lại theo bà quét sân</a:t>
            </a:r>
            <a:br>
              <a:rPr lang="vi-VN" sz="2400" b="1" dirty="0">
                <a:solidFill>
                  <a:schemeClr val="accent3">
                    <a:lumMod val="75000"/>
                  </a:schemeClr>
                </a:solidFill>
                <a:latin typeface="UTM Avo" panose="02040603050506020204" pitchFamily="18" charset="0"/>
              </a:rPr>
            </a:br>
            <a:r>
              <a:rPr lang="vi-VN" sz="2400" b="1" dirty="0">
                <a:solidFill>
                  <a:schemeClr val="accent3">
                    <a:lumMod val="75000"/>
                  </a:schemeClr>
                </a:solidFill>
                <a:latin typeface="UTM Avo" panose="02040603050506020204" pitchFamily="18" charset="0"/>
              </a:rPr>
              <a:t>Ước gì bé lớn thật nhanh</a:t>
            </a:r>
            <a:br>
              <a:rPr lang="vi-VN" sz="2400" b="1" dirty="0">
                <a:solidFill>
                  <a:schemeClr val="accent3">
                    <a:lumMod val="75000"/>
                  </a:schemeClr>
                </a:solidFill>
                <a:latin typeface="UTM Avo" panose="02040603050506020204" pitchFamily="18" charset="0"/>
              </a:rPr>
            </a:br>
            <a:r>
              <a:rPr lang="vi-VN" sz="2400" b="1" dirty="0">
                <a:solidFill>
                  <a:schemeClr val="accent3">
                    <a:lumMod val="75000"/>
                  </a:schemeClr>
                </a:solidFill>
                <a:latin typeface="UTM Avo" panose="02040603050506020204" pitchFamily="18" charset="0"/>
              </a:rPr>
              <a:t>Để bé cùng chổi quét sân đỡ bà.</a:t>
            </a:r>
          </a:p>
        </p:txBody>
      </p:sp>
    </p:spTree>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672"/>
        <p:cNvGrpSpPr/>
        <p:nvPr/>
      </p:nvGrpSpPr>
      <p:grpSpPr>
        <a:xfrm>
          <a:off x="0" y="0"/>
          <a:ext cx="0" cy="0"/>
          <a:chOff x="0" y="0"/>
          <a:chExt cx="0" cy="0"/>
        </a:xfrm>
      </p:grpSpPr>
      <p:sp>
        <p:nvSpPr>
          <p:cNvPr id="675" name="Google Shape;675;p56"/>
          <p:cNvSpPr/>
          <p:nvPr/>
        </p:nvSpPr>
        <p:spPr>
          <a:xfrm rot="-5400000">
            <a:off x="2709624" y="1025762"/>
            <a:ext cx="39760" cy="39760"/>
          </a:xfrm>
          <a:custGeom>
            <a:avLst/>
            <a:gdLst/>
            <a:ahLst/>
            <a:cxnLst/>
            <a:rect l="l" t="t" r="r" b="b"/>
            <a:pathLst>
              <a:path w="1035" h="1035" extrusionOk="0">
                <a:moveTo>
                  <a:pt x="518" y="0"/>
                </a:moveTo>
                <a:cubicBezTo>
                  <a:pt x="235" y="0"/>
                  <a:pt x="0" y="235"/>
                  <a:pt x="0" y="517"/>
                </a:cubicBezTo>
                <a:cubicBezTo>
                  <a:pt x="0" y="800"/>
                  <a:pt x="235" y="1035"/>
                  <a:pt x="518" y="1035"/>
                </a:cubicBezTo>
                <a:cubicBezTo>
                  <a:pt x="800" y="1035"/>
                  <a:pt x="1035" y="800"/>
                  <a:pt x="1035" y="517"/>
                </a:cubicBezTo>
                <a:cubicBezTo>
                  <a:pt x="1035" y="235"/>
                  <a:pt x="800" y="0"/>
                  <a:pt x="5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Rounded Rectangle 12"/>
          <p:cNvSpPr/>
          <p:nvPr/>
        </p:nvSpPr>
        <p:spPr>
          <a:xfrm>
            <a:off x="751725" y="161029"/>
            <a:ext cx="7880683" cy="904493"/>
          </a:xfrm>
          <a:prstGeom prst="roundRect">
            <a:avLst/>
          </a:prstGeom>
          <a:ln w="38100">
            <a:solidFill>
              <a:schemeClr val="accent1">
                <a:lumMod val="75000"/>
              </a:schemeClr>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a:solidFill>
                  <a:schemeClr val="accent1">
                    <a:lumMod val="50000"/>
                  </a:schemeClr>
                </a:solidFill>
                <a:latin typeface="UTM Avo" panose="02040603050506020204" pitchFamily="18" charset="0"/>
              </a:rPr>
              <a:t>2. </a:t>
            </a:r>
            <a:r>
              <a:rPr lang="en-US" sz="3200" b="1" dirty="0" err="1">
                <a:solidFill>
                  <a:schemeClr val="accent1">
                    <a:lumMod val="50000"/>
                  </a:schemeClr>
                </a:solidFill>
                <a:latin typeface="UTM Avo" panose="02040603050506020204" pitchFamily="18" charset="0"/>
              </a:rPr>
              <a:t>Đọc</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cho</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các</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bạn</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nghe</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một</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đoạn</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em</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thích</a:t>
            </a:r>
            <a:endParaRPr lang="en-US" sz="3200" dirty="0">
              <a:solidFill>
                <a:schemeClr val="accent1">
                  <a:lumMod val="50000"/>
                </a:schemeClr>
              </a:solidFill>
              <a:latin typeface="UTM Avo" panose="02040603050506020204" pitchFamily="18" charset="0"/>
            </a:endParaRPr>
          </a:p>
        </p:txBody>
      </p:sp>
      <p:pic>
        <p:nvPicPr>
          <p:cNvPr id="1026" name="Picture 2" descr="https://lh3.googleusercontent.com/0hVWBViINd5Oo9TQDK2UejLYiuhLwz9Rsf4udtUBxbGX0RGsgQ49SXq4pvVIk_fZklCUb0JGw7NNBE_lxJ92pa-9uYsG1hdq3o3scUo3gaCK1OQ9tnvnzPvw9-L5-QuaPPg2tfM6tA6Tg_Z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080" y="1382806"/>
            <a:ext cx="7297975" cy="30547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384"/>
        <p:cNvGrpSpPr/>
        <p:nvPr/>
      </p:nvGrpSpPr>
      <p:grpSpPr>
        <a:xfrm>
          <a:off x="0" y="0"/>
          <a:ext cx="0" cy="0"/>
          <a:chOff x="0" y="0"/>
          <a:chExt cx="0" cy="0"/>
        </a:xfrm>
      </p:grpSpPr>
      <p:sp>
        <p:nvSpPr>
          <p:cNvPr id="45" name="TextBox 11"/>
          <p:cNvSpPr txBox="1"/>
          <p:nvPr/>
        </p:nvSpPr>
        <p:spPr>
          <a:xfrm>
            <a:off x="1194655" y="0"/>
            <a:ext cx="10555992" cy="1161536"/>
          </a:xfrm>
          <a:prstGeom prst="rect">
            <a:avLst/>
          </a:prstGeom>
        </p:spPr>
        <p:txBody>
          <a:bodyPr wrap="square" lIns="0" tIns="0" rIns="0" bIns="0" rtlCol="0" anchor="t">
            <a:spAutoFit/>
          </a:bodyPr>
          <a:lstStyle/>
          <a:p>
            <a:pPr marL="0" lvl="0" indent="0" algn="l">
              <a:lnSpc>
                <a:spcPts val="10559"/>
              </a:lnSpc>
              <a:spcBef>
                <a:spcPct val="0"/>
              </a:spcBef>
            </a:pPr>
            <a:r>
              <a:rPr lang="en-US" sz="4400" u="none" dirty="0">
                <a:solidFill>
                  <a:schemeClr val="accent3"/>
                </a:solidFill>
                <a:latin typeface="#9Slide07 SVNNexa Rust Slab Bla" panose="020B0606040200020203" pitchFamily="34" charset="0"/>
              </a:rPr>
              <a:t>YÊU CẦU CẦN ĐẠT</a:t>
            </a:r>
          </a:p>
        </p:txBody>
      </p:sp>
      <p:sp>
        <p:nvSpPr>
          <p:cNvPr id="4" name="Round Diagonal Corner Rectangle 3"/>
          <p:cNvSpPr/>
          <p:nvPr/>
        </p:nvSpPr>
        <p:spPr>
          <a:xfrm>
            <a:off x="545432" y="1237426"/>
            <a:ext cx="8165431" cy="3527079"/>
          </a:xfrm>
          <a:prstGeom prst="round2Diag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37937" y="1237426"/>
            <a:ext cx="8149389" cy="4031873"/>
          </a:xfrm>
          <a:prstGeom prst="rect">
            <a:avLst/>
          </a:prstGeom>
          <a:noFill/>
        </p:spPr>
        <p:txBody>
          <a:bodyPr wrap="square" rtlCol="0">
            <a:spAutoFit/>
          </a:bodyPr>
          <a:lstStyle/>
          <a:p>
            <a:r>
              <a:rPr lang="en-US" sz="1600" b="1" dirty="0">
                <a:solidFill>
                  <a:schemeClr val="accent2">
                    <a:lumMod val="50000"/>
                  </a:schemeClr>
                </a:solidFill>
                <a:latin typeface="UTM Avo" panose="02040603050506020204" pitchFamily="18" charset="0"/>
              </a:rPr>
              <a:t>1. </a:t>
            </a:r>
            <a:r>
              <a:rPr lang="en-US" sz="1600" b="1" dirty="0" err="1">
                <a:solidFill>
                  <a:schemeClr val="accent2">
                    <a:lumMod val="50000"/>
                  </a:schemeClr>
                </a:solidFill>
                <a:latin typeface="UTM Avo" panose="02040603050506020204" pitchFamily="18" charset="0"/>
              </a:rPr>
              <a:t>Kiến</a:t>
            </a:r>
            <a:r>
              <a:rPr lang="en-US" sz="1600" b="1" dirty="0">
                <a:solidFill>
                  <a:schemeClr val="accent2">
                    <a:lumMod val="50000"/>
                  </a:schemeClr>
                </a:solidFill>
                <a:latin typeface="UTM Avo" panose="02040603050506020204" pitchFamily="18" charset="0"/>
              </a:rPr>
              <a:t> </a:t>
            </a:r>
            <a:r>
              <a:rPr lang="en-US" sz="1600" b="1" dirty="0" err="1">
                <a:solidFill>
                  <a:schemeClr val="accent2">
                    <a:lumMod val="50000"/>
                  </a:schemeClr>
                </a:solidFill>
                <a:latin typeface="UTM Avo" panose="02040603050506020204" pitchFamily="18" charset="0"/>
              </a:rPr>
              <a:t>thức</a:t>
            </a:r>
            <a:endParaRPr lang="en-US" sz="1600" b="1" dirty="0">
              <a:solidFill>
                <a:schemeClr val="accent2">
                  <a:lumMod val="50000"/>
                </a:schemeClr>
              </a:solidFill>
              <a:latin typeface="UTM Avo" panose="02040603050506020204" pitchFamily="18" charset="0"/>
            </a:endParaRPr>
          </a:p>
          <a:p>
            <a:pPr marL="285750" indent="-285750">
              <a:buFontTx/>
              <a:buChar char="-"/>
            </a:pPr>
            <a:r>
              <a:rPr lang="en-US" sz="1600" dirty="0" err="1">
                <a:latin typeface="UTM Avo" panose="02040603050506020204" pitchFamily="18" charset="0"/>
              </a:rPr>
              <a:t>Quan</a:t>
            </a:r>
            <a:r>
              <a:rPr lang="en-US" sz="1600" dirty="0">
                <a:latin typeface="UTM Avo" panose="02040603050506020204" pitchFamily="18" charset="0"/>
              </a:rPr>
              <a:t> </a:t>
            </a:r>
            <a:r>
              <a:rPr lang="en-US" sz="1600" dirty="0" err="1">
                <a:latin typeface="UTM Avo" panose="02040603050506020204" pitchFamily="18" charset="0"/>
              </a:rPr>
              <a:t>sát</a:t>
            </a:r>
            <a:r>
              <a:rPr lang="en-US" sz="1600" dirty="0">
                <a:latin typeface="UTM Avo" panose="02040603050506020204" pitchFamily="18" charset="0"/>
              </a:rPr>
              <a:t> </a:t>
            </a:r>
            <a:r>
              <a:rPr lang="en-US" sz="1600" dirty="0" err="1">
                <a:latin typeface="UTM Avo" panose="02040603050506020204" pitchFamily="18" charset="0"/>
              </a:rPr>
              <a:t>tranh</a:t>
            </a:r>
            <a:r>
              <a:rPr lang="en-US" sz="1600" dirty="0">
                <a:latin typeface="UTM Avo" panose="02040603050506020204" pitchFamily="18" charset="0"/>
              </a:rPr>
              <a:t> </a:t>
            </a:r>
            <a:r>
              <a:rPr lang="en-US" sz="1600" dirty="0" err="1">
                <a:latin typeface="UTM Avo" panose="02040603050506020204" pitchFamily="18" charset="0"/>
              </a:rPr>
              <a:t>nói</a:t>
            </a:r>
            <a:r>
              <a:rPr lang="en-US" sz="1600" dirty="0">
                <a:latin typeface="UTM Avo" panose="02040603050506020204" pitchFamily="18" charset="0"/>
              </a:rPr>
              <a:t> </a:t>
            </a:r>
            <a:r>
              <a:rPr lang="en-US" sz="1600" dirty="0" err="1">
                <a:latin typeface="UTM Avo" panose="02040603050506020204" pitchFamily="18" charset="0"/>
              </a:rPr>
              <a:t>về</a:t>
            </a:r>
            <a:r>
              <a:rPr lang="en-US" sz="1600" dirty="0">
                <a:latin typeface="UTM Avo" panose="02040603050506020204" pitchFamily="18" charset="0"/>
              </a:rPr>
              <a:t> </a:t>
            </a:r>
            <a:r>
              <a:rPr lang="en-US" sz="1600" dirty="0" err="1">
                <a:latin typeface="UTM Avo" panose="02040603050506020204" pitchFamily="18" charset="0"/>
              </a:rPr>
              <a:t>hoạt</a:t>
            </a:r>
            <a:r>
              <a:rPr lang="en-US" sz="1600" dirty="0">
                <a:latin typeface="UTM Avo" panose="02040603050506020204" pitchFamily="18" charset="0"/>
              </a:rPr>
              <a:t> </a:t>
            </a:r>
            <a:r>
              <a:rPr lang="en-US" sz="1600" dirty="0" err="1">
                <a:latin typeface="UTM Avo" panose="02040603050506020204" pitchFamily="18" charset="0"/>
              </a:rPr>
              <a:t>động</a:t>
            </a:r>
            <a:r>
              <a:rPr lang="en-US" sz="1600" dirty="0">
                <a:latin typeface="UTM Avo" panose="02040603050506020204" pitchFamily="18" charset="0"/>
              </a:rPr>
              <a:t> </a:t>
            </a:r>
            <a:r>
              <a:rPr lang="en-US" sz="1600" dirty="0" err="1">
                <a:latin typeface="UTM Avo" panose="02040603050506020204" pitchFamily="18" charset="0"/>
              </a:rPr>
              <a:t>của</a:t>
            </a:r>
            <a:r>
              <a:rPr lang="en-US" sz="1600" dirty="0">
                <a:latin typeface="UTM Avo" panose="02040603050506020204" pitchFamily="18" charset="0"/>
              </a:rPr>
              <a:t> </a:t>
            </a:r>
            <a:r>
              <a:rPr lang="en-US" sz="1600" dirty="0" err="1">
                <a:latin typeface="UTM Avo" panose="02040603050506020204" pitchFamily="18" charset="0"/>
              </a:rPr>
              <a:t>bạn</a:t>
            </a:r>
            <a:r>
              <a:rPr lang="en-US" sz="1600" dirty="0">
                <a:latin typeface="UTM Avo" panose="02040603050506020204" pitchFamily="18" charset="0"/>
              </a:rPr>
              <a:t> </a:t>
            </a:r>
            <a:r>
              <a:rPr lang="en-US" sz="1600" dirty="0" err="1">
                <a:latin typeface="UTM Avo" panose="02040603050506020204" pitchFamily="18" charset="0"/>
              </a:rPr>
              <a:t>nhỏ</a:t>
            </a:r>
            <a:r>
              <a:rPr lang="en-US" sz="1600" dirty="0">
                <a:latin typeface="UTM Avo" panose="02040603050506020204" pitchFamily="18" charset="0"/>
              </a:rPr>
              <a:t> </a:t>
            </a:r>
            <a:r>
              <a:rPr lang="en-US" sz="1600" dirty="0" err="1">
                <a:latin typeface="UTM Avo" panose="02040603050506020204" pitchFamily="18" charset="0"/>
              </a:rPr>
              <a:t>trong</a:t>
            </a:r>
            <a:r>
              <a:rPr lang="en-US" sz="1600" dirty="0">
                <a:latin typeface="UTM Avo" panose="02040603050506020204" pitchFamily="18" charset="0"/>
              </a:rPr>
              <a:t> </a:t>
            </a:r>
            <a:r>
              <a:rPr lang="en-US" sz="1600" dirty="0" err="1">
                <a:latin typeface="UTM Avo" panose="02040603050506020204" pitchFamily="18" charset="0"/>
              </a:rPr>
              <a:t>mỗi</a:t>
            </a:r>
            <a:r>
              <a:rPr lang="en-US" sz="1600" dirty="0">
                <a:latin typeface="UTM Avo" panose="02040603050506020204" pitchFamily="18" charset="0"/>
              </a:rPr>
              <a:t> </a:t>
            </a:r>
            <a:r>
              <a:rPr lang="en-US" sz="1600" dirty="0" err="1">
                <a:latin typeface="UTM Avo" panose="02040603050506020204" pitchFamily="18" charset="0"/>
              </a:rPr>
              <a:t>tranh</a:t>
            </a:r>
            <a:r>
              <a:rPr lang="en-US" sz="1600" dirty="0">
                <a:latin typeface="UTM Avo" panose="02040603050506020204" pitchFamily="18" charset="0"/>
              </a:rPr>
              <a:t>.</a:t>
            </a:r>
          </a:p>
          <a:p>
            <a:pPr marL="285750" indent="-285750">
              <a:buFontTx/>
              <a:buChar char="-"/>
            </a:pPr>
            <a:r>
              <a:rPr lang="en-US" sz="1600" dirty="0" err="1">
                <a:latin typeface="UTM Avo" panose="02040603050506020204" pitchFamily="18" charset="0"/>
              </a:rPr>
              <a:t>Viết</a:t>
            </a:r>
            <a:r>
              <a:rPr lang="en-US" sz="1600" dirty="0">
                <a:latin typeface="UTM Avo" panose="02040603050506020204" pitchFamily="18" charset="0"/>
              </a:rPr>
              <a:t> </a:t>
            </a:r>
            <a:r>
              <a:rPr lang="en-US" sz="1600" dirty="0" err="1">
                <a:latin typeface="UTM Avo" panose="02040603050506020204" pitchFamily="18" charset="0"/>
              </a:rPr>
              <a:t>được</a:t>
            </a:r>
            <a:r>
              <a:rPr lang="en-US" sz="1600" dirty="0">
                <a:latin typeface="UTM Avo" panose="02040603050506020204" pitchFamily="18" charset="0"/>
              </a:rPr>
              <a:t> 3-4 </a:t>
            </a:r>
            <a:r>
              <a:rPr lang="en-US" sz="1600" dirty="0" err="1">
                <a:latin typeface="UTM Avo" panose="02040603050506020204" pitchFamily="18" charset="0"/>
              </a:rPr>
              <a:t>câu</a:t>
            </a:r>
            <a:r>
              <a:rPr lang="en-US" sz="1600" dirty="0">
                <a:latin typeface="UTM Avo" panose="02040603050506020204" pitchFamily="18" charset="0"/>
              </a:rPr>
              <a:t> </a:t>
            </a:r>
            <a:r>
              <a:rPr lang="en-US" sz="1600" dirty="0" err="1">
                <a:latin typeface="UTM Avo" panose="02040603050506020204" pitchFamily="18" charset="0"/>
              </a:rPr>
              <a:t>kể</a:t>
            </a:r>
            <a:r>
              <a:rPr lang="en-US" sz="1600" dirty="0">
                <a:latin typeface="UTM Avo" panose="02040603050506020204" pitchFamily="18" charset="0"/>
              </a:rPr>
              <a:t> </a:t>
            </a:r>
            <a:r>
              <a:rPr lang="en-US" sz="1600" dirty="0" err="1">
                <a:latin typeface="UTM Avo" panose="02040603050506020204" pitchFamily="18" charset="0"/>
              </a:rPr>
              <a:t>về</a:t>
            </a:r>
            <a:r>
              <a:rPr lang="en-US" sz="1600" dirty="0">
                <a:latin typeface="UTM Avo" panose="02040603050506020204" pitchFamily="18" charset="0"/>
              </a:rPr>
              <a:t> </a:t>
            </a:r>
            <a:r>
              <a:rPr lang="en-US" sz="1600" dirty="0" err="1">
                <a:latin typeface="UTM Avo" panose="02040603050506020204" pitchFamily="18" charset="0"/>
              </a:rPr>
              <a:t>những</a:t>
            </a:r>
            <a:r>
              <a:rPr lang="en-US" sz="1600" dirty="0">
                <a:latin typeface="UTM Avo" panose="02040603050506020204" pitchFamily="18" charset="0"/>
              </a:rPr>
              <a:t> </a:t>
            </a:r>
            <a:r>
              <a:rPr lang="en-US" sz="1600" dirty="0" err="1">
                <a:latin typeface="UTM Avo" panose="02040603050506020204" pitchFamily="18" charset="0"/>
              </a:rPr>
              <a:t>việc</a:t>
            </a:r>
            <a:r>
              <a:rPr lang="en-US" sz="1600" dirty="0">
                <a:latin typeface="UTM Avo" panose="02040603050506020204" pitchFamily="18" charset="0"/>
              </a:rPr>
              <a:t> </a:t>
            </a:r>
            <a:r>
              <a:rPr lang="en-US" sz="1600" dirty="0" err="1">
                <a:latin typeface="UTM Avo" panose="02040603050506020204" pitchFamily="18" charset="0"/>
              </a:rPr>
              <a:t>em</a:t>
            </a:r>
            <a:r>
              <a:rPr lang="en-US" sz="1600" dirty="0">
                <a:latin typeface="UTM Avo" panose="02040603050506020204" pitchFamily="18" charset="0"/>
              </a:rPr>
              <a:t> </a:t>
            </a:r>
            <a:r>
              <a:rPr lang="en-US" sz="1600" dirty="0" err="1">
                <a:latin typeface="UTM Avo" panose="02040603050506020204" pitchFamily="18" charset="0"/>
              </a:rPr>
              <a:t>thường</a:t>
            </a:r>
            <a:r>
              <a:rPr lang="en-US" sz="1600" dirty="0">
                <a:latin typeface="UTM Avo" panose="02040603050506020204" pitchFamily="18" charset="0"/>
              </a:rPr>
              <a:t> </a:t>
            </a:r>
            <a:r>
              <a:rPr lang="en-US" sz="1600" dirty="0" err="1">
                <a:latin typeface="UTM Avo" panose="02040603050506020204" pitchFamily="18" charset="0"/>
              </a:rPr>
              <a:t>làm</a:t>
            </a:r>
            <a:r>
              <a:rPr lang="en-US" sz="1600" dirty="0">
                <a:latin typeface="UTM Avo" panose="02040603050506020204" pitchFamily="18" charset="0"/>
              </a:rPr>
              <a:t> </a:t>
            </a:r>
            <a:r>
              <a:rPr lang="en-US" sz="1600" dirty="0" err="1">
                <a:latin typeface="UTM Avo" panose="02040603050506020204" pitchFamily="18" charset="0"/>
              </a:rPr>
              <a:t>trước</a:t>
            </a:r>
            <a:r>
              <a:rPr lang="en-US" sz="1600" dirty="0">
                <a:latin typeface="UTM Avo" panose="02040603050506020204" pitchFamily="18" charset="0"/>
              </a:rPr>
              <a:t> </a:t>
            </a:r>
            <a:r>
              <a:rPr lang="en-US" sz="1600" dirty="0" err="1">
                <a:latin typeface="UTM Avo" panose="02040603050506020204" pitchFamily="18" charset="0"/>
              </a:rPr>
              <a:t>khi</a:t>
            </a:r>
            <a:r>
              <a:rPr lang="en-US" sz="1600" dirty="0">
                <a:latin typeface="UTM Avo" panose="02040603050506020204" pitchFamily="18" charset="0"/>
              </a:rPr>
              <a:t> </a:t>
            </a:r>
            <a:r>
              <a:rPr lang="en-US" sz="1600" dirty="0" err="1">
                <a:latin typeface="UTM Avo" panose="02040603050506020204" pitchFamily="18" charset="0"/>
              </a:rPr>
              <a:t>đi</a:t>
            </a:r>
            <a:r>
              <a:rPr lang="en-US" sz="1600" dirty="0">
                <a:latin typeface="UTM Avo" panose="02040603050506020204" pitchFamily="18" charset="0"/>
              </a:rPr>
              <a:t> </a:t>
            </a:r>
            <a:r>
              <a:rPr lang="en-US" sz="1600" dirty="0" err="1">
                <a:latin typeface="UTM Avo" panose="02040603050506020204" pitchFamily="18" charset="0"/>
              </a:rPr>
              <a:t>học</a:t>
            </a:r>
            <a:r>
              <a:rPr lang="en-US" sz="1600" dirty="0">
                <a:latin typeface="UTM Avo" panose="02040603050506020204" pitchFamily="18" charset="0"/>
              </a:rPr>
              <a:t>.</a:t>
            </a:r>
          </a:p>
          <a:p>
            <a:r>
              <a:rPr lang="en-US" sz="1600" b="1" dirty="0">
                <a:solidFill>
                  <a:schemeClr val="accent2">
                    <a:lumMod val="50000"/>
                  </a:schemeClr>
                </a:solidFill>
                <a:latin typeface="UTM Avo" panose="02040603050506020204" pitchFamily="18" charset="0"/>
              </a:rPr>
              <a:t>2. </a:t>
            </a:r>
            <a:r>
              <a:rPr lang="vi-VN" sz="1600" b="1" dirty="0">
                <a:solidFill>
                  <a:schemeClr val="accent2">
                    <a:lumMod val="50000"/>
                  </a:schemeClr>
                </a:solidFill>
                <a:latin typeface="UTM Avo" panose="02040603050506020204" pitchFamily="18" charset="0"/>
              </a:rPr>
              <a:t>Năng lực</a:t>
            </a:r>
            <a:endParaRPr lang="en-US" sz="1600" b="1" dirty="0">
              <a:solidFill>
                <a:schemeClr val="accent2">
                  <a:lumMod val="50000"/>
                </a:schemeClr>
              </a:solidFill>
              <a:latin typeface="UTM Avo" panose="02040603050506020204" pitchFamily="18" charset="0"/>
            </a:endParaRPr>
          </a:p>
          <a:p>
            <a:r>
              <a:rPr lang="vi-VN" sz="1600" dirty="0">
                <a:latin typeface="UTM Avo" panose="02040603050506020204" pitchFamily="18" charset="0"/>
              </a:rPr>
              <a:t>- Năng lực chung:</a:t>
            </a:r>
            <a:endParaRPr lang="en-US" sz="1600" dirty="0">
              <a:latin typeface="UTM Avo" panose="02040603050506020204" pitchFamily="18" charset="0"/>
            </a:endParaRPr>
          </a:p>
          <a:p>
            <a:r>
              <a:rPr lang="vi-VN" sz="1600" dirty="0">
                <a:latin typeface="UTM Avo" panose="02040603050506020204" pitchFamily="18" charset="0"/>
              </a:rPr>
              <a:t>+ Năng lực giao tiếp, hợp tác: Trao đổi, thảo luận để thực hiện các nhiệm vụ học tập;</a:t>
            </a:r>
            <a:endParaRPr lang="en-US" sz="1600" dirty="0">
              <a:latin typeface="UTM Avo" panose="02040603050506020204" pitchFamily="18" charset="0"/>
            </a:endParaRPr>
          </a:p>
          <a:p>
            <a:r>
              <a:rPr lang="vi-VN" sz="1600" dirty="0">
                <a:latin typeface="UTM Avo" panose="02040603050506020204" pitchFamily="18" charset="0"/>
              </a:rPr>
              <a:t>+ Năng lực giải quyết vấn đề và sáng tạo: Sử dụng các kiến thức đã học ứng dụng vào thực tế, tìm tòi, phát hiện, giải quyết các nhiệm vụ trong cuộc sống.</a:t>
            </a:r>
            <a:endParaRPr lang="en-US" sz="1600" dirty="0">
              <a:latin typeface="UTM Avo" panose="02040603050506020204" pitchFamily="18" charset="0"/>
            </a:endParaRPr>
          </a:p>
          <a:p>
            <a:r>
              <a:rPr lang="vi-VN" sz="1600" dirty="0">
                <a:latin typeface="UTM Avo" panose="02040603050506020204" pitchFamily="18" charset="0"/>
              </a:rPr>
              <a:t>- Năng lực riêng:</a:t>
            </a:r>
            <a:endParaRPr lang="en-US" sz="1600" dirty="0">
              <a:latin typeface="UTM Avo" panose="02040603050506020204" pitchFamily="18" charset="0"/>
            </a:endParaRPr>
          </a:p>
          <a:p>
            <a:r>
              <a:rPr lang="vi-VN" sz="1600" dirty="0">
                <a:latin typeface="UTM Avo" panose="02040603050506020204" pitchFamily="18" charset="0"/>
              </a:rPr>
              <a:t>+ Phát triển năng lực sử dụng ngôn ngữ và văn học trong việc kể về một hoạt động gắn với trải nghiệm của HS.</a:t>
            </a:r>
            <a:endParaRPr lang="en-US" sz="1600" dirty="0">
              <a:latin typeface="UTM Avo" panose="02040603050506020204" pitchFamily="18" charset="0"/>
            </a:endParaRPr>
          </a:p>
          <a:p>
            <a:r>
              <a:rPr lang="vi-VN" sz="1600" b="1" dirty="0">
                <a:solidFill>
                  <a:schemeClr val="accent2">
                    <a:lumMod val="50000"/>
                  </a:schemeClr>
                </a:solidFill>
                <a:latin typeface="UTM Avo" panose="02040603050506020204" pitchFamily="18" charset="0"/>
              </a:rPr>
              <a:t>3. Phẩm chất</a:t>
            </a:r>
            <a:endParaRPr lang="en-US" sz="1600" b="1" dirty="0">
              <a:solidFill>
                <a:schemeClr val="accent2">
                  <a:lumMod val="50000"/>
                </a:schemeClr>
              </a:solidFill>
              <a:latin typeface="UTM Avo" panose="02040603050506020204" pitchFamily="18" charset="0"/>
            </a:endParaRPr>
          </a:p>
          <a:p>
            <a:r>
              <a:rPr lang="vi-VN" sz="1600" dirty="0">
                <a:latin typeface="UTM Avo" panose="02040603050506020204" pitchFamily="18" charset="0"/>
              </a:rPr>
              <a:t>- Có ý thức rèn luyện phẩm chất tự tin, mạnh dạn trong giao tiếp</a:t>
            </a:r>
            <a:r>
              <a:rPr lang="vi-VN" sz="1600" dirty="0"/>
              <a:t>.</a:t>
            </a:r>
            <a:endParaRPr lang="en-US" sz="1600" dirty="0">
              <a:latin typeface="UTM Avo" panose="02040603050506020204" pitchFamily="18" charset="0"/>
            </a:endParaRPr>
          </a:p>
          <a:p>
            <a:endParaRPr lang="en-US" sz="1600" dirty="0">
              <a:latin typeface="UTM Avo" panose="02040603050506020204" pitchFamily="18" charset="0"/>
            </a:endParaRPr>
          </a:p>
          <a:p>
            <a:endParaRPr lang="en-US" sz="1600" dirty="0">
              <a:latin typeface="UTM Avo" panose="02040603050506020204" pitchFamily="18" charset="0"/>
            </a:endParaRPr>
          </a:p>
        </p:txBody>
      </p:sp>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458"/>
        <p:cNvGrpSpPr/>
        <p:nvPr/>
      </p:nvGrpSpPr>
      <p:grpSpPr>
        <a:xfrm>
          <a:off x="0" y="0"/>
          <a:ext cx="0" cy="0"/>
          <a:chOff x="0" y="0"/>
          <a:chExt cx="0" cy="0"/>
        </a:xfrm>
      </p:grpSpPr>
      <p:sp>
        <p:nvSpPr>
          <p:cNvPr id="7" name="Rounded Rectangle 6"/>
          <p:cNvSpPr/>
          <p:nvPr/>
        </p:nvSpPr>
        <p:spPr>
          <a:xfrm>
            <a:off x="348916" y="192505"/>
            <a:ext cx="8484188" cy="724960"/>
          </a:xfrm>
          <a:prstGeom prst="roundRect">
            <a:avLst/>
          </a:prstGeom>
          <a:ln w="38100">
            <a:solidFill>
              <a:schemeClr val="accent1">
                <a:lumMod val="75000"/>
              </a:schemeClr>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a:solidFill>
                  <a:schemeClr val="accent1">
                    <a:lumMod val="50000"/>
                  </a:schemeClr>
                </a:solidFill>
                <a:latin typeface="UTM Avo" panose="02040603050506020204" pitchFamily="18" charset="0"/>
              </a:rPr>
              <a:t>1. </a:t>
            </a:r>
            <a:r>
              <a:rPr lang="en-US" sz="3200" b="1" dirty="0" err="1">
                <a:solidFill>
                  <a:schemeClr val="accent1">
                    <a:lumMod val="50000"/>
                  </a:schemeClr>
                </a:solidFill>
                <a:latin typeface="UTM Avo" panose="02040603050506020204" pitchFamily="18" charset="0"/>
              </a:rPr>
              <a:t>Nói</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về</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các</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hoạt</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động</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của</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bạn</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nhỏ</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trong</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tranh</a:t>
            </a:r>
            <a:r>
              <a:rPr lang="en-US" sz="3200" b="1" dirty="0">
                <a:solidFill>
                  <a:schemeClr val="accent1">
                    <a:lumMod val="50000"/>
                  </a:schemeClr>
                </a:solidFill>
                <a:latin typeface="UTM Avo" panose="02040603050506020204" pitchFamily="18" charset="0"/>
              </a:rPr>
              <a:t>.</a:t>
            </a:r>
            <a:endParaRPr lang="en-US" sz="3200" dirty="0">
              <a:solidFill>
                <a:schemeClr val="accent1">
                  <a:lumMod val="50000"/>
                </a:schemeClr>
              </a:solidFill>
              <a:latin typeface="UTM Avo" panose="02040603050506020204" pitchFamily="18"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5895" y="880587"/>
            <a:ext cx="2237991" cy="2237991"/>
          </a:xfrm>
          <a:prstGeom prst="rect">
            <a:avLst/>
          </a:prstGeom>
          <a:ln>
            <a:noFill/>
          </a:ln>
          <a:effectLst>
            <a:softEdge rad="112500"/>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1617" y="826790"/>
            <a:ext cx="2291788" cy="2291788"/>
          </a:xfrm>
          <a:prstGeom prst="rect">
            <a:avLst/>
          </a:prstGeom>
          <a:ln>
            <a:noFill/>
          </a:ln>
          <a:effectLst>
            <a:softEdge rad="112500"/>
          </a:effec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0481" y="3081701"/>
            <a:ext cx="2277442" cy="2277442"/>
          </a:xfrm>
          <a:prstGeom prst="rect">
            <a:avLst/>
          </a:prstGeom>
          <a:ln>
            <a:noFill/>
          </a:ln>
          <a:effectLst>
            <a:softEdge rad="112500"/>
          </a:effectLst>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5895" y="3081701"/>
            <a:ext cx="2306135" cy="2306135"/>
          </a:xfrm>
          <a:prstGeom prst="rect">
            <a:avLst/>
          </a:prstGeom>
          <a:ln>
            <a:noFill/>
          </a:ln>
          <a:effectLst>
            <a:softEdge rad="112500"/>
          </a:effectLst>
        </p:spPr>
      </p:pic>
      <p:sp>
        <p:nvSpPr>
          <p:cNvPr id="14" name="Oval 13"/>
          <p:cNvSpPr/>
          <p:nvPr/>
        </p:nvSpPr>
        <p:spPr>
          <a:xfrm>
            <a:off x="1412054" y="992062"/>
            <a:ext cx="383675" cy="4016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lumMod val="50000"/>
                  </a:schemeClr>
                </a:solidFill>
              </a:rPr>
              <a:t>1</a:t>
            </a:r>
          </a:p>
        </p:txBody>
      </p:sp>
      <p:sp>
        <p:nvSpPr>
          <p:cNvPr id="34" name="Oval 33"/>
          <p:cNvSpPr/>
          <p:nvPr/>
        </p:nvSpPr>
        <p:spPr>
          <a:xfrm>
            <a:off x="4558526" y="992062"/>
            <a:ext cx="383675" cy="4016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lumMod val="50000"/>
                  </a:schemeClr>
                </a:solidFill>
              </a:rPr>
              <a:t>2</a:t>
            </a:r>
          </a:p>
        </p:txBody>
      </p:sp>
      <p:sp>
        <p:nvSpPr>
          <p:cNvPr id="35" name="Oval 34"/>
          <p:cNvSpPr/>
          <p:nvPr/>
        </p:nvSpPr>
        <p:spPr>
          <a:xfrm>
            <a:off x="1412054" y="3056138"/>
            <a:ext cx="383675" cy="4016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lumMod val="50000"/>
                  </a:schemeClr>
                </a:solidFill>
              </a:rPr>
              <a:t>3</a:t>
            </a:r>
          </a:p>
        </p:txBody>
      </p:sp>
      <p:sp>
        <p:nvSpPr>
          <p:cNvPr id="36" name="Oval 35"/>
          <p:cNvSpPr/>
          <p:nvPr/>
        </p:nvSpPr>
        <p:spPr>
          <a:xfrm>
            <a:off x="4544717" y="3081701"/>
            <a:ext cx="383675" cy="4016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lumMod val="50000"/>
                  </a:schemeClr>
                </a:solidFill>
              </a:rPr>
              <a:t>4</a:t>
            </a:r>
          </a:p>
        </p:txBody>
      </p:sp>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479"/>
        <p:cNvGrpSpPr/>
        <p:nvPr/>
      </p:nvGrpSpPr>
      <p:grpSpPr>
        <a:xfrm>
          <a:off x="0" y="0"/>
          <a:ext cx="0" cy="0"/>
          <a:chOff x="0" y="0"/>
          <a:chExt cx="0" cy="0"/>
        </a:xfrm>
      </p:grpSpPr>
      <p:sp>
        <p:nvSpPr>
          <p:cNvPr id="28" name="Rounded Rectangle 27"/>
          <p:cNvSpPr/>
          <p:nvPr/>
        </p:nvSpPr>
        <p:spPr>
          <a:xfrm>
            <a:off x="348916" y="144378"/>
            <a:ext cx="8493332" cy="893462"/>
          </a:xfrm>
          <a:prstGeom prst="roundRect">
            <a:avLst/>
          </a:prstGeom>
          <a:ln w="38100">
            <a:solidFill>
              <a:schemeClr val="accent1">
                <a:lumMod val="75000"/>
              </a:schemeClr>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a:solidFill>
                  <a:schemeClr val="accent1">
                    <a:lumMod val="50000"/>
                  </a:schemeClr>
                </a:solidFill>
                <a:latin typeface="UTM Avo" panose="02040603050506020204" pitchFamily="18" charset="0"/>
              </a:rPr>
              <a:t>1. </a:t>
            </a:r>
            <a:r>
              <a:rPr lang="en-US" sz="3200" b="1" dirty="0" err="1">
                <a:solidFill>
                  <a:schemeClr val="accent1">
                    <a:lumMod val="50000"/>
                  </a:schemeClr>
                </a:solidFill>
                <a:latin typeface="UTM Avo" panose="02040603050506020204" pitchFamily="18" charset="0"/>
              </a:rPr>
              <a:t>Nói</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về</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các</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hoạt</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động</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của</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bạn</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nhỏ</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trong</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tranh</a:t>
            </a:r>
            <a:r>
              <a:rPr lang="en-US" sz="3200" b="1" dirty="0">
                <a:solidFill>
                  <a:schemeClr val="accent1">
                    <a:lumMod val="50000"/>
                  </a:schemeClr>
                </a:solidFill>
                <a:latin typeface="UTM Avo" panose="02040603050506020204" pitchFamily="18" charset="0"/>
              </a:rPr>
              <a:t>.</a:t>
            </a:r>
            <a:endParaRPr lang="en-US" sz="3200" dirty="0">
              <a:solidFill>
                <a:schemeClr val="accent1">
                  <a:lumMod val="50000"/>
                </a:schemeClr>
              </a:solidFill>
              <a:latin typeface="UTM Avo" panose="02040603050506020204" pitchFamily="18" charset="0"/>
            </a:endParaRPr>
          </a:p>
        </p:txBody>
      </p:sp>
      <p:sp>
        <p:nvSpPr>
          <p:cNvPr id="3" name="Rectangle 2"/>
          <p:cNvSpPr/>
          <p:nvPr/>
        </p:nvSpPr>
        <p:spPr>
          <a:xfrm>
            <a:off x="4134230" y="1037840"/>
            <a:ext cx="4791393" cy="3539430"/>
          </a:xfrm>
          <a:prstGeom prst="rect">
            <a:avLst/>
          </a:prstGeom>
        </p:spPr>
        <p:txBody>
          <a:bodyPr wrap="square">
            <a:spAutoFit/>
          </a:bodyPr>
          <a:lstStyle/>
          <a:p>
            <a:pPr algn="just"/>
            <a:r>
              <a:rPr lang="vi-VN" sz="2800" dirty="0">
                <a:solidFill>
                  <a:srgbClr val="FF0000"/>
                </a:solidFill>
                <a:latin typeface="Arial" panose="020B0604020202020204" pitchFamily="34" charset="0"/>
              </a:rPr>
              <a:t>G:</a:t>
            </a:r>
            <a:endParaRPr lang="vi-VN" sz="2800" dirty="0">
              <a:solidFill>
                <a:srgbClr val="FF0000"/>
              </a:solidFill>
            </a:endParaRPr>
          </a:p>
          <a:p>
            <a:pPr algn="just" fontAlgn="base">
              <a:buFont typeface="Arial" panose="020B0604020202020204" pitchFamily="34" charset="0"/>
              <a:buChar char="•"/>
            </a:pPr>
            <a:r>
              <a:rPr lang="vi-VN" sz="2800" dirty="0">
                <a:solidFill>
                  <a:schemeClr val="accent2">
                    <a:lumMod val="50000"/>
                  </a:schemeClr>
                </a:solidFill>
                <a:latin typeface="UTM Avo" panose="02040603050506020204" pitchFamily="18" charset="0"/>
                <a:ea typeface="+mn-ea"/>
                <a:cs typeface="+mn-cs"/>
              </a:rPr>
              <a:t>Bạn nhỏ làm những việc gì?</a:t>
            </a:r>
            <a:endParaRPr lang="en-US" sz="2800" dirty="0">
              <a:solidFill>
                <a:schemeClr val="accent2">
                  <a:lumMod val="50000"/>
                </a:schemeClr>
              </a:solidFill>
              <a:latin typeface="UTM Avo" panose="02040603050506020204" pitchFamily="18" charset="0"/>
              <a:ea typeface="+mn-ea"/>
              <a:cs typeface="+mn-cs"/>
            </a:endParaRPr>
          </a:p>
          <a:p>
            <a:pPr algn="just" fontAlgn="base"/>
            <a:endParaRPr lang="vi-VN" sz="2800" dirty="0">
              <a:solidFill>
                <a:schemeClr val="accent2">
                  <a:lumMod val="50000"/>
                </a:schemeClr>
              </a:solidFill>
              <a:latin typeface="UTM Avo" panose="02040603050506020204" pitchFamily="18" charset="0"/>
              <a:ea typeface="+mn-ea"/>
              <a:cs typeface="+mn-cs"/>
            </a:endParaRPr>
          </a:p>
          <a:p>
            <a:pPr algn="just" fontAlgn="base">
              <a:buFont typeface="Arial" panose="020B0604020202020204" pitchFamily="34" charset="0"/>
              <a:buChar char="•"/>
            </a:pPr>
            <a:r>
              <a:rPr lang="vi-VN" sz="2800" dirty="0">
                <a:solidFill>
                  <a:schemeClr val="accent2">
                    <a:lumMod val="50000"/>
                  </a:schemeClr>
                </a:solidFill>
                <a:latin typeface="UTM Avo" panose="02040603050506020204" pitchFamily="18" charset="0"/>
                <a:ea typeface="+mn-ea"/>
                <a:cs typeface="+mn-cs"/>
              </a:rPr>
              <a:t>Theo em, bạn nhỏ làm những việc đó trong thời gian nào?</a:t>
            </a:r>
            <a:endParaRPr lang="en-US" sz="2800" dirty="0">
              <a:solidFill>
                <a:schemeClr val="accent2">
                  <a:lumMod val="50000"/>
                </a:schemeClr>
              </a:solidFill>
              <a:latin typeface="UTM Avo" panose="02040603050506020204" pitchFamily="18" charset="0"/>
              <a:ea typeface="+mn-ea"/>
              <a:cs typeface="+mn-cs"/>
            </a:endParaRPr>
          </a:p>
          <a:p>
            <a:pPr algn="just" fontAlgn="base"/>
            <a:endParaRPr lang="vi-VN" sz="2800" dirty="0">
              <a:solidFill>
                <a:schemeClr val="accent2">
                  <a:lumMod val="50000"/>
                </a:schemeClr>
              </a:solidFill>
              <a:latin typeface="UTM Avo" panose="02040603050506020204" pitchFamily="18" charset="0"/>
              <a:ea typeface="+mn-ea"/>
              <a:cs typeface="+mn-cs"/>
            </a:endParaRPr>
          </a:p>
          <a:p>
            <a:pPr algn="just" fontAlgn="base">
              <a:buFont typeface="Arial" panose="020B0604020202020204" pitchFamily="34" charset="0"/>
              <a:buChar char="•"/>
            </a:pPr>
            <a:r>
              <a:rPr lang="vi-VN" sz="2800" dirty="0">
                <a:solidFill>
                  <a:schemeClr val="accent2">
                    <a:lumMod val="50000"/>
                  </a:schemeClr>
                </a:solidFill>
                <a:latin typeface="UTM Avo" panose="02040603050506020204" pitchFamily="18" charset="0"/>
                <a:ea typeface="+mn-ea"/>
                <a:cs typeface="+mn-cs"/>
              </a:rPr>
              <a:t>Còn em, trước khi đi học, em thường tự làm những việc gì?</a:t>
            </a:r>
          </a:p>
        </p:txBody>
      </p:sp>
      <p:pic>
        <p:nvPicPr>
          <p:cNvPr id="4" name="Picture 3"/>
          <p:cNvPicPr>
            <a:picLocks noChangeAspect="1"/>
          </p:cNvPicPr>
          <p:nvPr/>
        </p:nvPicPr>
        <p:blipFill>
          <a:blip r:embed="rId3"/>
          <a:stretch>
            <a:fillRect/>
          </a:stretch>
        </p:blipFill>
        <p:spPr>
          <a:xfrm>
            <a:off x="0" y="1183340"/>
            <a:ext cx="4198238" cy="3248431"/>
          </a:xfrm>
          <a:prstGeom prst="rect">
            <a:avLst/>
          </a:prstGeom>
        </p:spPr>
      </p:pic>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502"/>
        <p:cNvGrpSpPr/>
        <p:nvPr/>
      </p:nvGrpSpPr>
      <p:grpSpPr>
        <a:xfrm>
          <a:off x="0" y="0"/>
          <a:ext cx="0" cy="0"/>
          <a:chOff x="0" y="0"/>
          <a:chExt cx="0" cy="0"/>
        </a:xfrm>
      </p:grpSpPr>
      <p:sp>
        <p:nvSpPr>
          <p:cNvPr id="40" name="Rounded Rectangle 39"/>
          <p:cNvSpPr/>
          <p:nvPr/>
        </p:nvSpPr>
        <p:spPr>
          <a:xfrm>
            <a:off x="348916" y="144378"/>
            <a:ext cx="8511620" cy="903968"/>
          </a:xfrm>
          <a:prstGeom prst="roundRect">
            <a:avLst/>
          </a:prstGeom>
          <a:ln w="38100">
            <a:solidFill>
              <a:schemeClr val="accent1">
                <a:lumMod val="75000"/>
              </a:schemeClr>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a:solidFill>
                  <a:schemeClr val="accent1">
                    <a:lumMod val="50000"/>
                  </a:schemeClr>
                </a:solidFill>
                <a:latin typeface="UTM Avo" panose="02040603050506020204" pitchFamily="18" charset="0"/>
              </a:rPr>
              <a:t>1. </a:t>
            </a:r>
            <a:r>
              <a:rPr lang="en-US" sz="3200" b="1" dirty="0" err="1">
                <a:solidFill>
                  <a:schemeClr val="accent1">
                    <a:lumMod val="50000"/>
                  </a:schemeClr>
                </a:solidFill>
                <a:latin typeface="UTM Avo" panose="02040603050506020204" pitchFamily="18" charset="0"/>
              </a:rPr>
              <a:t>Nói</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về</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các</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hoạt</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động</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của</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bạn</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nhỏ</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trong</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tranh</a:t>
            </a:r>
            <a:r>
              <a:rPr lang="en-US" sz="3200" b="1" dirty="0">
                <a:solidFill>
                  <a:schemeClr val="accent1">
                    <a:lumMod val="50000"/>
                  </a:schemeClr>
                </a:solidFill>
                <a:latin typeface="UTM Avo" panose="02040603050506020204" pitchFamily="18" charset="0"/>
              </a:rPr>
              <a:t>.</a:t>
            </a:r>
            <a:endParaRPr lang="en-US" sz="3200" dirty="0">
              <a:solidFill>
                <a:schemeClr val="accent1">
                  <a:lumMod val="50000"/>
                </a:schemeClr>
              </a:solidFill>
              <a:latin typeface="UTM Avo" panose="02040603050506020204" pitchFamily="18" charset="0"/>
            </a:endParaRPr>
          </a:p>
        </p:txBody>
      </p:sp>
      <p:pic>
        <p:nvPicPr>
          <p:cNvPr id="41" name="Picture 4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097" y="1266186"/>
            <a:ext cx="3047715" cy="3286425"/>
          </a:xfrm>
          <a:prstGeom prst="rect">
            <a:avLst/>
          </a:prstGeom>
          <a:ln>
            <a:noFill/>
          </a:ln>
          <a:effectLst>
            <a:softEdge rad="112500"/>
          </a:effectLst>
        </p:spPr>
      </p:pic>
      <p:sp>
        <p:nvSpPr>
          <p:cNvPr id="42" name="Oval 41"/>
          <p:cNvSpPr/>
          <p:nvPr/>
        </p:nvSpPr>
        <p:spPr>
          <a:xfrm>
            <a:off x="230369" y="1161195"/>
            <a:ext cx="383675" cy="4016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1">
                    <a:lumMod val="50000"/>
                  </a:schemeClr>
                </a:solidFill>
              </a:rPr>
              <a:t>1</a:t>
            </a:r>
          </a:p>
        </p:txBody>
      </p:sp>
      <p:sp>
        <p:nvSpPr>
          <p:cNvPr id="11" name="Rectangle 10"/>
          <p:cNvSpPr/>
          <p:nvPr/>
        </p:nvSpPr>
        <p:spPr>
          <a:xfrm>
            <a:off x="3316243" y="1061046"/>
            <a:ext cx="3770846" cy="461665"/>
          </a:xfrm>
          <a:prstGeom prst="rect">
            <a:avLst/>
          </a:prstGeom>
        </p:spPr>
        <p:txBody>
          <a:bodyPr wrap="square">
            <a:spAutoFit/>
          </a:bodyPr>
          <a:lstStyle/>
          <a:p>
            <a:pPr lvl="0" fontAlgn="base"/>
            <a:r>
              <a:rPr lang="vi-VN" sz="2400" dirty="0">
                <a:solidFill>
                  <a:schemeClr val="tx1">
                    <a:lumMod val="90000"/>
                    <a:lumOff val="10000"/>
                  </a:schemeClr>
                </a:solidFill>
                <a:latin typeface="UTM Avo" panose="02040603050506020204" pitchFamily="18" charset="0"/>
                <a:ea typeface="+mn-ea"/>
                <a:cs typeface="+mn-cs"/>
              </a:rPr>
              <a:t>Bạn nhỏ </a:t>
            </a:r>
            <a:r>
              <a:rPr lang="en-US" sz="2400" dirty="0" err="1">
                <a:solidFill>
                  <a:schemeClr val="tx1">
                    <a:lumMod val="90000"/>
                    <a:lumOff val="10000"/>
                  </a:schemeClr>
                </a:solidFill>
                <a:latin typeface="UTM Avo" panose="02040603050506020204" pitchFamily="18" charset="0"/>
                <a:ea typeface="+mn-ea"/>
                <a:cs typeface="+mn-cs"/>
              </a:rPr>
              <a:t>đang</a:t>
            </a:r>
            <a:r>
              <a:rPr lang="en-US" sz="2400" dirty="0">
                <a:solidFill>
                  <a:schemeClr val="tx1">
                    <a:lumMod val="90000"/>
                    <a:lumOff val="10000"/>
                  </a:schemeClr>
                </a:solidFill>
                <a:latin typeface="UTM Avo" panose="02040603050506020204" pitchFamily="18" charset="0"/>
                <a:ea typeface="+mn-ea"/>
                <a:cs typeface="+mn-cs"/>
              </a:rPr>
              <a:t> </a:t>
            </a:r>
            <a:r>
              <a:rPr lang="en-US" sz="2400" dirty="0" err="1">
                <a:solidFill>
                  <a:schemeClr val="tx1">
                    <a:lumMod val="90000"/>
                    <a:lumOff val="10000"/>
                  </a:schemeClr>
                </a:solidFill>
                <a:latin typeface="UTM Avo" panose="02040603050506020204" pitchFamily="18" charset="0"/>
                <a:ea typeface="+mn-ea"/>
                <a:cs typeface="+mn-cs"/>
              </a:rPr>
              <a:t>làm</a:t>
            </a:r>
            <a:r>
              <a:rPr lang="en-US" sz="2400" dirty="0">
                <a:solidFill>
                  <a:schemeClr val="tx1">
                    <a:lumMod val="90000"/>
                    <a:lumOff val="10000"/>
                  </a:schemeClr>
                </a:solidFill>
                <a:latin typeface="UTM Avo" panose="02040603050506020204" pitchFamily="18" charset="0"/>
                <a:ea typeface="+mn-ea"/>
                <a:cs typeface="+mn-cs"/>
              </a:rPr>
              <a:t> </a:t>
            </a:r>
            <a:r>
              <a:rPr lang="vi-VN" sz="2400" dirty="0">
                <a:solidFill>
                  <a:schemeClr val="tx1">
                    <a:lumMod val="90000"/>
                    <a:lumOff val="10000"/>
                  </a:schemeClr>
                </a:solidFill>
                <a:latin typeface="UTM Avo" panose="02040603050506020204" pitchFamily="18" charset="0"/>
                <a:ea typeface="+mn-ea"/>
                <a:cs typeface="+mn-cs"/>
              </a:rPr>
              <a:t>gì?</a:t>
            </a:r>
            <a:endParaRPr lang="en-US" sz="2400" dirty="0">
              <a:solidFill>
                <a:schemeClr val="tx1">
                  <a:lumMod val="90000"/>
                  <a:lumOff val="10000"/>
                </a:schemeClr>
              </a:solidFill>
              <a:latin typeface="UTM Avo" panose="02040603050506020204" pitchFamily="18" charset="0"/>
              <a:ea typeface="+mn-ea"/>
              <a:cs typeface="+mn-cs"/>
            </a:endParaRPr>
          </a:p>
        </p:txBody>
      </p:sp>
      <p:sp>
        <p:nvSpPr>
          <p:cNvPr id="44" name="Rectangle 43"/>
          <p:cNvSpPr/>
          <p:nvPr/>
        </p:nvSpPr>
        <p:spPr>
          <a:xfrm>
            <a:off x="3212430" y="1514295"/>
            <a:ext cx="5521897" cy="830997"/>
          </a:xfrm>
          <a:prstGeom prst="rect">
            <a:avLst/>
          </a:prstGeom>
        </p:spPr>
        <p:txBody>
          <a:bodyPr wrap="square">
            <a:spAutoFit/>
          </a:bodyPr>
          <a:lstStyle/>
          <a:p>
            <a:pPr lvl="0" fontAlgn="base"/>
            <a:r>
              <a:rPr lang="vi-VN" sz="2400" dirty="0">
                <a:solidFill>
                  <a:schemeClr val="tx2">
                    <a:lumMod val="75000"/>
                  </a:schemeClr>
                </a:solidFill>
                <a:latin typeface="UTM Avo" panose="02040603050506020204" pitchFamily="18" charset="0"/>
                <a:ea typeface="+mn-ea"/>
                <a:cs typeface="+mn-cs"/>
              </a:rPr>
              <a:t>Bạn nhỏ ngủ dậy, ngồi trên giường, hai tay vươn cao</a:t>
            </a:r>
            <a:r>
              <a:rPr lang="en-US" sz="2400" dirty="0">
                <a:solidFill>
                  <a:schemeClr val="tx2">
                    <a:lumMod val="75000"/>
                  </a:schemeClr>
                </a:solidFill>
                <a:latin typeface="UTM Avo" panose="02040603050506020204" pitchFamily="18" charset="0"/>
                <a:ea typeface="+mn-ea"/>
                <a:cs typeface="+mn-cs"/>
              </a:rPr>
              <a:t> </a:t>
            </a:r>
          </a:p>
        </p:txBody>
      </p:sp>
      <p:sp>
        <p:nvSpPr>
          <p:cNvPr id="49" name="Google Shape;1177;p72"/>
          <p:cNvSpPr/>
          <p:nvPr/>
        </p:nvSpPr>
        <p:spPr>
          <a:xfrm flipV="1">
            <a:off x="3085791" y="1216389"/>
            <a:ext cx="196858" cy="283788"/>
          </a:xfrm>
          <a:custGeom>
            <a:avLst/>
            <a:gdLst/>
            <a:ahLst/>
            <a:cxnLst/>
            <a:rect l="l" t="t" r="r" b="b"/>
            <a:pathLst>
              <a:path w="9322" h="13568" extrusionOk="0">
                <a:moveTo>
                  <a:pt x="2793" y="1688"/>
                </a:moveTo>
                <a:cubicBezTo>
                  <a:pt x="2803" y="1688"/>
                  <a:pt x="2813" y="1689"/>
                  <a:pt x="2823" y="1691"/>
                </a:cubicBezTo>
                <a:lnTo>
                  <a:pt x="6499" y="1691"/>
                </a:lnTo>
                <a:cubicBezTo>
                  <a:pt x="6587" y="1691"/>
                  <a:pt x="6653" y="1763"/>
                  <a:pt x="6653" y="1846"/>
                </a:cubicBezTo>
                <a:lnTo>
                  <a:pt x="6653" y="2060"/>
                </a:lnTo>
                <a:lnTo>
                  <a:pt x="2669" y="2060"/>
                </a:lnTo>
                <a:lnTo>
                  <a:pt x="2669" y="1817"/>
                </a:lnTo>
                <a:cubicBezTo>
                  <a:pt x="2669" y="1738"/>
                  <a:pt x="2724" y="1688"/>
                  <a:pt x="2793" y="1688"/>
                </a:cubicBezTo>
                <a:close/>
                <a:moveTo>
                  <a:pt x="6653" y="2460"/>
                </a:moveTo>
                <a:lnTo>
                  <a:pt x="6653" y="2799"/>
                </a:lnTo>
                <a:lnTo>
                  <a:pt x="3997" y="2799"/>
                </a:lnTo>
                <a:cubicBezTo>
                  <a:pt x="3896" y="2799"/>
                  <a:pt x="3805" y="2876"/>
                  <a:pt x="3794" y="2972"/>
                </a:cubicBezTo>
                <a:cubicBezTo>
                  <a:pt x="3783" y="3096"/>
                  <a:pt x="3871" y="3198"/>
                  <a:pt x="3991" y="3198"/>
                </a:cubicBezTo>
                <a:lnTo>
                  <a:pt x="6653" y="3198"/>
                </a:lnTo>
                <a:lnTo>
                  <a:pt x="6653" y="3538"/>
                </a:lnTo>
                <a:lnTo>
                  <a:pt x="2669" y="3538"/>
                </a:lnTo>
                <a:lnTo>
                  <a:pt x="2669" y="3198"/>
                </a:lnTo>
                <a:lnTo>
                  <a:pt x="3002" y="3198"/>
                </a:lnTo>
                <a:cubicBezTo>
                  <a:pt x="3104" y="3198"/>
                  <a:pt x="3192" y="3126"/>
                  <a:pt x="3205" y="3025"/>
                </a:cubicBezTo>
                <a:cubicBezTo>
                  <a:pt x="3216" y="2906"/>
                  <a:pt x="3126" y="2799"/>
                  <a:pt x="3008" y="2799"/>
                </a:cubicBezTo>
                <a:lnTo>
                  <a:pt x="2669" y="2799"/>
                </a:lnTo>
                <a:lnTo>
                  <a:pt x="2669" y="2460"/>
                </a:lnTo>
                <a:close/>
                <a:moveTo>
                  <a:pt x="3830" y="6920"/>
                </a:moveTo>
                <a:lnTo>
                  <a:pt x="3514" y="7236"/>
                </a:lnTo>
                <a:lnTo>
                  <a:pt x="2383" y="7236"/>
                </a:lnTo>
                <a:cubicBezTo>
                  <a:pt x="2609" y="7040"/>
                  <a:pt x="2906" y="6920"/>
                  <a:pt x="3228" y="6920"/>
                </a:cubicBezTo>
                <a:close/>
                <a:moveTo>
                  <a:pt x="3121" y="7659"/>
                </a:moveTo>
                <a:lnTo>
                  <a:pt x="2752" y="8028"/>
                </a:lnTo>
                <a:lnTo>
                  <a:pt x="1936" y="8028"/>
                </a:lnTo>
                <a:cubicBezTo>
                  <a:pt x="1954" y="7898"/>
                  <a:pt x="1996" y="7772"/>
                  <a:pt x="2054" y="7659"/>
                </a:cubicBezTo>
                <a:close/>
                <a:moveTo>
                  <a:pt x="2365" y="8421"/>
                </a:moveTo>
                <a:lnTo>
                  <a:pt x="1906" y="8886"/>
                </a:lnTo>
                <a:lnTo>
                  <a:pt x="1906" y="8421"/>
                </a:lnTo>
                <a:close/>
                <a:moveTo>
                  <a:pt x="6111" y="8660"/>
                </a:moveTo>
                <a:cubicBezTo>
                  <a:pt x="6433" y="8660"/>
                  <a:pt x="6725" y="8779"/>
                  <a:pt x="6950" y="8976"/>
                </a:cubicBezTo>
                <a:lnTo>
                  <a:pt x="5825" y="8976"/>
                </a:lnTo>
                <a:lnTo>
                  <a:pt x="5504" y="8660"/>
                </a:lnTo>
                <a:close/>
                <a:moveTo>
                  <a:pt x="4146" y="7213"/>
                </a:moveTo>
                <a:lnTo>
                  <a:pt x="4146" y="7838"/>
                </a:lnTo>
                <a:cubicBezTo>
                  <a:pt x="4146" y="8333"/>
                  <a:pt x="3871" y="8767"/>
                  <a:pt x="3461" y="8993"/>
                </a:cubicBezTo>
                <a:lnTo>
                  <a:pt x="3461" y="7904"/>
                </a:lnTo>
                <a:lnTo>
                  <a:pt x="4146" y="7213"/>
                </a:lnTo>
                <a:close/>
                <a:moveTo>
                  <a:pt x="3038" y="8291"/>
                </a:moveTo>
                <a:lnTo>
                  <a:pt x="3038" y="9143"/>
                </a:lnTo>
                <a:cubicBezTo>
                  <a:pt x="2961" y="9155"/>
                  <a:pt x="2876" y="9160"/>
                  <a:pt x="2793" y="9160"/>
                </a:cubicBezTo>
                <a:lnTo>
                  <a:pt x="2169" y="9160"/>
                </a:lnTo>
                <a:lnTo>
                  <a:pt x="3038" y="8291"/>
                </a:lnTo>
                <a:close/>
                <a:moveTo>
                  <a:pt x="4806" y="3937"/>
                </a:moveTo>
                <a:lnTo>
                  <a:pt x="4806" y="9559"/>
                </a:lnTo>
                <a:cubicBezTo>
                  <a:pt x="4806" y="9628"/>
                  <a:pt x="4745" y="9688"/>
                  <a:pt x="4673" y="9688"/>
                </a:cubicBezTo>
                <a:cubicBezTo>
                  <a:pt x="4664" y="9688"/>
                  <a:pt x="4655" y="9687"/>
                  <a:pt x="4646" y="9685"/>
                </a:cubicBezTo>
                <a:cubicBezTo>
                  <a:pt x="4586" y="9672"/>
                  <a:pt x="4545" y="9614"/>
                  <a:pt x="4545" y="9553"/>
                </a:cubicBezTo>
                <a:lnTo>
                  <a:pt x="4545" y="3937"/>
                </a:lnTo>
                <a:close/>
                <a:moveTo>
                  <a:pt x="7279" y="9375"/>
                </a:moveTo>
                <a:cubicBezTo>
                  <a:pt x="7338" y="9488"/>
                  <a:pt x="7379" y="9614"/>
                  <a:pt x="7404" y="9744"/>
                </a:cubicBezTo>
                <a:lnTo>
                  <a:pt x="6587" y="9744"/>
                </a:lnTo>
                <a:lnTo>
                  <a:pt x="6218" y="9375"/>
                </a:lnTo>
                <a:close/>
                <a:moveTo>
                  <a:pt x="7445" y="10137"/>
                </a:moveTo>
                <a:lnTo>
                  <a:pt x="7445" y="10601"/>
                </a:lnTo>
                <a:lnTo>
                  <a:pt x="6986" y="10137"/>
                </a:lnTo>
                <a:close/>
                <a:moveTo>
                  <a:pt x="5199" y="8940"/>
                </a:moveTo>
                <a:lnTo>
                  <a:pt x="5891" y="9625"/>
                </a:lnTo>
                <a:lnTo>
                  <a:pt x="5891" y="10716"/>
                </a:lnTo>
                <a:cubicBezTo>
                  <a:pt x="5479" y="10494"/>
                  <a:pt x="5199" y="10060"/>
                  <a:pt x="5199" y="9559"/>
                </a:cubicBezTo>
                <a:lnTo>
                  <a:pt x="5199" y="8940"/>
                </a:lnTo>
                <a:close/>
                <a:moveTo>
                  <a:pt x="6284" y="10007"/>
                </a:moveTo>
                <a:lnTo>
                  <a:pt x="7159" y="10876"/>
                </a:lnTo>
                <a:lnTo>
                  <a:pt x="6529" y="10876"/>
                </a:lnTo>
                <a:cubicBezTo>
                  <a:pt x="6444" y="10876"/>
                  <a:pt x="6361" y="10870"/>
                  <a:pt x="6284" y="10859"/>
                </a:cubicBezTo>
                <a:lnTo>
                  <a:pt x="6284" y="10007"/>
                </a:lnTo>
                <a:close/>
                <a:moveTo>
                  <a:pt x="4663" y="0"/>
                </a:moveTo>
                <a:cubicBezTo>
                  <a:pt x="3943" y="0"/>
                  <a:pt x="3359" y="566"/>
                  <a:pt x="3312" y="1268"/>
                </a:cubicBezTo>
                <a:lnTo>
                  <a:pt x="2823" y="1268"/>
                </a:lnTo>
                <a:cubicBezTo>
                  <a:pt x="2519" y="1268"/>
                  <a:pt x="2276" y="1518"/>
                  <a:pt x="2276" y="1823"/>
                </a:cubicBezTo>
                <a:lnTo>
                  <a:pt x="2276" y="3734"/>
                </a:lnTo>
                <a:lnTo>
                  <a:pt x="2276" y="3740"/>
                </a:lnTo>
                <a:cubicBezTo>
                  <a:pt x="2276" y="4383"/>
                  <a:pt x="1996" y="5009"/>
                  <a:pt x="1513" y="5455"/>
                </a:cubicBezTo>
                <a:cubicBezTo>
                  <a:pt x="553" y="6337"/>
                  <a:pt x="0" y="7594"/>
                  <a:pt x="0" y="8899"/>
                </a:cubicBezTo>
                <a:cubicBezTo>
                  <a:pt x="0" y="11423"/>
                  <a:pt x="2139" y="13568"/>
                  <a:pt x="4663" y="13568"/>
                </a:cubicBezTo>
                <a:cubicBezTo>
                  <a:pt x="7201" y="13568"/>
                  <a:pt x="9322" y="11442"/>
                  <a:pt x="9322" y="8899"/>
                </a:cubicBezTo>
                <a:cubicBezTo>
                  <a:pt x="9322" y="8273"/>
                  <a:pt x="9202" y="7671"/>
                  <a:pt x="8965" y="7099"/>
                </a:cubicBezTo>
                <a:cubicBezTo>
                  <a:pt x="8932" y="7024"/>
                  <a:pt x="8859" y="6978"/>
                  <a:pt x="8781" y="6978"/>
                </a:cubicBezTo>
                <a:cubicBezTo>
                  <a:pt x="8742" y="6978"/>
                  <a:pt x="8702" y="6990"/>
                  <a:pt x="8666" y="7016"/>
                </a:cubicBezTo>
                <a:cubicBezTo>
                  <a:pt x="8589" y="7070"/>
                  <a:pt x="8566" y="7171"/>
                  <a:pt x="8601" y="7255"/>
                </a:cubicBezTo>
                <a:cubicBezTo>
                  <a:pt x="8816" y="7778"/>
                  <a:pt x="8929" y="8327"/>
                  <a:pt x="8929" y="8899"/>
                </a:cubicBezTo>
                <a:cubicBezTo>
                  <a:pt x="8929" y="11227"/>
                  <a:pt x="7035" y="13139"/>
                  <a:pt x="4712" y="13169"/>
                </a:cubicBezTo>
                <a:cubicBezTo>
                  <a:pt x="4694" y="13169"/>
                  <a:pt x="4677" y="13169"/>
                  <a:pt x="4659" y="13169"/>
                </a:cubicBezTo>
                <a:cubicBezTo>
                  <a:pt x="2359" y="13169"/>
                  <a:pt x="399" y="11216"/>
                  <a:pt x="399" y="8899"/>
                </a:cubicBezTo>
                <a:cubicBezTo>
                  <a:pt x="399" y="7701"/>
                  <a:pt x="899" y="6557"/>
                  <a:pt x="1781" y="5748"/>
                </a:cubicBezTo>
                <a:cubicBezTo>
                  <a:pt x="2293" y="5276"/>
                  <a:pt x="2609" y="4622"/>
                  <a:pt x="2662" y="3937"/>
                </a:cubicBezTo>
                <a:lnTo>
                  <a:pt x="4146" y="3937"/>
                </a:lnTo>
                <a:lnTo>
                  <a:pt x="4146" y="6522"/>
                </a:lnTo>
                <a:lnTo>
                  <a:pt x="3234" y="6522"/>
                </a:lnTo>
                <a:cubicBezTo>
                  <a:pt x="2299" y="6522"/>
                  <a:pt x="1507" y="7308"/>
                  <a:pt x="1507" y="8250"/>
                </a:cubicBezTo>
                <a:lnTo>
                  <a:pt x="1507" y="9358"/>
                </a:lnTo>
                <a:cubicBezTo>
                  <a:pt x="1507" y="9465"/>
                  <a:pt x="1597" y="9553"/>
                  <a:pt x="1704" y="9553"/>
                </a:cubicBezTo>
                <a:cubicBezTo>
                  <a:pt x="1913" y="9553"/>
                  <a:pt x="2127" y="9560"/>
                  <a:pt x="2339" y="9560"/>
                </a:cubicBezTo>
                <a:cubicBezTo>
                  <a:pt x="3012" y="9560"/>
                  <a:pt x="3675" y="9492"/>
                  <a:pt x="4146" y="8922"/>
                </a:cubicBezTo>
                <a:lnTo>
                  <a:pt x="4146" y="9548"/>
                </a:lnTo>
                <a:cubicBezTo>
                  <a:pt x="4146" y="9804"/>
                  <a:pt x="4330" y="10037"/>
                  <a:pt x="4586" y="10078"/>
                </a:cubicBezTo>
                <a:cubicBezTo>
                  <a:pt x="4618" y="10083"/>
                  <a:pt x="4649" y="10086"/>
                  <a:pt x="4679" y="10086"/>
                </a:cubicBezTo>
                <a:cubicBezTo>
                  <a:pt x="4750" y="10086"/>
                  <a:pt x="4815" y="10071"/>
                  <a:pt x="4878" y="10042"/>
                </a:cubicBezTo>
                <a:cubicBezTo>
                  <a:pt x="5039" y="10601"/>
                  <a:pt x="5479" y="11043"/>
                  <a:pt x="6034" y="11209"/>
                </a:cubicBezTo>
                <a:cubicBezTo>
                  <a:pt x="6268" y="11290"/>
                  <a:pt x="6536" y="11311"/>
                  <a:pt x="6807" y="11311"/>
                </a:cubicBezTo>
                <a:cubicBezTo>
                  <a:pt x="7094" y="11311"/>
                  <a:pt x="7385" y="11287"/>
                  <a:pt x="7642" y="11287"/>
                </a:cubicBezTo>
                <a:cubicBezTo>
                  <a:pt x="7755" y="11287"/>
                  <a:pt x="7844" y="11197"/>
                  <a:pt x="7844" y="11090"/>
                </a:cubicBezTo>
                <a:lnTo>
                  <a:pt x="7844" y="10001"/>
                </a:lnTo>
                <a:cubicBezTo>
                  <a:pt x="7844" y="9053"/>
                  <a:pt x="7052" y="8267"/>
                  <a:pt x="6111" y="8267"/>
                </a:cubicBezTo>
                <a:lnTo>
                  <a:pt x="5199" y="8267"/>
                </a:lnTo>
                <a:lnTo>
                  <a:pt x="5199" y="3937"/>
                </a:lnTo>
                <a:lnTo>
                  <a:pt x="6659" y="3937"/>
                </a:lnTo>
                <a:cubicBezTo>
                  <a:pt x="6713" y="4622"/>
                  <a:pt x="7022" y="5271"/>
                  <a:pt x="7535" y="5741"/>
                </a:cubicBezTo>
                <a:cubicBezTo>
                  <a:pt x="7779" y="5963"/>
                  <a:pt x="7994" y="6213"/>
                  <a:pt x="8178" y="6480"/>
                </a:cubicBezTo>
                <a:cubicBezTo>
                  <a:pt x="8215" y="6537"/>
                  <a:pt x="8278" y="6567"/>
                  <a:pt x="8342" y="6567"/>
                </a:cubicBezTo>
                <a:cubicBezTo>
                  <a:pt x="8380" y="6567"/>
                  <a:pt x="8418" y="6556"/>
                  <a:pt x="8451" y="6534"/>
                </a:cubicBezTo>
                <a:cubicBezTo>
                  <a:pt x="8541" y="6469"/>
                  <a:pt x="8566" y="6343"/>
                  <a:pt x="8506" y="6254"/>
                </a:cubicBezTo>
                <a:cubicBezTo>
                  <a:pt x="8303" y="5963"/>
                  <a:pt x="8065" y="5688"/>
                  <a:pt x="7802" y="5444"/>
                </a:cubicBezTo>
                <a:cubicBezTo>
                  <a:pt x="7326" y="5009"/>
                  <a:pt x="7052" y="4390"/>
                  <a:pt x="7052" y="3740"/>
                </a:cubicBezTo>
                <a:lnTo>
                  <a:pt x="7052" y="1823"/>
                </a:lnTo>
                <a:cubicBezTo>
                  <a:pt x="7052" y="1518"/>
                  <a:pt x="6802" y="1268"/>
                  <a:pt x="6499" y="1268"/>
                </a:cubicBezTo>
                <a:lnTo>
                  <a:pt x="3711" y="1268"/>
                </a:lnTo>
                <a:cubicBezTo>
                  <a:pt x="3753" y="781"/>
                  <a:pt x="4163" y="399"/>
                  <a:pt x="4663" y="399"/>
                </a:cubicBezTo>
                <a:cubicBezTo>
                  <a:pt x="4943" y="399"/>
                  <a:pt x="5212" y="523"/>
                  <a:pt x="5391" y="745"/>
                </a:cubicBezTo>
                <a:cubicBezTo>
                  <a:pt x="5432" y="790"/>
                  <a:pt x="5492" y="815"/>
                  <a:pt x="5551" y="815"/>
                </a:cubicBezTo>
                <a:cubicBezTo>
                  <a:pt x="5586" y="815"/>
                  <a:pt x="5621" y="806"/>
                  <a:pt x="5652" y="786"/>
                </a:cubicBezTo>
                <a:cubicBezTo>
                  <a:pt x="5760" y="726"/>
                  <a:pt x="5778" y="583"/>
                  <a:pt x="5700" y="495"/>
                </a:cubicBezTo>
                <a:cubicBezTo>
                  <a:pt x="5444" y="179"/>
                  <a:pt x="5063" y="0"/>
                  <a:pt x="4663" y="0"/>
                </a:cubicBezTo>
                <a:close/>
              </a:path>
            </a:pathLst>
          </a:custGeom>
          <a:solidFill>
            <a:schemeClr val="lt2"/>
          </a:solidFill>
          <a:ln>
            <a:solidFill>
              <a:schemeClr val="tx1">
                <a:lumMod val="90000"/>
                <a:lumOff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tx1">
                  <a:lumMod val="90000"/>
                  <a:lumOff val="10000"/>
                </a:schemeClr>
              </a:solidFill>
            </a:endParaRPr>
          </a:p>
        </p:txBody>
      </p:sp>
      <p:sp>
        <p:nvSpPr>
          <p:cNvPr id="50" name="Rectangle 49"/>
          <p:cNvSpPr/>
          <p:nvPr/>
        </p:nvSpPr>
        <p:spPr>
          <a:xfrm>
            <a:off x="3316243" y="2349691"/>
            <a:ext cx="5729821" cy="461665"/>
          </a:xfrm>
          <a:prstGeom prst="rect">
            <a:avLst/>
          </a:prstGeom>
        </p:spPr>
        <p:txBody>
          <a:bodyPr wrap="square">
            <a:spAutoFit/>
          </a:bodyPr>
          <a:lstStyle/>
          <a:p>
            <a:pPr lvl="0" fontAlgn="base"/>
            <a:r>
              <a:rPr lang="vi-VN" sz="2400" dirty="0">
                <a:solidFill>
                  <a:schemeClr val="tx1">
                    <a:lumMod val="90000"/>
                    <a:lumOff val="10000"/>
                  </a:schemeClr>
                </a:solidFill>
                <a:latin typeface="UTM Avo" panose="02040603050506020204" pitchFamily="18" charset="0"/>
                <a:ea typeface="+mn-ea"/>
                <a:cs typeface="+mn-cs"/>
              </a:rPr>
              <a:t>Bạn nhỏ </a:t>
            </a:r>
            <a:r>
              <a:rPr lang="en-US" sz="2400" dirty="0" err="1">
                <a:solidFill>
                  <a:schemeClr val="tx1">
                    <a:lumMod val="90000"/>
                    <a:lumOff val="10000"/>
                  </a:schemeClr>
                </a:solidFill>
                <a:latin typeface="UTM Avo" panose="02040603050506020204" pitchFamily="18" charset="0"/>
                <a:ea typeface="+mn-ea"/>
                <a:cs typeface="+mn-cs"/>
              </a:rPr>
              <a:t>làm</a:t>
            </a:r>
            <a:r>
              <a:rPr lang="en-US" sz="2400" dirty="0">
                <a:solidFill>
                  <a:schemeClr val="tx1">
                    <a:lumMod val="90000"/>
                    <a:lumOff val="10000"/>
                  </a:schemeClr>
                </a:solidFill>
                <a:latin typeface="UTM Avo" panose="02040603050506020204" pitchFamily="18" charset="0"/>
                <a:ea typeface="+mn-ea"/>
                <a:cs typeface="+mn-cs"/>
              </a:rPr>
              <a:t> </a:t>
            </a:r>
            <a:r>
              <a:rPr lang="en-US" sz="2400" dirty="0" err="1">
                <a:solidFill>
                  <a:schemeClr val="tx1">
                    <a:lumMod val="90000"/>
                    <a:lumOff val="10000"/>
                  </a:schemeClr>
                </a:solidFill>
                <a:latin typeface="UTM Avo" panose="02040603050506020204" pitchFamily="18" charset="0"/>
                <a:ea typeface="+mn-ea"/>
                <a:cs typeface="+mn-cs"/>
              </a:rPr>
              <a:t>việc</a:t>
            </a:r>
            <a:r>
              <a:rPr lang="en-US" sz="2400" dirty="0">
                <a:solidFill>
                  <a:schemeClr val="tx1">
                    <a:lumMod val="90000"/>
                    <a:lumOff val="10000"/>
                  </a:schemeClr>
                </a:solidFill>
                <a:latin typeface="UTM Avo" panose="02040603050506020204" pitchFamily="18" charset="0"/>
                <a:ea typeface="+mn-ea"/>
                <a:cs typeface="+mn-cs"/>
              </a:rPr>
              <a:t> </a:t>
            </a:r>
            <a:r>
              <a:rPr lang="en-US" sz="2400" dirty="0" err="1">
                <a:solidFill>
                  <a:schemeClr val="tx1">
                    <a:lumMod val="90000"/>
                    <a:lumOff val="10000"/>
                  </a:schemeClr>
                </a:solidFill>
                <a:latin typeface="UTM Avo" panose="02040603050506020204" pitchFamily="18" charset="0"/>
                <a:ea typeface="+mn-ea"/>
                <a:cs typeface="+mn-cs"/>
              </a:rPr>
              <a:t>đó</a:t>
            </a:r>
            <a:r>
              <a:rPr lang="en-US" sz="2400" dirty="0">
                <a:solidFill>
                  <a:schemeClr val="tx1">
                    <a:lumMod val="90000"/>
                    <a:lumOff val="10000"/>
                  </a:schemeClr>
                </a:solidFill>
                <a:latin typeface="UTM Avo" panose="02040603050506020204" pitchFamily="18" charset="0"/>
                <a:ea typeface="+mn-ea"/>
                <a:cs typeface="+mn-cs"/>
              </a:rPr>
              <a:t> </a:t>
            </a:r>
            <a:r>
              <a:rPr lang="en-US" sz="2400" dirty="0" err="1">
                <a:solidFill>
                  <a:schemeClr val="tx1">
                    <a:lumMod val="90000"/>
                    <a:lumOff val="10000"/>
                  </a:schemeClr>
                </a:solidFill>
                <a:latin typeface="UTM Avo" panose="02040603050506020204" pitchFamily="18" charset="0"/>
                <a:ea typeface="+mn-ea"/>
                <a:cs typeface="+mn-cs"/>
              </a:rPr>
              <a:t>vào</a:t>
            </a:r>
            <a:r>
              <a:rPr lang="en-US" sz="2400" dirty="0">
                <a:solidFill>
                  <a:schemeClr val="tx1">
                    <a:lumMod val="90000"/>
                    <a:lumOff val="10000"/>
                  </a:schemeClr>
                </a:solidFill>
                <a:latin typeface="UTM Avo" panose="02040603050506020204" pitchFamily="18" charset="0"/>
                <a:ea typeface="+mn-ea"/>
                <a:cs typeface="+mn-cs"/>
              </a:rPr>
              <a:t> </a:t>
            </a:r>
            <a:r>
              <a:rPr lang="en-US" sz="2400" dirty="0" err="1">
                <a:solidFill>
                  <a:schemeClr val="tx1">
                    <a:lumMod val="90000"/>
                    <a:lumOff val="10000"/>
                  </a:schemeClr>
                </a:solidFill>
                <a:latin typeface="UTM Avo" panose="02040603050506020204" pitchFamily="18" charset="0"/>
                <a:ea typeface="+mn-ea"/>
                <a:cs typeface="+mn-cs"/>
              </a:rPr>
              <a:t>lúc</a:t>
            </a:r>
            <a:r>
              <a:rPr lang="en-US" sz="2400" dirty="0">
                <a:solidFill>
                  <a:schemeClr val="tx1">
                    <a:lumMod val="90000"/>
                    <a:lumOff val="10000"/>
                  </a:schemeClr>
                </a:solidFill>
                <a:latin typeface="UTM Avo" panose="02040603050506020204" pitchFamily="18" charset="0"/>
                <a:ea typeface="+mn-ea"/>
                <a:cs typeface="+mn-cs"/>
              </a:rPr>
              <a:t> </a:t>
            </a:r>
            <a:r>
              <a:rPr lang="en-US" sz="2400" dirty="0" err="1">
                <a:solidFill>
                  <a:schemeClr val="tx1">
                    <a:lumMod val="90000"/>
                    <a:lumOff val="10000"/>
                  </a:schemeClr>
                </a:solidFill>
                <a:latin typeface="UTM Avo" panose="02040603050506020204" pitchFamily="18" charset="0"/>
                <a:ea typeface="+mn-ea"/>
                <a:cs typeface="+mn-cs"/>
              </a:rPr>
              <a:t>nào</a:t>
            </a:r>
            <a:r>
              <a:rPr lang="vi-VN" sz="2400" dirty="0">
                <a:solidFill>
                  <a:schemeClr val="tx1">
                    <a:lumMod val="90000"/>
                    <a:lumOff val="10000"/>
                  </a:schemeClr>
                </a:solidFill>
                <a:latin typeface="UTM Avo" panose="02040603050506020204" pitchFamily="18" charset="0"/>
                <a:ea typeface="+mn-ea"/>
                <a:cs typeface="+mn-cs"/>
              </a:rPr>
              <a:t>?</a:t>
            </a:r>
            <a:endParaRPr lang="en-US" sz="2400" dirty="0">
              <a:solidFill>
                <a:schemeClr val="tx1">
                  <a:lumMod val="90000"/>
                  <a:lumOff val="10000"/>
                </a:schemeClr>
              </a:solidFill>
              <a:latin typeface="UTM Avo" panose="02040603050506020204" pitchFamily="18" charset="0"/>
              <a:ea typeface="+mn-ea"/>
              <a:cs typeface="+mn-cs"/>
            </a:endParaRPr>
          </a:p>
        </p:txBody>
      </p:sp>
      <p:sp>
        <p:nvSpPr>
          <p:cNvPr id="54" name="Rectangle 53"/>
          <p:cNvSpPr/>
          <p:nvPr/>
        </p:nvSpPr>
        <p:spPr>
          <a:xfrm>
            <a:off x="3316243" y="2769649"/>
            <a:ext cx="6296925" cy="461665"/>
          </a:xfrm>
          <a:prstGeom prst="rect">
            <a:avLst/>
          </a:prstGeom>
        </p:spPr>
        <p:txBody>
          <a:bodyPr wrap="square">
            <a:spAutoFit/>
          </a:bodyPr>
          <a:lstStyle/>
          <a:p>
            <a:pPr lvl="0" fontAlgn="base"/>
            <a:r>
              <a:rPr lang="vi-VN" sz="2400" dirty="0">
                <a:solidFill>
                  <a:schemeClr val="tx2">
                    <a:lumMod val="75000"/>
                  </a:schemeClr>
                </a:solidFill>
                <a:latin typeface="UTM Avo" panose="02040603050506020204" pitchFamily="18" charset="0"/>
                <a:ea typeface="+mn-ea"/>
                <a:cs typeface="+mn-cs"/>
              </a:rPr>
              <a:t>Bạn nhỏ </a:t>
            </a:r>
            <a:r>
              <a:rPr lang="en-US" sz="2400" dirty="0" err="1">
                <a:solidFill>
                  <a:schemeClr val="tx2">
                    <a:lumMod val="75000"/>
                  </a:schemeClr>
                </a:solidFill>
                <a:latin typeface="UTM Avo" panose="02040603050506020204" pitchFamily="18" charset="0"/>
                <a:ea typeface="+mn-ea"/>
                <a:cs typeface="+mn-cs"/>
              </a:rPr>
              <a:t>thức</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dậy</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vào</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buổi</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sáng</a:t>
            </a:r>
            <a:r>
              <a:rPr lang="en-US" sz="2400" dirty="0">
                <a:solidFill>
                  <a:schemeClr val="tx2">
                    <a:lumMod val="75000"/>
                  </a:schemeClr>
                </a:solidFill>
                <a:latin typeface="UTM Avo" panose="02040603050506020204" pitchFamily="18" charset="0"/>
                <a:ea typeface="+mn-ea"/>
                <a:cs typeface="+mn-cs"/>
              </a:rPr>
              <a:t>.</a:t>
            </a:r>
          </a:p>
        </p:txBody>
      </p:sp>
      <p:sp>
        <p:nvSpPr>
          <p:cNvPr id="55" name="Google Shape;1177;p72"/>
          <p:cNvSpPr/>
          <p:nvPr/>
        </p:nvSpPr>
        <p:spPr>
          <a:xfrm flipV="1">
            <a:off x="3085791" y="2425074"/>
            <a:ext cx="196858" cy="283788"/>
          </a:xfrm>
          <a:custGeom>
            <a:avLst/>
            <a:gdLst/>
            <a:ahLst/>
            <a:cxnLst/>
            <a:rect l="l" t="t" r="r" b="b"/>
            <a:pathLst>
              <a:path w="9322" h="13568" extrusionOk="0">
                <a:moveTo>
                  <a:pt x="2793" y="1688"/>
                </a:moveTo>
                <a:cubicBezTo>
                  <a:pt x="2803" y="1688"/>
                  <a:pt x="2813" y="1689"/>
                  <a:pt x="2823" y="1691"/>
                </a:cubicBezTo>
                <a:lnTo>
                  <a:pt x="6499" y="1691"/>
                </a:lnTo>
                <a:cubicBezTo>
                  <a:pt x="6587" y="1691"/>
                  <a:pt x="6653" y="1763"/>
                  <a:pt x="6653" y="1846"/>
                </a:cubicBezTo>
                <a:lnTo>
                  <a:pt x="6653" y="2060"/>
                </a:lnTo>
                <a:lnTo>
                  <a:pt x="2669" y="2060"/>
                </a:lnTo>
                <a:lnTo>
                  <a:pt x="2669" y="1817"/>
                </a:lnTo>
                <a:cubicBezTo>
                  <a:pt x="2669" y="1738"/>
                  <a:pt x="2724" y="1688"/>
                  <a:pt x="2793" y="1688"/>
                </a:cubicBezTo>
                <a:close/>
                <a:moveTo>
                  <a:pt x="6653" y="2460"/>
                </a:moveTo>
                <a:lnTo>
                  <a:pt x="6653" y="2799"/>
                </a:lnTo>
                <a:lnTo>
                  <a:pt x="3997" y="2799"/>
                </a:lnTo>
                <a:cubicBezTo>
                  <a:pt x="3896" y="2799"/>
                  <a:pt x="3805" y="2876"/>
                  <a:pt x="3794" y="2972"/>
                </a:cubicBezTo>
                <a:cubicBezTo>
                  <a:pt x="3783" y="3096"/>
                  <a:pt x="3871" y="3198"/>
                  <a:pt x="3991" y="3198"/>
                </a:cubicBezTo>
                <a:lnTo>
                  <a:pt x="6653" y="3198"/>
                </a:lnTo>
                <a:lnTo>
                  <a:pt x="6653" y="3538"/>
                </a:lnTo>
                <a:lnTo>
                  <a:pt x="2669" y="3538"/>
                </a:lnTo>
                <a:lnTo>
                  <a:pt x="2669" y="3198"/>
                </a:lnTo>
                <a:lnTo>
                  <a:pt x="3002" y="3198"/>
                </a:lnTo>
                <a:cubicBezTo>
                  <a:pt x="3104" y="3198"/>
                  <a:pt x="3192" y="3126"/>
                  <a:pt x="3205" y="3025"/>
                </a:cubicBezTo>
                <a:cubicBezTo>
                  <a:pt x="3216" y="2906"/>
                  <a:pt x="3126" y="2799"/>
                  <a:pt x="3008" y="2799"/>
                </a:cubicBezTo>
                <a:lnTo>
                  <a:pt x="2669" y="2799"/>
                </a:lnTo>
                <a:lnTo>
                  <a:pt x="2669" y="2460"/>
                </a:lnTo>
                <a:close/>
                <a:moveTo>
                  <a:pt x="3830" y="6920"/>
                </a:moveTo>
                <a:lnTo>
                  <a:pt x="3514" y="7236"/>
                </a:lnTo>
                <a:lnTo>
                  <a:pt x="2383" y="7236"/>
                </a:lnTo>
                <a:cubicBezTo>
                  <a:pt x="2609" y="7040"/>
                  <a:pt x="2906" y="6920"/>
                  <a:pt x="3228" y="6920"/>
                </a:cubicBezTo>
                <a:close/>
                <a:moveTo>
                  <a:pt x="3121" y="7659"/>
                </a:moveTo>
                <a:lnTo>
                  <a:pt x="2752" y="8028"/>
                </a:lnTo>
                <a:lnTo>
                  <a:pt x="1936" y="8028"/>
                </a:lnTo>
                <a:cubicBezTo>
                  <a:pt x="1954" y="7898"/>
                  <a:pt x="1996" y="7772"/>
                  <a:pt x="2054" y="7659"/>
                </a:cubicBezTo>
                <a:close/>
                <a:moveTo>
                  <a:pt x="2365" y="8421"/>
                </a:moveTo>
                <a:lnTo>
                  <a:pt x="1906" y="8886"/>
                </a:lnTo>
                <a:lnTo>
                  <a:pt x="1906" y="8421"/>
                </a:lnTo>
                <a:close/>
                <a:moveTo>
                  <a:pt x="6111" y="8660"/>
                </a:moveTo>
                <a:cubicBezTo>
                  <a:pt x="6433" y="8660"/>
                  <a:pt x="6725" y="8779"/>
                  <a:pt x="6950" y="8976"/>
                </a:cubicBezTo>
                <a:lnTo>
                  <a:pt x="5825" y="8976"/>
                </a:lnTo>
                <a:lnTo>
                  <a:pt x="5504" y="8660"/>
                </a:lnTo>
                <a:close/>
                <a:moveTo>
                  <a:pt x="4146" y="7213"/>
                </a:moveTo>
                <a:lnTo>
                  <a:pt x="4146" y="7838"/>
                </a:lnTo>
                <a:cubicBezTo>
                  <a:pt x="4146" y="8333"/>
                  <a:pt x="3871" y="8767"/>
                  <a:pt x="3461" y="8993"/>
                </a:cubicBezTo>
                <a:lnTo>
                  <a:pt x="3461" y="7904"/>
                </a:lnTo>
                <a:lnTo>
                  <a:pt x="4146" y="7213"/>
                </a:lnTo>
                <a:close/>
                <a:moveTo>
                  <a:pt x="3038" y="8291"/>
                </a:moveTo>
                <a:lnTo>
                  <a:pt x="3038" y="9143"/>
                </a:lnTo>
                <a:cubicBezTo>
                  <a:pt x="2961" y="9155"/>
                  <a:pt x="2876" y="9160"/>
                  <a:pt x="2793" y="9160"/>
                </a:cubicBezTo>
                <a:lnTo>
                  <a:pt x="2169" y="9160"/>
                </a:lnTo>
                <a:lnTo>
                  <a:pt x="3038" y="8291"/>
                </a:lnTo>
                <a:close/>
                <a:moveTo>
                  <a:pt x="4806" y="3937"/>
                </a:moveTo>
                <a:lnTo>
                  <a:pt x="4806" y="9559"/>
                </a:lnTo>
                <a:cubicBezTo>
                  <a:pt x="4806" y="9628"/>
                  <a:pt x="4745" y="9688"/>
                  <a:pt x="4673" y="9688"/>
                </a:cubicBezTo>
                <a:cubicBezTo>
                  <a:pt x="4664" y="9688"/>
                  <a:pt x="4655" y="9687"/>
                  <a:pt x="4646" y="9685"/>
                </a:cubicBezTo>
                <a:cubicBezTo>
                  <a:pt x="4586" y="9672"/>
                  <a:pt x="4545" y="9614"/>
                  <a:pt x="4545" y="9553"/>
                </a:cubicBezTo>
                <a:lnTo>
                  <a:pt x="4545" y="3937"/>
                </a:lnTo>
                <a:close/>
                <a:moveTo>
                  <a:pt x="7279" y="9375"/>
                </a:moveTo>
                <a:cubicBezTo>
                  <a:pt x="7338" y="9488"/>
                  <a:pt x="7379" y="9614"/>
                  <a:pt x="7404" y="9744"/>
                </a:cubicBezTo>
                <a:lnTo>
                  <a:pt x="6587" y="9744"/>
                </a:lnTo>
                <a:lnTo>
                  <a:pt x="6218" y="9375"/>
                </a:lnTo>
                <a:close/>
                <a:moveTo>
                  <a:pt x="7445" y="10137"/>
                </a:moveTo>
                <a:lnTo>
                  <a:pt x="7445" y="10601"/>
                </a:lnTo>
                <a:lnTo>
                  <a:pt x="6986" y="10137"/>
                </a:lnTo>
                <a:close/>
                <a:moveTo>
                  <a:pt x="5199" y="8940"/>
                </a:moveTo>
                <a:lnTo>
                  <a:pt x="5891" y="9625"/>
                </a:lnTo>
                <a:lnTo>
                  <a:pt x="5891" y="10716"/>
                </a:lnTo>
                <a:cubicBezTo>
                  <a:pt x="5479" y="10494"/>
                  <a:pt x="5199" y="10060"/>
                  <a:pt x="5199" y="9559"/>
                </a:cubicBezTo>
                <a:lnTo>
                  <a:pt x="5199" y="8940"/>
                </a:lnTo>
                <a:close/>
                <a:moveTo>
                  <a:pt x="6284" y="10007"/>
                </a:moveTo>
                <a:lnTo>
                  <a:pt x="7159" y="10876"/>
                </a:lnTo>
                <a:lnTo>
                  <a:pt x="6529" y="10876"/>
                </a:lnTo>
                <a:cubicBezTo>
                  <a:pt x="6444" y="10876"/>
                  <a:pt x="6361" y="10870"/>
                  <a:pt x="6284" y="10859"/>
                </a:cubicBezTo>
                <a:lnTo>
                  <a:pt x="6284" y="10007"/>
                </a:lnTo>
                <a:close/>
                <a:moveTo>
                  <a:pt x="4663" y="0"/>
                </a:moveTo>
                <a:cubicBezTo>
                  <a:pt x="3943" y="0"/>
                  <a:pt x="3359" y="566"/>
                  <a:pt x="3312" y="1268"/>
                </a:cubicBezTo>
                <a:lnTo>
                  <a:pt x="2823" y="1268"/>
                </a:lnTo>
                <a:cubicBezTo>
                  <a:pt x="2519" y="1268"/>
                  <a:pt x="2276" y="1518"/>
                  <a:pt x="2276" y="1823"/>
                </a:cubicBezTo>
                <a:lnTo>
                  <a:pt x="2276" y="3734"/>
                </a:lnTo>
                <a:lnTo>
                  <a:pt x="2276" y="3740"/>
                </a:lnTo>
                <a:cubicBezTo>
                  <a:pt x="2276" y="4383"/>
                  <a:pt x="1996" y="5009"/>
                  <a:pt x="1513" y="5455"/>
                </a:cubicBezTo>
                <a:cubicBezTo>
                  <a:pt x="553" y="6337"/>
                  <a:pt x="0" y="7594"/>
                  <a:pt x="0" y="8899"/>
                </a:cubicBezTo>
                <a:cubicBezTo>
                  <a:pt x="0" y="11423"/>
                  <a:pt x="2139" y="13568"/>
                  <a:pt x="4663" y="13568"/>
                </a:cubicBezTo>
                <a:cubicBezTo>
                  <a:pt x="7201" y="13568"/>
                  <a:pt x="9322" y="11442"/>
                  <a:pt x="9322" y="8899"/>
                </a:cubicBezTo>
                <a:cubicBezTo>
                  <a:pt x="9322" y="8273"/>
                  <a:pt x="9202" y="7671"/>
                  <a:pt x="8965" y="7099"/>
                </a:cubicBezTo>
                <a:cubicBezTo>
                  <a:pt x="8932" y="7024"/>
                  <a:pt x="8859" y="6978"/>
                  <a:pt x="8781" y="6978"/>
                </a:cubicBezTo>
                <a:cubicBezTo>
                  <a:pt x="8742" y="6978"/>
                  <a:pt x="8702" y="6990"/>
                  <a:pt x="8666" y="7016"/>
                </a:cubicBezTo>
                <a:cubicBezTo>
                  <a:pt x="8589" y="7070"/>
                  <a:pt x="8566" y="7171"/>
                  <a:pt x="8601" y="7255"/>
                </a:cubicBezTo>
                <a:cubicBezTo>
                  <a:pt x="8816" y="7778"/>
                  <a:pt x="8929" y="8327"/>
                  <a:pt x="8929" y="8899"/>
                </a:cubicBezTo>
                <a:cubicBezTo>
                  <a:pt x="8929" y="11227"/>
                  <a:pt x="7035" y="13139"/>
                  <a:pt x="4712" y="13169"/>
                </a:cubicBezTo>
                <a:cubicBezTo>
                  <a:pt x="4694" y="13169"/>
                  <a:pt x="4677" y="13169"/>
                  <a:pt x="4659" y="13169"/>
                </a:cubicBezTo>
                <a:cubicBezTo>
                  <a:pt x="2359" y="13169"/>
                  <a:pt x="399" y="11216"/>
                  <a:pt x="399" y="8899"/>
                </a:cubicBezTo>
                <a:cubicBezTo>
                  <a:pt x="399" y="7701"/>
                  <a:pt x="899" y="6557"/>
                  <a:pt x="1781" y="5748"/>
                </a:cubicBezTo>
                <a:cubicBezTo>
                  <a:pt x="2293" y="5276"/>
                  <a:pt x="2609" y="4622"/>
                  <a:pt x="2662" y="3937"/>
                </a:cubicBezTo>
                <a:lnTo>
                  <a:pt x="4146" y="3937"/>
                </a:lnTo>
                <a:lnTo>
                  <a:pt x="4146" y="6522"/>
                </a:lnTo>
                <a:lnTo>
                  <a:pt x="3234" y="6522"/>
                </a:lnTo>
                <a:cubicBezTo>
                  <a:pt x="2299" y="6522"/>
                  <a:pt x="1507" y="7308"/>
                  <a:pt x="1507" y="8250"/>
                </a:cubicBezTo>
                <a:lnTo>
                  <a:pt x="1507" y="9358"/>
                </a:lnTo>
                <a:cubicBezTo>
                  <a:pt x="1507" y="9465"/>
                  <a:pt x="1597" y="9553"/>
                  <a:pt x="1704" y="9553"/>
                </a:cubicBezTo>
                <a:cubicBezTo>
                  <a:pt x="1913" y="9553"/>
                  <a:pt x="2127" y="9560"/>
                  <a:pt x="2339" y="9560"/>
                </a:cubicBezTo>
                <a:cubicBezTo>
                  <a:pt x="3012" y="9560"/>
                  <a:pt x="3675" y="9492"/>
                  <a:pt x="4146" y="8922"/>
                </a:cubicBezTo>
                <a:lnTo>
                  <a:pt x="4146" y="9548"/>
                </a:lnTo>
                <a:cubicBezTo>
                  <a:pt x="4146" y="9804"/>
                  <a:pt x="4330" y="10037"/>
                  <a:pt x="4586" y="10078"/>
                </a:cubicBezTo>
                <a:cubicBezTo>
                  <a:pt x="4618" y="10083"/>
                  <a:pt x="4649" y="10086"/>
                  <a:pt x="4679" y="10086"/>
                </a:cubicBezTo>
                <a:cubicBezTo>
                  <a:pt x="4750" y="10086"/>
                  <a:pt x="4815" y="10071"/>
                  <a:pt x="4878" y="10042"/>
                </a:cubicBezTo>
                <a:cubicBezTo>
                  <a:pt x="5039" y="10601"/>
                  <a:pt x="5479" y="11043"/>
                  <a:pt x="6034" y="11209"/>
                </a:cubicBezTo>
                <a:cubicBezTo>
                  <a:pt x="6268" y="11290"/>
                  <a:pt x="6536" y="11311"/>
                  <a:pt x="6807" y="11311"/>
                </a:cubicBezTo>
                <a:cubicBezTo>
                  <a:pt x="7094" y="11311"/>
                  <a:pt x="7385" y="11287"/>
                  <a:pt x="7642" y="11287"/>
                </a:cubicBezTo>
                <a:cubicBezTo>
                  <a:pt x="7755" y="11287"/>
                  <a:pt x="7844" y="11197"/>
                  <a:pt x="7844" y="11090"/>
                </a:cubicBezTo>
                <a:lnTo>
                  <a:pt x="7844" y="10001"/>
                </a:lnTo>
                <a:cubicBezTo>
                  <a:pt x="7844" y="9053"/>
                  <a:pt x="7052" y="8267"/>
                  <a:pt x="6111" y="8267"/>
                </a:cubicBezTo>
                <a:lnTo>
                  <a:pt x="5199" y="8267"/>
                </a:lnTo>
                <a:lnTo>
                  <a:pt x="5199" y="3937"/>
                </a:lnTo>
                <a:lnTo>
                  <a:pt x="6659" y="3937"/>
                </a:lnTo>
                <a:cubicBezTo>
                  <a:pt x="6713" y="4622"/>
                  <a:pt x="7022" y="5271"/>
                  <a:pt x="7535" y="5741"/>
                </a:cubicBezTo>
                <a:cubicBezTo>
                  <a:pt x="7779" y="5963"/>
                  <a:pt x="7994" y="6213"/>
                  <a:pt x="8178" y="6480"/>
                </a:cubicBezTo>
                <a:cubicBezTo>
                  <a:pt x="8215" y="6537"/>
                  <a:pt x="8278" y="6567"/>
                  <a:pt x="8342" y="6567"/>
                </a:cubicBezTo>
                <a:cubicBezTo>
                  <a:pt x="8380" y="6567"/>
                  <a:pt x="8418" y="6556"/>
                  <a:pt x="8451" y="6534"/>
                </a:cubicBezTo>
                <a:cubicBezTo>
                  <a:pt x="8541" y="6469"/>
                  <a:pt x="8566" y="6343"/>
                  <a:pt x="8506" y="6254"/>
                </a:cubicBezTo>
                <a:cubicBezTo>
                  <a:pt x="8303" y="5963"/>
                  <a:pt x="8065" y="5688"/>
                  <a:pt x="7802" y="5444"/>
                </a:cubicBezTo>
                <a:cubicBezTo>
                  <a:pt x="7326" y="5009"/>
                  <a:pt x="7052" y="4390"/>
                  <a:pt x="7052" y="3740"/>
                </a:cubicBezTo>
                <a:lnTo>
                  <a:pt x="7052" y="1823"/>
                </a:lnTo>
                <a:cubicBezTo>
                  <a:pt x="7052" y="1518"/>
                  <a:pt x="6802" y="1268"/>
                  <a:pt x="6499" y="1268"/>
                </a:cubicBezTo>
                <a:lnTo>
                  <a:pt x="3711" y="1268"/>
                </a:lnTo>
                <a:cubicBezTo>
                  <a:pt x="3753" y="781"/>
                  <a:pt x="4163" y="399"/>
                  <a:pt x="4663" y="399"/>
                </a:cubicBezTo>
                <a:cubicBezTo>
                  <a:pt x="4943" y="399"/>
                  <a:pt x="5212" y="523"/>
                  <a:pt x="5391" y="745"/>
                </a:cubicBezTo>
                <a:cubicBezTo>
                  <a:pt x="5432" y="790"/>
                  <a:pt x="5492" y="815"/>
                  <a:pt x="5551" y="815"/>
                </a:cubicBezTo>
                <a:cubicBezTo>
                  <a:pt x="5586" y="815"/>
                  <a:pt x="5621" y="806"/>
                  <a:pt x="5652" y="786"/>
                </a:cubicBezTo>
                <a:cubicBezTo>
                  <a:pt x="5760" y="726"/>
                  <a:pt x="5778" y="583"/>
                  <a:pt x="5700" y="495"/>
                </a:cubicBezTo>
                <a:cubicBezTo>
                  <a:pt x="5444" y="179"/>
                  <a:pt x="5063" y="0"/>
                  <a:pt x="4663" y="0"/>
                </a:cubicBezTo>
                <a:close/>
              </a:path>
            </a:pathLst>
          </a:custGeom>
          <a:solidFill>
            <a:schemeClr val="lt2"/>
          </a:solidFill>
          <a:ln>
            <a:solidFill>
              <a:schemeClr val="tx1">
                <a:lumMod val="90000"/>
                <a:lumOff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tx1">
                  <a:lumMod val="90000"/>
                  <a:lumOff val="10000"/>
                </a:schemeClr>
              </a:solidFill>
            </a:endParaRPr>
          </a:p>
        </p:txBody>
      </p:sp>
      <p:sp>
        <p:nvSpPr>
          <p:cNvPr id="56" name="Rectangle 55"/>
          <p:cNvSpPr/>
          <p:nvPr/>
        </p:nvSpPr>
        <p:spPr>
          <a:xfrm>
            <a:off x="3316243" y="3189607"/>
            <a:ext cx="5521897" cy="830997"/>
          </a:xfrm>
          <a:prstGeom prst="rect">
            <a:avLst/>
          </a:prstGeom>
        </p:spPr>
        <p:txBody>
          <a:bodyPr wrap="square">
            <a:spAutoFit/>
          </a:bodyPr>
          <a:lstStyle/>
          <a:p>
            <a:pPr lvl="0" fontAlgn="base"/>
            <a:r>
              <a:rPr lang="en-US" sz="2400" dirty="0">
                <a:solidFill>
                  <a:schemeClr val="tx1">
                    <a:lumMod val="90000"/>
                    <a:lumOff val="10000"/>
                  </a:schemeClr>
                </a:solidFill>
                <a:latin typeface="UTM Avo" panose="02040603050506020204" pitchFamily="18" charset="0"/>
                <a:ea typeface="+mn-ea"/>
                <a:cs typeface="+mn-cs"/>
              </a:rPr>
              <a:t>Theo </a:t>
            </a:r>
            <a:r>
              <a:rPr lang="en-US" sz="2400" dirty="0" err="1">
                <a:solidFill>
                  <a:schemeClr val="tx1">
                    <a:lumMod val="90000"/>
                    <a:lumOff val="10000"/>
                  </a:schemeClr>
                </a:solidFill>
                <a:latin typeface="UTM Avo" panose="02040603050506020204" pitchFamily="18" charset="0"/>
                <a:ea typeface="+mn-ea"/>
                <a:cs typeface="+mn-cs"/>
              </a:rPr>
              <a:t>em</a:t>
            </a:r>
            <a:r>
              <a:rPr lang="en-US" sz="2400" dirty="0">
                <a:solidFill>
                  <a:schemeClr val="tx1">
                    <a:lumMod val="90000"/>
                    <a:lumOff val="10000"/>
                  </a:schemeClr>
                </a:solidFill>
                <a:latin typeface="UTM Avo" panose="02040603050506020204" pitchFamily="18" charset="0"/>
                <a:ea typeface="+mn-ea"/>
                <a:cs typeface="+mn-cs"/>
              </a:rPr>
              <a:t>, </a:t>
            </a:r>
            <a:r>
              <a:rPr lang="en-US" sz="2400" dirty="0" err="1">
                <a:solidFill>
                  <a:schemeClr val="tx1">
                    <a:lumMod val="90000"/>
                    <a:lumOff val="10000"/>
                  </a:schemeClr>
                </a:solidFill>
                <a:latin typeface="UTM Avo" panose="02040603050506020204" pitchFamily="18" charset="0"/>
                <a:ea typeface="+mn-ea"/>
                <a:cs typeface="+mn-cs"/>
              </a:rPr>
              <a:t>bạn</a:t>
            </a:r>
            <a:r>
              <a:rPr lang="en-US" sz="2400" dirty="0">
                <a:solidFill>
                  <a:schemeClr val="tx1">
                    <a:lumMod val="90000"/>
                    <a:lumOff val="10000"/>
                  </a:schemeClr>
                </a:solidFill>
                <a:latin typeface="UTM Avo" panose="02040603050506020204" pitchFamily="18" charset="0"/>
                <a:ea typeface="+mn-ea"/>
                <a:cs typeface="+mn-cs"/>
              </a:rPr>
              <a:t> </a:t>
            </a:r>
            <a:r>
              <a:rPr lang="en-US" sz="2400" dirty="0" err="1">
                <a:solidFill>
                  <a:schemeClr val="tx1">
                    <a:lumMod val="90000"/>
                    <a:lumOff val="10000"/>
                  </a:schemeClr>
                </a:solidFill>
                <a:latin typeface="UTM Avo" panose="02040603050506020204" pitchFamily="18" charset="0"/>
                <a:ea typeface="+mn-ea"/>
                <a:cs typeface="+mn-cs"/>
              </a:rPr>
              <a:t>nhỏ</a:t>
            </a:r>
            <a:r>
              <a:rPr lang="en-US" sz="2400" dirty="0">
                <a:solidFill>
                  <a:schemeClr val="tx1">
                    <a:lumMod val="90000"/>
                    <a:lumOff val="10000"/>
                  </a:schemeClr>
                </a:solidFill>
                <a:latin typeface="UTM Avo" panose="02040603050506020204" pitchFamily="18" charset="0"/>
                <a:ea typeface="+mn-ea"/>
                <a:cs typeface="+mn-cs"/>
              </a:rPr>
              <a:t> </a:t>
            </a:r>
            <a:r>
              <a:rPr lang="en-US" sz="2400" dirty="0" err="1">
                <a:solidFill>
                  <a:schemeClr val="tx1">
                    <a:lumMod val="90000"/>
                    <a:lumOff val="10000"/>
                  </a:schemeClr>
                </a:solidFill>
                <a:latin typeface="UTM Avo" panose="02040603050506020204" pitchFamily="18" charset="0"/>
                <a:ea typeface="+mn-ea"/>
                <a:cs typeface="+mn-cs"/>
              </a:rPr>
              <a:t>sẽ</a:t>
            </a:r>
            <a:r>
              <a:rPr lang="en-US" sz="2400" dirty="0">
                <a:solidFill>
                  <a:schemeClr val="tx1">
                    <a:lumMod val="90000"/>
                    <a:lumOff val="10000"/>
                  </a:schemeClr>
                </a:solidFill>
                <a:latin typeface="UTM Avo" panose="02040603050506020204" pitchFamily="18" charset="0"/>
                <a:ea typeface="+mn-ea"/>
                <a:cs typeface="+mn-cs"/>
              </a:rPr>
              <a:t> </a:t>
            </a:r>
            <a:r>
              <a:rPr lang="en-US" sz="2400" dirty="0" err="1">
                <a:solidFill>
                  <a:schemeClr val="tx1">
                    <a:lumMod val="90000"/>
                    <a:lumOff val="10000"/>
                  </a:schemeClr>
                </a:solidFill>
                <a:latin typeface="UTM Avo" panose="02040603050506020204" pitchFamily="18" charset="0"/>
                <a:ea typeface="+mn-ea"/>
                <a:cs typeface="+mn-cs"/>
              </a:rPr>
              <a:t>cảm</a:t>
            </a:r>
            <a:r>
              <a:rPr lang="en-US" sz="2400" dirty="0">
                <a:solidFill>
                  <a:schemeClr val="tx1">
                    <a:lumMod val="90000"/>
                    <a:lumOff val="10000"/>
                  </a:schemeClr>
                </a:solidFill>
                <a:latin typeface="UTM Avo" panose="02040603050506020204" pitchFamily="18" charset="0"/>
                <a:ea typeface="+mn-ea"/>
                <a:cs typeface="+mn-cs"/>
              </a:rPr>
              <a:t> </a:t>
            </a:r>
            <a:r>
              <a:rPr lang="en-US" sz="2400" dirty="0" err="1">
                <a:solidFill>
                  <a:schemeClr val="tx1">
                    <a:lumMod val="90000"/>
                    <a:lumOff val="10000"/>
                  </a:schemeClr>
                </a:solidFill>
                <a:latin typeface="UTM Avo" panose="02040603050506020204" pitchFamily="18" charset="0"/>
                <a:ea typeface="+mn-ea"/>
                <a:cs typeface="+mn-cs"/>
              </a:rPr>
              <a:t>thấy</a:t>
            </a:r>
            <a:r>
              <a:rPr lang="en-US" sz="2400" dirty="0">
                <a:solidFill>
                  <a:schemeClr val="tx1">
                    <a:lumMod val="90000"/>
                    <a:lumOff val="10000"/>
                  </a:schemeClr>
                </a:solidFill>
                <a:latin typeface="UTM Avo" panose="02040603050506020204" pitchFamily="18" charset="0"/>
                <a:ea typeface="+mn-ea"/>
                <a:cs typeface="+mn-cs"/>
              </a:rPr>
              <a:t> </a:t>
            </a:r>
            <a:r>
              <a:rPr lang="en-US" sz="2400" dirty="0" err="1">
                <a:solidFill>
                  <a:schemeClr val="tx1">
                    <a:lumMod val="90000"/>
                    <a:lumOff val="10000"/>
                  </a:schemeClr>
                </a:solidFill>
                <a:latin typeface="UTM Avo" panose="02040603050506020204" pitchFamily="18" charset="0"/>
                <a:ea typeface="+mn-ea"/>
                <a:cs typeface="+mn-cs"/>
              </a:rPr>
              <a:t>như</a:t>
            </a:r>
            <a:r>
              <a:rPr lang="en-US" sz="2400" dirty="0">
                <a:solidFill>
                  <a:schemeClr val="tx1">
                    <a:lumMod val="90000"/>
                    <a:lumOff val="10000"/>
                  </a:schemeClr>
                </a:solidFill>
                <a:latin typeface="UTM Avo" panose="02040603050506020204" pitchFamily="18" charset="0"/>
                <a:ea typeface="+mn-ea"/>
                <a:cs typeface="+mn-cs"/>
              </a:rPr>
              <a:t> </a:t>
            </a:r>
            <a:r>
              <a:rPr lang="en-US" sz="2400" dirty="0" err="1">
                <a:solidFill>
                  <a:schemeClr val="tx1">
                    <a:lumMod val="90000"/>
                    <a:lumOff val="10000"/>
                  </a:schemeClr>
                </a:solidFill>
                <a:latin typeface="UTM Avo" panose="02040603050506020204" pitchFamily="18" charset="0"/>
                <a:ea typeface="+mn-ea"/>
                <a:cs typeface="+mn-cs"/>
              </a:rPr>
              <a:t>thế</a:t>
            </a:r>
            <a:r>
              <a:rPr lang="en-US" sz="2400" dirty="0">
                <a:solidFill>
                  <a:schemeClr val="tx1">
                    <a:lumMod val="90000"/>
                    <a:lumOff val="10000"/>
                  </a:schemeClr>
                </a:solidFill>
                <a:latin typeface="UTM Avo" panose="02040603050506020204" pitchFamily="18" charset="0"/>
                <a:ea typeface="+mn-ea"/>
                <a:cs typeface="+mn-cs"/>
              </a:rPr>
              <a:t> </a:t>
            </a:r>
            <a:r>
              <a:rPr lang="en-US" sz="2400" dirty="0" err="1">
                <a:solidFill>
                  <a:schemeClr val="tx1">
                    <a:lumMod val="90000"/>
                    <a:lumOff val="10000"/>
                  </a:schemeClr>
                </a:solidFill>
                <a:latin typeface="UTM Avo" panose="02040603050506020204" pitchFamily="18" charset="0"/>
                <a:ea typeface="+mn-ea"/>
                <a:cs typeface="+mn-cs"/>
              </a:rPr>
              <a:t>nào</a:t>
            </a:r>
            <a:r>
              <a:rPr lang="vi-VN" sz="2400" dirty="0">
                <a:solidFill>
                  <a:schemeClr val="tx1">
                    <a:lumMod val="90000"/>
                    <a:lumOff val="10000"/>
                  </a:schemeClr>
                </a:solidFill>
                <a:latin typeface="UTM Avo" panose="02040603050506020204" pitchFamily="18" charset="0"/>
                <a:ea typeface="+mn-ea"/>
                <a:cs typeface="+mn-cs"/>
              </a:rPr>
              <a:t>?</a:t>
            </a:r>
            <a:endParaRPr lang="en-US" sz="2400" dirty="0">
              <a:solidFill>
                <a:schemeClr val="tx1">
                  <a:lumMod val="90000"/>
                  <a:lumOff val="10000"/>
                </a:schemeClr>
              </a:solidFill>
              <a:latin typeface="UTM Avo" panose="02040603050506020204" pitchFamily="18" charset="0"/>
              <a:ea typeface="+mn-ea"/>
              <a:cs typeface="+mn-cs"/>
            </a:endParaRPr>
          </a:p>
        </p:txBody>
      </p:sp>
      <p:sp>
        <p:nvSpPr>
          <p:cNvPr id="60" name="Rectangle 59"/>
          <p:cNvSpPr/>
          <p:nvPr/>
        </p:nvSpPr>
        <p:spPr>
          <a:xfrm>
            <a:off x="3316243" y="4137112"/>
            <a:ext cx="5544293" cy="830997"/>
          </a:xfrm>
          <a:prstGeom prst="rect">
            <a:avLst/>
          </a:prstGeom>
        </p:spPr>
        <p:txBody>
          <a:bodyPr wrap="square">
            <a:spAutoFit/>
          </a:bodyPr>
          <a:lstStyle/>
          <a:p>
            <a:pPr lvl="0" fontAlgn="base"/>
            <a:r>
              <a:rPr lang="en-US" sz="2400" dirty="0" err="1">
                <a:solidFill>
                  <a:schemeClr val="tx2">
                    <a:lumMod val="75000"/>
                  </a:schemeClr>
                </a:solidFill>
                <a:latin typeface="UTM Avo" panose="02040603050506020204" pitchFamily="18" charset="0"/>
                <a:ea typeface="+mn-ea"/>
                <a:cs typeface="+mn-cs"/>
              </a:rPr>
              <a:t>Bạn</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nhỏ</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cảm</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thấy</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rất</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vui</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vẻ</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và</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thoải</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mái</a:t>
            </a:r>
            <a:r>
              <a:rPr lang="en-US" sz="2400" dirty="0">
                <a:solidFill>
                  <a:schemeClr val="tx2">
                    <a:lumMod val="75000"/>
                  </a:schemeClr>
                </a:solidFill>
                <a:latin typeface="UTM Avo" panose="02040603050506020204" pitchFamily="18" charset="0"/>
                <a:ea typeface="+mn-ea"/>
                <a:cs typeface="+mn-cs"/>
              </a:rPr>
              <a:t>.</a:t>
            </a:r>
          </a:p>
        </p:txBody>
      </p:sp>
      <p:sp>
        <p:nvSpPr>
          <p:cNvPr id="61" name="Google Shape;1177;p72"/>
          <p:cNvSpPr/>
          <p:nvPr/>
        </p:nvSpPr>
        <p:spPr>
          <a:xfrm flipV="1">
            <a:off x="3096989" y="3332885"/>
            <a:ext cx="196858" cy="283788"/>
          </a:xfrm>
          <a:custGeom>
            <a:avLst/>
            <a:gdLst/>
            <a:ahLst/>
            <a:cxnLst/>
            <a:rect l="l" t="t" r="r" b="b"/>
            <a:pathLst>
              <a:path w="9322" h="13568" extrusionOk="0">
                <a:moveTo>
                  <a:pt x="2793" y="1688"/>
                </a:moveTo>
                <a:cubicBezTo>
                  <a:pt x="2803" y="1688"/>
                  <a:pt x="2813" y="1689"/>
                  <a:pt x="2823" y="1691"/>
                </a:cubicBezTo>
                <a:lnTo>
                  <a:pt x="6499" y="1691"/>
                </a:lnTo>
                <a:cubicBezTo>
                  <a:pt x="6587" y="1691"/>
                  <a:pt x="6653" y="1763"/>
                  <a:pt x="6653" y="1846"/>
                </a:cubicBezTo>
                <a:lnTo>
                  <a:pt x="6653" y="2060"/>
                </a:lnTo>
                <a:lnTo>
                  <a:pt x="2669" y="2060"/>
                </a:lnTo>
                <a:lnTo>
                  <a:pt x="2669" y="1817"/>
                </a:lnTo>
                <a:cubicBezTo>
                  <a:pt x="2669" y="1738"/>
                  <a:pt x="2724" y="1688"/>
                  <a:pt x="2793" y="1688"/>
                </a:cubicBezTo>
                <a:close/>
                <a:moveTo>
                  <a:pt x="6653" y="2460"/>
                </a:moveTo>
                <a:lnTo>
                  <a:pt x="6653" y="2799"/>
                </a:lnTo>
                <a:lnTo>
                  <a:pt x="3997" y="2799"/>
                </a:lnTo>
                <a:cubicBezTo>
                  <a:pt x="3896" y="2799"/>
                  <a:pt x="3805" y="2876"/>
                  <a:pt x="3794" y="2972"/>
                </a:cubicBezTo>
                <a:cubicBezTo>
                  <a:pt x="3783" y="3096"/>
                  <a:pt x="3871" y="3198"/>
                  <a:pt x="3991" y="3198"/>
                </a:cubicBezTo>
                <a:lnTo>
                  <a:pt x="6653" y="3198"/>
                </a:lnTo>
                <a:lnTo>
                  <a:pt x="6653" y="3538"/>
                </a:lnTo>
                <a:lnTo>
                  <a:pt x="2669" y="3538"/>
                </a:lnTo>
                <a:lnTo>
                  <a:pt x="2669" y="3198"/>
                </a:lnTo>
                <a:lnTo>
                  <a:pt x="3002" y="3198"/>
                </a:lnTo>
                <a:cubicBezTo>
                  <a:pt x="3104" y="3198"/>
                  <a:pt x="3192" y="3126"/>
                  <a:pt x="3205" y="3025"/>
                </a:cubicBezTo>
                <a:cubicBezTo>
                  <a:pt x="3216" y="2906"/>
                  <a:pt x="3126" y="2799"/>
                  <a:pt x="3008" y="2799"/>
                </a:cubicBezTo>
                <a:lnTo>
                  <a:pt x="2669" y="2799"/>
                </a:lnTo>
                <a:lnTo>
                  <a:pt x="2669" y="2460"/>
                </a:lnTo>
                <a:close/>
                <a:moveTo>
                  <a:pt x="3830" y="6920"/>
                </a:moveTo>
                <a:lnTo>
                  <a:pt x="3514" y="7236"/>
                </a:lnTo>
                <a:lnTo>
                  <a:pt x="2383" y="7236"/>
                </a:lnTo>
                <a:cubicBezTo>
                  <a:pt x="2609" y="7040"/>
                  <a:pt x="2906" y="6920"/>
                  <a:pt x="3228" y="6920"/>
                </a:cubicBezTo>
                <a:close/>
                <a:moveTo>
                  <a:pt x="3121" y="7659"/>
                </a:moveTo>
                <a:lnTo>
                  <a:pt x="2752" y="8028"/>
                </a:lnTo>
                <a:lnTo>
                  <a:pt x="1936" y="8028"/>
                </a:lnTo>
                <a:cubicBezTo>
                  <a:pt x="1954" y="7898"/>
                  <a:pt x="1996" y="7772"/>
                  <a:pt x="2054" y="7659"/>
                </a:cubicBezTo>
                <a:close/>
                <a:moveTo>
                  <a:pt x="2365" y="8421"/>
                </a:moveTo>
                <a:lnTo>
                  <a:pt x="1906" y="8886"/>
                </a:lnTo>
                <a:lnTo>
                  <a:pt x="1906" y="8421"/>
                </a:lnTo>
                <a:close/>
                <a:moveTo>
                  <a:pt x="6111" y="8660"/>
                </a:moveTo>
                <a:cubicBezTo>
                  <a:pt x="6433" y="8660"/>
                  <a:pt x="6725" y="8779"/>
                  <a:pt x="6950" y="8976"/>
                </a:cubicBezTo>
                <a:lnTo>
                  <a:pt x="5825" y="8976"/>
                </a:lnTo>
                <a:lnTo>
                  <a:pt x="5504" y="8660"/>
                </a:lnTo>
                <a:close/>
                <a:moveTo>
                  <a:pt x="4146" y="7213"/>
                </a:moveTo>
                <a:lnTo>
                  <a:pt x="4146" y="7838"/>
                </a:lnTo>
                <a:cubicBezTo>
                  <a:pt x="4146" y="8333"/>
                  <a:pt x="3871" y="8767"/>
                  <a:pt x="3461" y="8993"/>
                </a:cubicBezTo>
                <a:lnTo>
                  <a:pt x="3461" y="7904"/>
                </a:lnTo>
                <a:lnTo>
                  <a:pt x="4146" y="7213"/>
                </a:lnTo>
                <a:close/>
                <a:moveTo>
                  <a:pt x="3038" y="8291"/>
                </a:moveTo>
                <a:lnTo>
                  <a:pt x="3038" y="9143"/>
                </a:lnTo>
                <a:cubicBezTo>
                  <a:pt x="2961" y="9155"/>
                  <a:pt x="2876" y="9160"/>
                  <a:pt x="2793" y="9160"/>
                </a:cubicBezTo>
                <a:lnTo>
                  <a:pt x="2169" y="9160"/>
                </a:lnTo>
                <a:lnTo>
                  <a:pt x="3038" y="8291"/>
                </a:lnTo>
                <a:close/>
                <a:moveTo>
                  <a:pt x="4806" y="3937"/>
                </a:moveTo>
                <a:lnTo>
                  <a:pt x="4806" y="9559"/>
                </a:lnTo>
                <a:cubicBezTo>
                  <a:pt x="4806" y="9628"/>
                  <a:pt x="4745" y="9688"/>
                  <a:pt x="4673" y="9688"/>
                </a:cubicBezTo>
                <a:cubicBezTo>
                  <a:pt x="4664" y="9688"/>
                  <a:pt x="4655" y="9687"/>
                  <a:pt x="4646" y="9685"/>
                </a:cubicBezTo>
                <a:cubicBezTo>
                  <a:pt x="4586" y="9672"/>
                  <a:pt x="4545" y="9614"/>
                  <a:pt x="4545" y="9553"/>
                </a:cubicBezTo>
                <a:lnTo>
                  <a:pt x="4545" y="3937"/>
                </a:lnTo>
                <a:close/>
                <a:moveTo>
                  <a:pt x="7279" y="9375"/>
                </a:moveTo>
                <a:cubicBezTo>
                  <a:pt x="7338" y="9488"/>
                  <a:pt x="7379" y="9614"/>
                  <a:pt x="7404" y="9744"/>
                </a:cubicBezTo>
                <a:lnTo>
                  <a:pt x="6587" y="9744"/>
                </a:lnTo>
                <a:lnTo>
                  <a:pt x="6218" y="9375"/>
                </a:lnTo>
                <a:close/>
                <a:moveTo>
                  <a:pt x="7445" y="10137"/>
                </a:moveTo>
                <a:lnTo>
                  <a:pt x="7445" y="10601"/>
                </a:lnTo>
                <a:lnTo>
                  <a:pt x="6986" y="10137"/>
                </a:lnTo>
                <a:close/>
                <a:moveTo>
                  <a:pt x="5199" y="8940"/>
                </a:moveTo>
                <a:lnTo>
                  <a:pt x="5891" y="9625"/>
                </a:lnTo>
                <a:lnTo>
                  <a:pt x="5891" y="10716"/>
                </a:lnTo>
                <a:cubicBezTo>
                  <a:pt x="5479" y="10494"/>
                  <a:pt x="5199" y="10060"/>
                  <a:pt x="5199" y="9559"/>
                </a:cubicBezTo>
                <a:lnTo>
                  <a:pt x="5199" y="8940"/>
                </a:lnTo>
                <a:close/>
                <a:moveTo>
                  <a:pt x="6284" y="10007"/>
                </a:moveTo>
                <a:lnTo>
                  <a:pt x="7159" y="10876"/>
                </a:lnTo>
                <a:lnTo>
                  <a:pt x="6529" y="10876"/>
                </a:lnTo>
                <a:cubicBezTo>
                  <a:pt x="6444" y="10876"/>
                  <a:pt x="6361" y="10870"/>
                  <a:pt x="6284" y="10859"/>
                </a:cubicBezTo>
                <a:lnTo>
                  <a:pt x="6284" y="10007"/>
                </a:lnTo>
                <a:close/>
                <a:moveTo>
                  <a:pt x="4663" y="0"/>
                </a:moveTo>
                <a:cubicBezTo>
                  <a:pt x="3943" y="0"/>
                  <a:pt x="3359" y="566"/>
                  <a:pt x="3312" y="1268"/>
                </a:cubicBezTo>
                <a:lnTo>
                  <a:pt x="2823" y="1268"/>
                </a:lnTo>
                <a:cubicBezTo>
                  <a:pt x="2519" y="1268"/>
                  <a:pt x="2276" y="1518"/>
                  <a:pt x="2276" y="1823"/>
                </a:cubicBezTo>
                <a:lnTo>
                  <a:pt x="2276" y="3734"/>
                </a:lnTo>
                <a:lnTo>
                  <a:pt x="2276" y="3740"/>
                </a:lnTo>
                <a:cubicBezTo>
                  <a:pt x="2276" y="4383"/>
                  <a:pt x="1996" y="5009"/>
                  <a:pt x="1513" y="5455"/>
                </a:cubicBezTo>
                <a:cubicBezTo>
                  <a:pt x="553" y="6337"/>
                  <a:pt x="0" y="7594"/>
                  <a:pt x="0" y="8899"/>
                </a:cubicBezTo>
                <a:cubicBezTo>
                  <a:pt x="0" y="11423"/>
                  <a:pt x="2139" y="13568"/>
                  <a:pt x="4663" y="13568"/>
                </a:cubicBezTo>
                <a:cubicBezTo>
                  <a:pt x="7201" y="13568"/>
                  <a:pt x="9322" y="11442"/>
                  <a:pt x="9322" y="8899"/>
                </a:cubicBezTo>
                <a:cubicBezTo>
                  <a:pt x="9322" y="8273"/>
                  <a:pt x="9202" y="7671"/>
                  <a:pt x="8965" y="7099"/>
                </a:cubicBezTo>
                <a:cubicBezTo>
                  <a:pt x="8932" y="7024"/>
                  <a:pt x="8859" y="6978"/>
                  <a:pt x="8781" y="6978"/>
                </a:cubicBezTo>
                <a:cubicBezTo>
                  <a:pt x="8742" y="6978"/>
                  <a:pt x="8702" y="6990"/>
                  <a:pt x="8666" y="7016"/>
                </a:cubicBezTo>
                <a:cubicBezTo>
                  <a:pt x="8589" y="7070"/>
                  <a:pt x="8566" y="7171"/>
                  <a:pt x="8601" y="7255"/>
                </a:cubicBezTo>
                <a:cubicBezTo>
                  <a:pt x="8816" y="7778"/>
                  <a:pt x="8929" y="8327"/>
                  <a:pt x="8929" y="8899"/>
                </a:cubicBezTo>
                <a:cubicBezTo>
                  <a:pt x="8929" y="11227"/>
                  <a:pt x="7035" y="13139"/>
                  <a:pt x="4712" y="13169"/>
                </a:cubicBezTo>
                <a:cubicBezTo>
                  <a:pt x="4694" y="13169"/>
                  <a:pt x="4677" y="13169"/>
                  <a:pt x="4659" y="13169"/>
                </a:cubicBezTo>
                <a:cubicBezTo>
                  <a:pt x="2359" y="13169"/>
                  <a:pt x="399" y="11216"/>
                  <a:pt x="399" y="8899"/>
                </a:cubicBezTo>
                <a:cubicBezTo>
                  <a:pt x="399" y="7701"/>
                  <a:pt x="899" y="6557"/>
                  <a:pt x="1781" y="5748"/>
                </a:cubicBezTo>
                <a:cubicBezTo>
                  <a:pt x="2293" y="5276"/>
                  <a:pt x="2609" y="4622"/>
                  <a:pt x="2662" y="3937"/>
                </a:cubicBezTo>
                <a:lnTo>
                  <a:pt x="4146" y="3937"/>
                </a:lnTo>
                <a:lnTo>
                  <a:pt x="4146" y="6522"/>
                </a:lnTo>
                <a:lnTo>
                  <a:pt x="3234" y="6522"/>
                </a:lnTo>
                <a:cubicBezTo>
                  <a:pt x="2299" y="6522"/>
                  <a:pt x="1507" y="7308"/>
                  <a:pt x="1507" y="8250"/>
                </a:cubicBezTo>
                <a:lnTo>
                  <a:pt x="1507" y="9358"/>
                </a:lnTo>
                <a:cubicBezTo>
                  <a:pt x="1507" y="9465"/>
                  <a:pt x="1597" y="9553"/>
                  <a:pt x="1704" y="9553"/>
                </a:cubicBezTo>
                <a:cubicBezTo>
                  <a:pt x="1913" y="9553"/>
                  <a:pt x="2127" y="9560"/>
                  <a:pt x="2339" y="9560"/>
                </a:cubicBezTo>
                <a:cubicBezTo>
                  <a:pt x="3012" y="9560"/>
                  <a:pt x="3675" y="9492"/>
                  <a:pt x="4146" y="8922"/>
                </a:cubicBezTo>
                <a:lnTo>
                  <a:pt x="4146" y="9548"/>
                </a:lnTo>
                <a:cubicBezTo>
                  <a:pt x="4146" y="9804"/>
                  <a:pt x="4330" y="10037"/>
                  <a:pt x="4586" y="10078"/>
                </a:cubicBezTo>
                <a:cubicBezTo>
                  <a:pt x="4618" y="10083"/>
                  <a:pt x="4649" y="10086"/>
                  <a:pt x="4679" y="10086"/>
                </a:cubicBezTo>
                <a:cubicBezTo>
                  <a:pt x="4750" y="10086"/>
                  <a:pt x="4815" y="10071"/>
                  <a:pt x="4878" y="10042"/>
                </a:cubicBezTo>
                <a:cubicBezTo>
                  <a:pt x="5039" y="10601"/>
                  <a:pt x="5479" y="11043"/>
                  <a:pt x="6034" y="11209"/>
                </a:cubicBezTo>
                <a:cubicBezTo>
                  <a:pt x="6268" y="11290"/>
                  <a:pt x="6536" y="11311"/>
                  <a:pt x="6807" y="11311"/>
                </a:cubicBezTo>
                <a:cubicBezTo>
                  <a:pt x="7094" y="11311"/>
                  <a:pt x="7385" y="11287"/>
                  <a:pt x="7642" y="11287"/>
                </a:cubicBezTo>
                <a:cubicBezTo>
                  <a:pt x="7755" y="11287"/>
                  <a:pt x="7844" y="11197"/>
                  <a:pt x="7844" y="11090"/>
                </a:cubicBezTo>
                <a:lnTo>
                  <a:pt x="7844" y="10001"/>
                </a:lnTo>
                <a:cubicBezTo>
                  <a:pt x="7844" y="9053"/>
                  <a:pt x="7052" y="8267"/>
                  <a:pt x="6111" y="8267"/>
                </a:cubicBezTo>
                <a:lnTo>
                  <a:pt x="5199" y="8267"/>
                </a:lnTo>
                <a:lnTo>
                  <a:pt x="5199" y="3937"/>
                </a:lnTo>
                <a:lnTo>
                  <a:pt x="6659" y="3937"/>
                </a:lnTo>
                <a:cubicBezTo>
                  <a:pt x="6713" y="4622"/>
                  <a:pt x="7022" y="5271"/>
                  <a:pt x="7535" y="5741"/>
                </a:cubicBezTo>
                <a:cubicBezTo>
                  <a:pt x="7779" y="5963"/>
                  <a:pt x="7994" y="6213"/>
                  <a:pt x="8178" y="6480"/>
                </a:cubicBezTo>
                <a:cubicBezTo>
                  <a:pt x="8215" y="6537"/>
                  <a:pt x="8278" y="6567"/>
                  <a:pt x="8342" y="6567"/>
                </a:cubicBezTo>
                <a:cubicBezTo>
                  <a:pt x="8380" y="6567"/>
                  <a:pt x="8418" y="6556"/>
                  <a:pt x="8451" y="6534"/>
                </a:cubicBezTo>
                <a:cubicBezTo>
                  <a:pt x="8541" y="6469"/>
                  <a:pt x="8566" y="6343"/>
                  <a:pt x="8506" y="6254"/>
                </a:cubicBezTo>
                <a:cubicBezTo>
                  <a:pt x="8303" y="5963"/>
                  <a:pt x="8065" y="5688"/>
                  <a:pt x="7802" y="5444"/>
                </a:cubicBezTo>
                <a:cubicBezTo>
                  <a:pt x="7326" y="5009"/>
                  <a:pt x="7052" y="4390"/>
                  <a:pt x="7052" y="3740"/>
                </a:cubicBezTo>
                <a:lnTo>
                  <a:pt x="7052" y="1823"/>
                </a:lnTo>
                <a:cubicBezTo>
                  <a:pt x="7052" y="1518"/>
                  <a:pt x="6802" y="1268"/>
                  <a:pt x="6499" y="1268"/>
                </a:cubicBezTo>
                <a:lnTo>
                  <a:pt x="3711" y="1268"/>
                </a:lnTo>
                <a:cubicBezTo>
                  <a:pt x="3753" y="781"/>
                  <a:pt x="4163" y="399"/>
                  <a:pt x="4663" y="399"/>
                </a:cubicBezTo>
                <a:cubicBezTo>
                  <a:pt x="4943" y="399"/>
                  <a:pt x="5212" y="523"/>
                  <a:pt x="5391" y="745"/>
                </a:cubicBezTo>
                <a:cubicBezTo>
                  <a:pt x="5432" y="790"/>
                  <a:pt x="5492" y="815"/>
                  <a:pt x="5551" y="815"/>
                </a:cubicBezTo>
                <a:cubicBezTo>
                  <a:pt x="5586" y="815"/>
                  <a:pt x="5621" y="806"/>
                  <a:pt x="5652" y="786"/>
                </a:cubicBezTo>
                <a:cubicBezTo>
                  <a:pt x="5760" y="726"/>
                  <a:pt x="5778" y="583"/>
                  <a:pt x="5700" y="495"/>
                </a:cubicBezTo>
                <a:cubicBezTo>
                  <a:pt x="5444" y="179"/>
                  <a:pt x="5063" y="0"/>
                  <a:pt x="4663" y="0"/>
                </a:cubicBezTo>
                <a:close/>
              </a:path>
            </a:pathLst>
          </a:custGeom>
          <a:solidFill>
            <a:schemeClr val="lt2"/>
          </a:solidFill>
          <a:ln>
            <a:solidFill>
              <a:schemeClr val="tx1">
                <a:lumMod val="90000"/>
                <a:lumOff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tx1">
                  <a:lumMod val="90000"/>
                  <a:lumOff val="10000"/>
                </a:schemeClr>
              </a:solidFill>
            </a:endParaRPr>
          </a:p>
        </p:txBody>
      </p:sp>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535"/>
        <p:cNvGrpSpPr/>
        <p:nvPr/>
      </p:nvGrpSpPr>
      <p:grpSpPr>
        <a:xfrm>
          <a:off x="0" y="0"/>
          <a:ext cx="0" cy="0"/>
          <a:chOff x="0" y="0"/>
          <a:chExt cx="0" cy="0"/>
        </a:xfrm>
      </p:grpSpPr>
      <p:sp>
        <p:nvSpPr>
          <p:cNvPr id="62" name="Rounded Rectangle 61"/>
          <p:cNvSpPr/>
          <p:nvPr/>
        </p:nvSpPr>
        <p:spPr>
          <a:xfrm>
            <a:off x="348916" y="144378"/>
            <a:ext cx="8465900" cy="856137"/>
          </a:xfrm>
          <a:prstGeom prst="roundRect">
            <a:avLst/>
          </a:prstGeom>
          <a:ln w="38100">
            <a:solidFill>
              <a:schemeClr val="accent1">
                <a:lumMod val="75000"/>
              </a:schemeClr>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a:solidFill>
                  <a:schemeClr val="accent1">
                    <a:lumMod val="50000"/>
                  </a:schemeClr>
                </a:solidFill>
                <a:latin typeface="UTM Avo" panose="02040603050506020204" pitchFamily="18" charset="0"/>
              </a:rPr>
              <a:t>1. </a:t>
            </a:r>
            <a:r>
              <a:rPr lang="en-US" sz="3200" b="1" dirty="0" err="1">
                <a:solidFill>
                  <a:schemeClr val="accent1">
                    <a:lumMod val="50000"/>
                  </a:schemeClr>
                </a:solidFill>
                <a:latin typeface="UTM Avo" panose="02040603050506020204" pitchFamily="18" charset="0"/>
              </a:rPr>
              <a:t>Nói</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về</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các</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hoạt</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động</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của</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bạn</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nhỏ</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trong</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tranh</a:t>
            </a:r>
            <a:r>
              <a:rPr lang="en-US" sz="3200" b="1" dirty="0">
                <a:solidFill>
                  <a:schemeClr val="accent1">
                    <a:lumMod val="50000"/>
                  </a:schemeClr>
                </a:solidFill>
                <a:latin typeface="UTM Avo" panose="02040603050506020204" pitchFamily="18" charset="0"/>
              </a:rPr>
              <a:t>.</a:t>
            </a:r>
            <a:endParaRPr lang="en-US" sz="3200" dirty="0">
              <a:solidFill>
                <a:schemeClr val="accent1">
                  <a:lumMod val="50000"/>
                </a:schemeClr>
              </a:solidFill>
              <a:latin typeface="UTM Avo" panose="02040603050506020204" pitchFamily="18" charset="0"/>
            </a:endParaRPr>
          </a:p>
        </p:txBody>
      </p:sp>
      <p:pic>
        <p:nvPicPr>
          <p:cNvPr id="63" name="Picture 6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036" y="1173142"/>
            <a:ext cx="3409616" cy="3409616"/>
          </a:xfrm>
          <a:prstGeom prst="rect">
            <a:avLst/>
          </a:prstGeom>
          <a:ln>
            <a:noFill/>
          </a:ln>
          <a:effectLst>
            <a:softEdge rad="112500"/>
          </a:effectLst>
        </p:spPr>
      </p:pic>
      <p:sp>
        <p:nvSpPr>
          <p:cNvPr id="64" name="Oval 63"/>
          <p:cNvSpPr/>
          <p:nvPr/>
        </p:nvSpPr>
        <p:spPr>
          <a:xfrm>
            <a:off x="610470" y="1334636"/>
            <a:ext cx="383675" cy="4016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lumMod val="50000"/>
                  </a:schemeClr>
                </a:solidFill>
              </a:rPr>
              <a:t>2</a:t>
            </a:r>
          </a:p>
        </p:txBody>
      </p:sp>
      <p:sp>
        <p:nvSpPr>
          <p:cNvPr id="65" name="Rectangle 64"/>
          <p:cNvSpPr/>
          <p:nvPr/>
        </p:nvSpPr>
        <p:spPr>
          <a:xfrm>
            <a:off x="3613587" y="1085475"/>
            <a:ext cx="3498073" cy="461665"/>
          </a:xfrm>
          <a:prstGeom prst="rect">
            <a:avLst/>
          </a:prstGeom>
        </p:spPr>
        <p:txBody>
          <a:bodyPr wrap="none">
            <a:spAutoFit/>
          </a:bodyPr>
          <a:lstStyle/>
          <a:p>
            <a:pPr lvl="0" fontAlgn="base"/>
            <a:r>
              <a:rPr lang="vi-VN" sz="2400" dirty="0">
                <a:solidFill>
                  <a:schemeClr val="tx1">
                    <a:lumMod val="90000"/>
                    <a:lumOff val="10000"/>
                  </a:schemeClr>
                </a:solidFill>
                <a:latin typeface="UTM Avo" panose="02040603050506020204" pitchFamily="18" charset="0"/>
                <a:ea typeface="+mn-ea"/>
                <a:cs typeface="+mn-cs"/>
              </a:rPr>
              <a:t>Bạn nhỏ </a:t>
            </a:r>
            <a:r>
              <a:rPr lang="en-US" sz="2400" dirty="0" err="1">
                <a:solidFill>
                  <a:schemeClr val="tx1">
                    <a:lumMod val="90000"/>
                    <a:lumOff val="10000"/>
                  </a:schemeClr>
                </a:solidFill>
                <a:latin typeface="UTM Avo" panose="02040603050506020204" pitchFamily="18" charset="0"/>
                <a:ea typeface="+mn-ea"/>
                <a:cs typeface="+mn-cs"/>
              </a:rPr>
              <a:t>đang</a:t>
            </a:r>
            <a:r>
              <a:rPr lang="en-US" sz="2400" dirty="0">
                <a:solidFill>
                  <a:schemeClr val="tx1">
                    <a:lumMod val="90000"/>
                    <a:lumOff val="10000"/>
                  </a:schemeClr>
                </a:solidFill>
                <a:latin typeface="UTM Avo" panose="02040603050506020204" pitchFamily="18" charset="0"/>
                <a:ea typeface="+mn-ea"/>
                <a:cs typeface="+mn-cs"/>
              </a:rPr>
              <a:t> </a:t>
            </a:r>
            <a:r>
              <a:rPr lang="en-US" sz="2400" dirty="0" err="1">
                <a:solidFill>
                  <a:schemeClr val="tx1">
                    <a:lumMod val="90000"/>
                    <a:lumOff val="10000"/>
                  </a:schemeClr>
                </a:solidFill>
                <a:latin typeface="UTM Avo" panose="02040603050506020204" pitchFamily="18" charset="0"/>
                <a:ea typeface="+mn-ea"/>
                <a:cs typeface="+mn-cs"/>
              </a:rPr>
              <a:t>làm</a:t>
            </a:r>
            <a:r>
              <a:rPr lang="en-US" sz="2400" dirty="0">
                <a:solidFill>
                  <a:schemeClr val="tx1">
                    <a:lumMod val="90000"/>
                    <a:lumOff val="10000"/>
                  </a:schemeClr>
                </a:solidFill>
                <a:latin typeface="UTM Avo" panose="02040603050506020204" pitchFamily="18" charset="0"/>
                <a:ea typeface="+mn-ea"/>
                <a:cs typeface="+mn-cs"/>
              </a:rPr>
              <a:t> </a:t>
            </a:r>
            <a:r>
              <a:rPr lang="vi-VN" sz="2400" dirty="0">
                <a:solidFill>
                  <a:schemeClr val="tx1">
                    <a:lumMod val="90000"/>
                    <a:lumOff val="10000"/>
                  </a:schemeClr>
                </a:solidFill>
                <a:latin typeface="UTM Avo" panose="02040603050506020204" pitchFamily="18" charset="0"/>
                <a:ea typeface="+mn-ea"/>
                <a:cs typeface="+mn-cs"/>
              </a:rPr>
              <a:t>gì?</a:t>
            </a:r>
            <a:endParaRPr lang="en-US" sz="2400" dirty="0">
              <a:solidFill>
                <a:schemeClr val="tx1">
                  <a:lumMod val="90000"/>
                  <a:lumOff val="10000"/>
                </a:schemeClr>
              </a:solidFill>
              <a:latin typeface="UTM Avo" panose="02040603050506020204" pitchFamily="18" charset="0"/>
              <a:ea typeface="+mn-ea"/>
              <a:cs typeface="+mn-cs"/>
            </a:endParaRPr>
          </a:p>
        </p:txBody>
      </p:sp>
      <p:sp>
        <p:nvSpPr>
          <p:cNvPr id="66" name="Rectangle 65"/>
          <p:cNvSpPr/>
          <p:nvPr/>
        </p:nvSpPr>
        <p:spPr>
          <a:xfrm>
            <a:off x="3599707" y="1544866"/>
            <a:ext cx="5544293" cy="461665"/>
          </a:xfrm>
          <a:prstGeom prst="rect">
            <a:avLst/>
          </a:prstGeom>
        </p:spPr>
        <p:txBody>
          <a:bodyPr wrap="square">
            <a:spAutoFit/>
          </a:bodyPr>
          <a:lstStyle/>
          <a:p>
            <a:pPr lvl="0" fontAlgn="base"/>
            <a:r>
              <a:rPr lang="vi-VN" sz="2400" dirty="0">
                <a:solidFill>
                  <a:schemeClr val="tx2">
                    <a:lumMod val="75000"/>
                  </a:schemeClr>
                </a:solidFill>
                <a:latin typeface="UTM Avo" panose="02040603050506020204" pitchFamily="18" charset="0"/>
                <a:ea typeface="+mn-ea"/>
                <a:cs typeface="+mn-cs"/>
              </a:rPr>
              <a:t>Bạn nhỏ </a:t>
            </a:r>
            <a:r>
              <a:rPr lang="en-US" sz="2400" dirty="0" err="1">
                <a:solidFill>
                  <a:schemeClr val="tx2">
                    <a:lumMod val="75000"/>
                  </a:schemeClr>
                </a:solidFill>
                <a:latin typeface="UTM Avo" panose="02040603050506020204" pitchFamily="18" charset="0"/>
                <a:ea typeface="+mn-ea"/>
                <a:cs typeface="+mn-cs"/>
              </a:rPr>
              <a:t>đang</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đánh</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răng</a:t>
            </a:r>
            <a:r>
              <a:rPr lang="en-US" sz="2400" dirty="0">
                <a:solidFill>
                  <a:schemeClr val="tx2">
                    <a:lumMod val="75000"/>
                  </a:schemeClr>
                </a:solidFill>
                <a:latin typeface="UTM Avo" panose="02040603050506020204" pitchFamily="18" charset="0"/>
                <a:ea typeface="+mn-ea"/>
                <a:cs typeface="+mn-cs"/>
              </a:rPr>
              <a:t>.</a:t>
            </a:r>
          </a:p>
        </p:txBody>
      </p:sp>
      <p:sp>
        <p:nvSpPr>
          <p:cNvPr id="67" name="Google Shape;1177;p72"/>
          <p:cNvSpPr/>
          <p:nvPr/>
        </p:nvSpPr>
        <p:spPr>
          <a:xfrm flipV="1">
            <a:off x="3402849" y="1184948"/>
            <a:ext cx="196858" cy="283788"/>
          </a:xfrm>
          <a:custGeom>
            <a:avLst/>
            <a:gdLst/>
            <a:ahLst/>
            <a:cxnLst/>
            <a:rect l="l" t="t" r="r" b="b"/>
            <a:pathLst>
              <a:path w="9322" h="13568" extrusionOk="0">
                <a:moveTo>
                  <a:pt x="2793" y="1688"/>
                </a:moveTo>
                <a:cubicBezTo>
                  <a:pt x="2803" y="1688"/>
                  <a:pt x="2813" y="1689"/>
                  <a:pt x="2823" y="1691"/>
                </a:cubicBezTo>
                <a:lnTo>
                  <a:pt x="6499" y="1691"/>
                </a:lnTo>
                <a:cubicBezTo>
                  <a:pt x="6587" y="1691"/>
                  <a:pt x="6653" y="1763"/>
                  <a:pt x="6653" y="1846"/>
                </a:cubicBezTo>
                <a:lnTo>
                  <a:pt x="6653" y="2060"/>
                </a:lnTo>
                <a:lnTo>
                  <a:pt x="2669" y="2060"/>
                </a:lnTo>
                <a:lnTo>
                  <a:pt x="2669" y="1817"/>
                </a:lnTo>
                <a:cubicBezTo>
                  <a:pt x="2669" y="1738"/>
                  <a:pt x="2724" y="1688"/>
                  <a:pt x="2793" y="1688"/>
                </a:cubicBezTo>
                <a:close/>
                <a:moveTo>
                  <a:pt x="6653" y="2460"/>
                </a:moveTo>
                <a:lnTo>
                  <a:pt x="6653" y="2799"/>
                </a:lnTo>
                <a:lnTo>
                  <a:pt x="3997" y="2799"/>
                </a:lnTo>
                <a:cubicBezTo>
                  <a:pt x="3896" y="2799"/>
                  <a:pt x="3805" y="2876"/>
                  <a:pt x="3794" y="2972"/>
                </a:cubicBezTo>
                <a:cubicBezTo>
                  <a:pt x="3783" y="3096"/>
                  <a:pt x="3871" y="3198"/>
                  <a:pt x="3991" y="3198"/>
                </a:cubicBezTo>
                <a:lnTo>
                  <a:pt x="6653" y="3198"/>
                </a:lnTo>
                <a:lnTo>
                  <a:pt x="6653" y="3538"/>
                </a:lnTo>
                <a:lnTo>
                  <a:pt x="2669" y="3538"/>
                </a:lnTo>
                <a:lnTo>
                  <a:pt x="2669" y="3198"/>
                </a:lnTo>
                <a:lnTo>
                  <a:pt x="3002" y="3198"/>
                </a:lnTo>
                <a:cubicBezTo>
                  <a:pt x="3104" y="3198"/>
                  <a:pt x="3192" y="3126"/>
                  <a:pt x="3205" y="3025"/>
                </a:cubicBezTo>
                <a:cubicBezTo>
                  <a:pt x="3216" y="2906"/>
                  <a:pt x="3126" y="2799"/>
                  <a:pt x="3008" y="2799"/>
                </a:cubicBezTo>
                <a:lnTo>
                  <a:pt x="2669" y="2799"/>
                </a:lnTo>
                <a:lnTo>
                  <a:pt x="2669" y="2460"/>
                </a:lnTo>
                <a:close/>
                <a:moveTo>
                  <a:pt x="3830" y="6920"/>
                </a:moveTo>
                <a:lnTo>
                  <a:pt x="3514" y="7236"/>
                </a:lnTo>
                <a:lnTo>
                  <a:pt x="2383" y="7236"/>
                </a:lnTo>
                <a:cubicBezTo>
                  <a:pt x="2609" y="7040"/>
                  <a:pt x="2906" y="6920"/>
                  <a:pt x="3228" y="6920"/>
                </a:cubicBezTo>
                <a:close/>
                <a:moveTo>
                  <a:pt x="3121" y="7659"/>
                </a:moveTo>
                <a:lnTo>
                  <a:pt x="2752" y="8028"/>
                </a:lnTo>
                <a:lnTo>
                  <a:pt x="1936" y="8028"/>
                </a:lnTo>
                <a:cubicBezTo>
                  <a:pt x="1954" y="7898"/>
                  <a:pt x="1996" y="7772"/>
                  <a:pt x="2054" y="7659"/>
                </a:cubicBezTo>
                <a:close/>
                <a:moveTo>
                  <a:pt x="2365" y="8421"/>
                </a:moveTo>
                <a:lnTo>
                  <a:pt x="1906" y="8886"/>
                </a:lnTo>
                <a:lnTo>
                  <a:pt x="1906" y="8421"/>
                </a:lnTo>
                <a:close/>
                <a:moveTo>
                  <a:pt x="6111" y="8660"/>
                </a:moveTo>
                <a:cubicBezTo>
                  <a:pt x="6433" y="8660"/>
                  <a:pt x="6725" y="8779"/>
                  <a:pt x="6950" y="8976"/>
                </a:cubicBezTo>
                <a:lnTo>
                  <a:pt x="5825" y="8976"/>
                </a:lnTo>
                <a:lnTo>
                  <a:pt x="5504" y="8660"/>
                </a:lnTo>
                <a:close/>
                <a:moveTo>
                  <a:pt x="4146" y="7213"/>
                </a:moveTo>
                <a:lnTo>
                  <a:pt x="4146" y="7838"/>
                </a:lnTo>
                <a:cubicBezTo>
                  <a:pt x="4146" y="8333"/>
                  <a:pt x="3871" y="8767"/>
                  <a:pt x="3461" y="8993"/>
                </a:cubicBezTo>
                <a:lnTo>
                  <a:pt x="3461" y="7904"/>
                </a:lnTo>
                <a:lnTo>
                  <a:pt x="4146" y="7213"/>
                </a:lnTo>
                <a:close/>
                <a:moveTo>
                  <a:pt x="3038" y="8291"/>
                </a:moveTo>
                <a:lnTo>
                  <a:pt x="3038" y="9143"/>
                </a:lnTo>
                <a:cubicBezTo>
                  <a:pt x="2961" y="9155"/>
                  <a:pt x="2876" y="9160"/>
                  <a:pt x="2793" y="9160"/>
                </a:cubicBezTo>
                <a:lnTo>
                  <a:pt x="2169" y="9160"/>
                </a:lnTo>
                <a:lnTo>
                  <a:pt x="3038" y="8291"/>
                </a:lnTo>
                <a:close/>
                <a:moveTo>
                  <a:pt x="4806" y="3937"/>
                </a:moveTo>
                <a:lnTo>
                  <a:pt x="4806" y="9559"/>
                </a:lnTo>
                <a:cubicBezTo>
                  <a:pt x="4806" y="9628"/>
                  <a:pt x="4745" y="9688"/>
                  <a:pt x="4673" y="9688"/>
                </a:cubicBezTo>
                <a:cubicBezTo>
                  <a:pt x="4664" y="9688"/>
                  <a:pt x="4655" y="9687"/>
                  <a:pt x="4646" y="9685"/>
                </a:cubicBezTo>
                <a:cubicBezTo>
                  <a:pt x="4586" y="9672"/>
                  <a:pt x="4545" y="9614"/>
                  <a:pt x="4545" y="9553"/>
                </a:cubicBezTo>
                <a:lnTo>
                  <a:pt x="4545" y="3937"/>
                </a:lnTo>
                <a:close/>
                <a:moveTo>
                  <a:pt x="7279" y="9375"/>
                </a:moveTo>
                <a:cubicBezTo>
                  <a:pt x="7338" y="9488"/>
                  <a:pt x="7379" y="9614"/>
                  <a:pt x="7404" y="9744"/>
                </a:cubicBezTo>
                <a:lnTo>
                  <a:pt x="6587" y="9744"/>
                </a:lnTo>
                <a:lnTo>
                  <a:pt x="6218" y="9375"/>
                </a:lnTo>
                <a:close/>
                <a:moveTo>
                  <a:pt x="7445" y="10137"/>
                </a:moveTo>
                <a:lnTo>
                  <a:pt x="7445" y="10601"/>
                </a:lnTo>
                <a:lnTo>
                  <a:pt x="6986" y="10137"/>
                </a:lnTo>
                <a:close/>
                <a:moveTo>
                  <a:pt x="5199" y="8940"/>
                </a:moveTo>
                <a:lnTo>
                  <a:pt x="5891" y="9625"/>
                </a:lnTo>
                <a:lnTo>
                  <a:pt x="5891" y="10716"/>
                </a:lnTo>
                <a:cubicBezTo>
                  <a:pt x="5479" y="10494"/>
                  <a:pt x="5199" y="10060"/>
                  <a:pt x="5199" y="9559"/>
                </a:cubicBezTo>
                <a:lnTo>
                  <a:pt x="5199" y="8940"/>
                </a:lnTo>
                <a:close/>
                <a:moveTo>
                  <a:pt x="6284" y="10007"/>
                </a:moveTo>
                <a:lnTo>
                  <a:pt x="7159" y="10876"/>
                </a:lnTo>
                <a:lnTo>
                  <a:pt x="6529" y="10876"/>
                </a:lnTo>
                <a:cubicBezTo>
                  <a:pt x="6444" y="10876"/>
                  <a:pt x="6361" y="10870"/>
                  <a:pt x="6284" y="10859"/>
                </a:cubicBezTo>
                <a:lnTo>
                  <a:pt x="6284" y="10007"/>
                </a:lnTo>
                <a:close/>
                <a:moveTo>
                  <a:pt x="4663" y="0"/>
                </a:moveTo>
                <a:cubicBezTo>
                  <a:pt x="3943" y="0"/>
                  <a:pt x="3359" y="566"/>
                  <a:pt x="3312" y="1268"/>
                </a:cubicBezTo>
                <a:lnTo>
                  <a:pt x="2823" y="1268"/>
                </a:lnTo>
                <a:cubicBezTo>
                  <a:pt x="2519" y="1268"/>
                  <a:pt x="2276" y="1518"/>
                  <a:pt x="2276" y="1823"/>
                </a:cubicBezTo>
                <a:lnTo>
                  <a:pt x="2276" y="3734"/>
                </a:lnTo>
                <a:lnTo>
                  <a:pt x="2276" y="3740"/>
                </a:lnTo>
                <a:cubicBezTo>
                  <a:pt x="2276" y="4383"/>
                  <a:pt x="1996" y="5009"/>
                  <a:pt x="1513" y="5455"/>
                </a:cubicBezTo>
                <a:cubicBezTo>
                  <a:pt x="553" y="6337"/>
                  <a:pt x="0" y="7594"/>
                  <a:pt x="0" y="8899"/>
                </a:cubicBezTo>
                <a:cubicBezTo>
                  <a:pt x="0" y="11423"/>
                  <a:pt x="2139" y="13568"/>
                  <a:pt x="4663" y="13568"/>
                </a:cubicBezTo>
                <a:cubicBezTo>
                  <a:pt x="7201" y="13568"/>
                  <a:pt x="9322" y="11442"/>
                  <a:pt x="9322" y="8899"/>
                </a:cubicBezTo>
                <a:cubicBezTo>
                  <a:pt x="9322" y="8273"/>
                  <a:pt x="9202" y="7671"/>
                  <a:pt x="8965" y="7099"/>
                </a:cubicBezTo>
                <a:cubicBezTo>
                  <a:pt x="8932" y="7024"/>
                  <a:pt x="8859" y="6978"/>
                  <a:pt x="8781" y="6978"/>
                </a:cubicBezTo>
                <a:cubicBezTo>
                  <a:pt x="8742" y="6978"/>
                  <a:pt x="8702" y="6990"/>
                  <a:pt x="8666" y="7016"/>
                </a:cubicBezTo>
                <a:cubicBezTo>
                  <a:pt x="8589" y="7070"/>
                  <a:pt x="8566" y="7171"/>
                  <a:pt x="8601" y="7255"/>
                </a:cubicBezTo>
                <a:cubicBezTo>
                  <a:pt x="8816" y="7778"/>
                  <a:pt x="8929" y="8327"/>
                  <a:pt x="8929" y="8899"/>
                </a:cubicBezTo>
                <a:cubicBezTo>
                  <a:pt x="8929" y="11227"/>
                  <a:pt x="7035" y="13139"/>
                  <a:pt x="4712" y="13169"/>
                </a:cubicBezTo>
                <a:cubicBezTo>
                  <a:pt x="4694" y="13169"/>
                  <a:pt x="4677" y="13169"/>
                  <a:pt x="4659" y="13169"/>
                </a:cubicBezTo>
                <a:cubicBezTo>
                  <a:pt x="2359" y="13169"/>
                  <a:pt x="399" y="11216"/>
                  <a:pt x="399" y="8899"/>
                </a:cubicBezTo>
                <a:cubicBezTo>
                  <a:pt x="399" y="7701"/>
                  <a:pt x="899" y="6557"/>
                  <a:pt x="1781" y="5748"/>
                </a:cubicBezTo>
                <a:cubicBezTo>
                  <a:pt x="2293" y="5276"/>
                  <a:pt x="2609" y="4622"/>
                  <a:pt x="2662" y="3937"/>
                </a:cubicBezTo>
                <a:lnTo>
                  <a:pt x="4146" y="3937"/>
                </a:lnTo>
                <a:lnTo>
                  <a:pt x="4146" y="6522"/>
                </a:lnTo>
                <a:lnTo>
                  <a:pt x="3234" y="6522"/>
                </a:lnTo>
                <a:cubicBezTo>
                  <a:pt x="2299" y="6522"/>
                  <a:pt x="1507" y="7308"/>
                  <a:pt x="1507" y="8250"/>
                </a:cubicBezTo>
                <a:lnTo>
                  <a:pt x="1507" y="9358"/>
                </a:lnTo>
                <a:cubicBezTo>
                  <a:pt x="1507" y="9465"/>
                  <a:pt x="1597" y="9553"/>
                  <a:pt x="1704" y="9553"/>
                </a:cubicBezTo>
                <a:cubicBezTo>
                  <a:pt x="1913" y="9553"/>
                  <a:pt x="2127" y="9560"/>
                  <a:pt x="2339" y="9560"/>
                </a:cubicBezTo>
                <a:cubicBezTo>
                  <a:pt x="3012" y="9560"/>
                  <a:pt x="3675" y="9492"/>
                  <a:pt x="4146" y="8922"/>
                </a:cubicBezTo>
                <a:lnTo>
                  <a:pt x="4146" y="9548"/>
                </a:lnTo>
                <a:cubicBezTo>
                  <a:pt x="4146" y="9804"/>
                  <a:pt x="4330" y="10037"/>
                  <a:pt x="4586" y="10078"/>
                </a:cubicBezTo>
                <a:cubicBezTo>
                  <a:pt x="4618" y="10083"/>
                  <a:pt x="4649" y="10086"/>
                  <a:pt x="4679" y="10086"/>
                </a:cubicBezTo>
                <a:cubicBezTo>
                  <a:pt x="4750" y="10086"/>
                  <a:pt x="4815" y="10071"/>
                  <a:pt x="4878" y="10042"/>
                </a:cubicBezTo>
                <a:cubicBezTo>
                  <a:pt x="5039" y="10601"/>
                  <a:pt x="5479" y="11043"/>
                  <a:pt x="6034" y="11209"/>
                </a:cubicBezTo>
                <a:cubicBezTo>
                  <a:pt x="6268" y="11290"/>
                  <a:pt x="6536" y="11311"/>
                  <a:pt x="6807" y="11311"/>
                </a:cubicBezTo>
                <a:cubicBezTo>
                  <a:pt x="7094" y="11311"/>
                  <a:pt x="7385" y="11287"/>
                  <a:pt x="7642" y="11287"/>
                </a:cubicBezTo>
                <a:cubicBezTo>
                  <a:pt x="7755" y="11287"/>
                  <a:pt x="7844" y="11197"/>
                  <a:pt x="7844" y="11090"/>
                </a:cubicBezTo>
                <a:lnTo>
                  <a:pt x="7844" y="10001"/>
                </a:lnTo>
                <a:cubicBezTo>
                  <a:pt x="7844" y="9053"/>
                  <a:pt x="7052" y="8267"/>
                  <a:pt x="6111" y="8267"/>
                </a:cubicBezTo>
                <a:lnTo>
                  <a:pt x="5199" y="8267"/>
                </a:lnTo>
                <a:lnTo>
                  <a:pt x="5199" y="3937"/>
                </a:lnTo>
                <a:lnTo>
                  <a:pt x="6659" y="3937"/>
                </a:lnTo>
                <a:cubicBezTo>
                  <a:pt x="6713" y="4622"/>
                  <a:pt x="7022" y="5271"/>
                  <a:pt x="7535" y="5741"/>
                </a:cubicBezTo>
                <a:cubicBezTo>
                  <a:pt x="7779" y="5963"/>
                  <a:pt x="7994" y="6213"/>
                  <a:pt x="8178" y="6480"/>
                </a:cubicBezTo>
                <a:cubicBezTo>
                  <a:pt x="8215" y="6537"/>
                  <a:pt x="8278" y="6567"/>
                  <a:pt x="8342" y="6567"/>
                </a:cubicBezTo>
                <a:cubicBezTo>
                  <a:pt x="8380" y="6567"/>
                  <a:pt x="8418" y="6556"/>
                  <a:pt x="8451" y="6534"/>
                </a:cubicBezTo>
                <a:cubicBezTo>
                  <a:pt x="8541" y="6469"/>
                  <a:pt x="8566" y="6343"/>
                  <a:pt x="8506" y="6254"/>
                </a:cubicBezTo>
                <a:cubicBezTo>
                  <a:pt x="8303" y="5963"/>
                  <a:pt x="8065" y="5688"/>
                  <a:pt x="7802" y="5444"/>
                </a:cubicBezTo>
                <a:cubicBezTo>
                  <a:pt x="7326" y="5009"/>
                  <a:pt x="7052" y="4390"/>
                  <a:pt x="7052" y="3740"/>
                </a:cubicBezTo>
                <a:lnTo>
                  <a:pt x="7052" y="1823"/>
                </a:lnTo>
                <a:cubicBezTo>
                  <a:pt x="7052" y="1518"/>
                  <a:pt x="6802" y="1268"/>
                  <a:pt x="6499" y="1268"/>
                </a:cubicBezTo>
                <a:lnTo>
                  <a:pt x="3711" y="1268"/>
                </a:lnTo>
                <a:cubicBezTo>
                  <a:pt x="3753" y="781"/>
                  <a:pt x="4163" y="399"/>
                  <a:pt x="4663" y="399"/>
                </a:cubicBezTo>
                <a:cubicBezTo>
                  <a:pt x="4943" y="399"/>
                  <a:pt x="5212" y="523"/>
                  <a:pt x="5391" y="745"/>
                </a:cubicBezTo>
                <a:cubicBezTo>
                  <a:pt x="5432" y="790"/>
                  <a:pt x="5492" y="815"/>
                  <a:pt x="5551" y="815"/>
                </a:cubicBezTo>
                <a:cubicBezTo>
                  <a:pt x="5586" y="815"/>
                  <a:pt x="5621" y="806"/>
                  <a:pt x="5652" y="786"/>
                </a:cubicBezTo>
                <a:cubicBezTo>
                  <a:pt x="5760" y="726"/>
                  <a:pt x="5778" y="583"/>
                  <a:pt x="5700" y="495"/>
                </a:cubicBezTo>
                <a:cubicBezTo>
                  <a:pt x="5444" y="179"/>
                  <a:pt x="5063" y="0"/>
                  <a:pt x="4663" y="0"/>
                </a:cubicBezTo>
                <a:close/>
              </a:path>
            </a:pathLst>
          </a:custGeom>
          <a:solidFill>
            <a:schemeClr val="lt2"/>
          </a:solidFill>
          <a:ln>
            <a:solidFill>
              <a:schemeClr val="tx1">
                <a:lumMod val="90000"/>
                <a:lumOff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200">
              <a:solidFill>
                <a:schemeClr val="tx1">
                  <a:lumMod val="90000"/>
                  <a:lumOff val="10000"/>
                </a:schemeClr>
              </a:solidFill>
            </a:endParaRPr>
          </a:p>
        </p:txBody>
      </p:sp>
      <p:sp>
        <p:nvSpPr>
          <p:cNvPr id="68" name="Rectangle 67"/>
          <p:cNvSpPr/>
          <p:nvPr/>
        </p:nvSpPr>
        <p:spPr>
          <a:xfrm>
            <a:off x="3599707" y="2004257"/>
            <a:ext cx="5341527" cy="461665"/>
          </a:xfrm>
          <a:prstGeom prst="rect">
            <a:avLst/>
          </a:prstGeom>
        </p:spPr>
        <p:txBody>
          <a:bodyPr wrap="none">
            <a:spAutoFit/>
          </a:bodyPr>
          <a:lstStyle/>
          <a:p>
            <a:pPr lvl="0" fontAlgn="base"/>
            <a:r>
              <a:rPr lang="vi-VN" sz="2400" dirty="0">
                <a:solidFill>
                  <a:schemeClr val="tx1">
                    <a:lumMod val="90000"/>
                    <a:lumOff val="10000"/>
                  </a:schemeClr>
                </a:solidFill>
                <a:latin typeface="UTM Avo" panose="02040603050506020204" pitchFamily="18" charset="0"/>
                <a:ea typeface="+mn-ea"/>
                <a:cs typeface="+mn-cs"/>
              </a:rPr>
              <a:t>Bạn nhỏ </a:t>
            </a:r>
            <a:r>
              <a:rPr lang="en-US" sz="2400" dirty="0" err="1">
                <a:solidFill>
                  <a:schemeClr val="tx1">
                    <a:lumMod val="90000"/>
                    <a:lumOff val="10000"/>
                  </a:schemeClr>
                </a:solidFill>
                <a:latin typeface="UTM Avo" panose="02040603050506020204" pitchFamily="18" charset="0"/>
                <a:ea typeface="+mn-ea"/>
                <a:cs typeface="+mn-cs"/>
              </a:rPr>
              <a:t>làm</a:t>
            </a:r>
            <a:r>
              <a:rPr lang="en-US" sz="2400" dirty="0">
                <a:solidFill>
                  <a:schemeClr val="tx1">
                    <a:lumMod val="90000"/>
                    <a:lumOff val="10000"/>
                  </a:schemeClr>
                </a:solidFill>
                <a:latin typeface="UTM Avo" panose="02040603050506020204" pitchFamily="18" charset="0"/>
                <a:ea typeface="+mn-ea"/>
                <a:cs typeface="+mn-cs"/>
              </a:rPr>
              <a:t> </a:t>
            </a:r>
            <a:r>
              <a:rPr lang="en-US" sz="2400" dirty="0" err="1">
                <a:solidFill>
                  <a:schemeClr val="tx1">
                    <a:lumMod val="90000"/>
                    <a:lumOff val="10000"/>
                  </a:schemeClr>
                </a:solidFill>
                <a:latin typeface="UTM Avo" panose="02040603050506020204" pitchFamily="18" charset="0"/>
                <a:ea typeface="+mn-ea"/>
                <a:cs typeface="+mn-cs"/>
              </a:rPr>
              <a:t>việc</a:t>
            </a:r>
            <a:r>
              <a:rPr lang="en-US" sz="2400" dirty="0">
                <a:solidFill>
                  <a:schemeClr val="tx1">
                    <a:lumMod val="90000"/>
                    <a:lumOff val="10000"/>
                  </a:schemeClr>
                </a:solidFill>
                <a:latin typeface="UTM Avo" panose="02040603050506020204" pitchFamily="18" charset="0"/>
                <a:ea typeface="+mn-ea"/>
                <a:cs typeface="+mn-cs"/>
              </a:rPr>
              <a:t> </a:t>
            </a:r>
            <a:r>
              <a:rPr lang="en-US" sz="2400" dirty="0" err="1">
                <a:solidFill>
                  <a:schemeClr val="tx1">
                    <a:lumMod val="90000"/>
                    <a:lumOff val="10000"/>
                  </a:schemeClr>
                </a:solidFill>
                <a:latin typeface="UTM Avo" panose="02040603050506020204" pitchFamily="18" charset="0"/>
                <a:ea typeface="+mn-ea"/>
                <a:cs typeface="+mn-cs"/>
              </a:rPr>
              <a:t>đó</a:t>
            </a:r>
            <a:r>
              <a:rPr lang="en-US" sz="2400" dirty="0">
                <a:solidFill>
                  <a:schemeClr val="tx1">
                    <a:lumMod val="90000"/>
                    <a:lumOff val="10000"/>
                  </a:schemeClr>
                </a:solidFill>
                <a:latin typeface="UTM Avo" panose="02040603050506020204" pitchFamily="18" charset="0"/>
                <a:ea typeface="+mn-ea"/>
                <a:cs typeface="+mn-cs"/>
              </a:rPr>
              <a:t> </a:t>
            </a:r>
            <a:r>
              <a:rPr lang="en-US" sz="2400" dirty="0" err="1">
                <a:solidFill>
                  <a:schemeClr val="tx1">
                    <a:lumMod val="90000"/>
                    <a:lumOff val="10000"/>
                  </a:schemeClr>
                </a:solidFill>
                <a:latin typeface="UTM Avo" panose="02040603050506020204" pitchFamily="18" charset="0"/>
                <a:ea typeface="+mn-ea"/>
                <a:cs typeface="+mn-cs"/>
              </a:rPr>
              <a:t>vào</a:t>
            </a:r>
            <a:r>
              <a:rPr lang="en-US" sz="2400" dirty="0">
                <a:solidFill>
                  <a:schemeClr val="tx1">
                    <a:lumMod val="90000"/>
                    <a:lumOff val="10000"/>
                  </a:schemeClr>
                </a:solidFill>
                <a:latin typeface="UTM Avo" panose="02040603050506020204" pitchFamily="18" charset="0"/>
                <a:ea typeface="+mn-ea"/>
                <a:cs typeface="+mn-cs"/>
              </a:rPr>
              <a:t> </a:t>
            </a:r>
            <a:r>
              <a:rPr lang="en-US" sz="2400" dirty="0" err="1">
                <a:solidFill>
                  <a:schemeClr val="tx1">
                    <a:lumMod val="90000"/>
                    <a:lumOff val="10000"/>
                  </a:schemeClr>
                </a:solidFill>
                <a:latin typeface="UTM Avo" panose="02040603050506020204" pitchFamily="18" charset="0"/>
                <a:ea typeface="+mn-ea"/>
                <a:cs typeface="+mn-cs"/>
              </a:rPr>
              <a:t>lúc</a:t>
            </a:r>
            <a:r>
              <a:rPr lang="en-US" sz="2400" dirty="0">
                <a:solidFill>
                  <a:schemeClr val="tx1">
                    <a:lumMod val="90000"/>
                    <a:lumOff val="10000"/>
                  </a:schemeClr>
                </a:solidFill>
                <a:latin typeface="UTM Avo" panose="02040603050506020204" pitchFamily="18" charset="0"/>
                <a:ea typeface="+mn-ea"/>
                <a:cs typeface="+mn-cs"/>
              </a:rPr>
              <a:t> </a:t>
            </a:r>
            <a:r>
              <a:rPr lang="en-US" sz="2400" dirty="0" err="1">
                <a:solidFill>
                  <a:schemeClr val="tx1">
                    <a:lumMod val="90000"/>
                    <a:lumOff val="10000"/>
                  </a:schemeClr>
                </a:solidFill>
                <a:latin typeface="UTM Avo" panose="02040603050506020204" pitchFamily="18" charset="0"/>
                <a:ea typeface="+mn-ea"/>
                <a:cs typeface="+mn-cs"/>
              </a:rPr>
              <a:t>nào</a:t>
            </a:r>
            <a:r>
              <a:rPr lang="vi-VN" sz="2400" dirty="0">
                <a:solidFill>
                  <a:schemeClr val="tx1">
                    <a:lumMod val="90000"/>
                    <a:lumOff val="10000"/>
                  </a:schemeClr>
                </a:solidFill>
                <a:latin typeface="UTM Avo" panose="02040603050506020204" pitchFamily="18" charset="0"/>
                <a:ea typeface="+mn-ea"/>
                <a:cs typeface="+mn-cs"/>
              </a:rPr>
              <a:t>?</a:t>
            </a:r>
            <a:endParaRPr lang="en-US" sz="2400" dirty="0">
              <a:solidFill>
                <a:schemeClr val="tx1">
                  <a:lumMod val="90000"/>
                  <a:lumOff val="10000"/>
                </a:schemeClr>
              </a:solidFill>
              <a:latin typeface="UTM Avo" panose="02040603050506020204" pitchFamily="18" charset="0"/>
              <a:ea typeface="+mn-ea"/>
              <a:cs typeface="+mn-cs"/>
            </a:endParaRPr>
          </a:p>
        </p:txBody>
      </p:sp>
      <p:sp>
        <p:nvSpPr>
          <p:cNvPr id="69" name="Rectangle 68"/>
          <p:cNvSpPr/>
          <p:nvPr/>
        </p:nvSpPr>
        <p:spPr>
          <a:xfrm>
            <a:off x="3613588" y="2463648"/>
            <a:ext cx="4994148" cy="830997"/>
          </a:xfrm>
          <a:prstGeom prst="rect">
            <a:avLst/>
          </a:prstGeom>
        </p:spPr>
        <p:txBody>
          <a:bodyPr wrap="square">
            <a:spAutoFit/>
          </a:bodyPr>
          <a:lstStyle/>
          <a:p>
            <a:pPr lvl="0" fontAlgn="base"/>
            <a:r>
              <a:rPr lang="vi-VN" sz="2400" dirty="0">
                <a:solidFill>
                  <a:schemeClr val="tx2">
                    <a:lumMod val="75000"/>
                  </a:schemeClr>
                </a:solidFill>
                <a:latin typeface="UTM Avo" panose="02040603050506020204" pitchFamily="18" charset="0"/>
                <a:ea typeface="+mn-ea"/>
                <a:cs typeface="+mn-cs"/>
              </a:rPr>
              <a:t>Bạn </a:t>
            </a:r>
            <a:r>
              <a:rPr lang="en-US" sz="2400" dirty="0" err="1">
                <a:solidFill>
                  <a:schemeClr val="tx2">
                    <a:lumMod val="75000"/>
                  </a:schemeClr>
                </a:solidFill>
                <a:latin typeface="UTM Avo" panose="02040603050506020204" pitchFamily="18" charset="0"/>
                <a:ea typeface="+mn-ea"/>
                <a:cs typeface="+mn-cs"/>
              </a:rPr>
              <a:t>đánh</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răng</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vào</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buổi</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sáng</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sau</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khi</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ngủ</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dậy</a:t>
            </a:r>
            <a:r>
              <a:rPr lang="en-US" sz="2400" dirty="0">
                <a:solidFill>
                  <a:schemeClr val="tx2">
                    <a:lumMod val="75000"/>
                  </a:schemeClr>
                </a:solidFill>
                <a:latin typeface="UTM Avo" panose="02040603050506020204" pitchFamily="18" charset="0"/>
                <a:ea typeface="+mn-ea"/>
                <a:cs typeface="+mn-cs"/>
              </a:rPr>
              <a:t>.</a:t>
            </a:r>
          </a:p>
        </p:txBody>
      </p:sp>
      <p:sp>
        <p:nvSpPr>
          <p:cNvPr id="70" name="Google Shape;1177;p72"/>
          <p:cNvSpPr/>
          <p:nvPr/>
        </p:nvSpPr>
        <p:spPr>
          <a:xfrm flipV="1">
            <a:off x="3385223" y="2123973"/>
            <a:ext cx="196858" cy="283788"/>
          </a:xfrm>
          <a:custGeom>
            <a:avLst/>
            <a:gdLst/>
            <a:ahLst/>
            <a:cxnLst/>
            <a:rect l="l" t="t" r="r" b="b"/>
            <a:pathLst>
              <a:path w="9322" h="13568" extrusionOk="0">
                <a:moveTo>
                  <a:pt x="2793" y="1688"/>
                </a:moveTo>
                <a:cubicBezTo>
                  <a:pt x="2803" y="1688"/>
                  <a:pt x="2813" y="1689"/>
                  <a:pt x="2823" y="1691"/>
                </a:cubicBezTo>
                <a:lnTo>
                  <a:pt x="6499" y="1691"/>
                </a:lnTo>
                <a:cubicBezTo>
                  <a:pt x="6587" y="1691"/>
                  <a:pt x="6653" y="1763"/>
                  <a:pt x="6653" y="1846"/>
                </a:cubicBezTo>
                <a:lnTo>
                  <a:pt x="6653" y="2060"/>
                </a:lnTo>
                <a:lnTo>
                  <a:pt x="2669" y="2060"/>
                </a:lnTo>
                <a:lnTo>
                  <a:pt x="2669" y="1817"/>
                </a:lnTo>
                <a:cubicBezTo>
                  <a:pt x="2669" y="1738"/>
                  <a:pt x="2724" y="1688"/>
                  <a:pt x="2793" y="1688"/>
                </a:cubicBezTo>
                <a:close/>
                <a:moveTo>
                  <a:pt x="6653" y="2460"/>
                </a:moveTo>
                <a:lnTo>
                  <a:pt x="6653" y="2799"/>
                </a:lnTo>
                <a:lnTo>
                  <a:pt x="3997" y="2799"/>
                </a:lnTo>
                <a:cubicBezTo>
                  <a:pt x="3896" y="2799"/>
                  <a:pt x="3805" y="2876"/>
                  <a:pt x="3794" y="2972"/>
                </a:cubicBezTo>
                <a:cubicBezTo>
                  <a:pt x="3783" y="3096"/>
                  <a:pt x="3871" y="3198"/>
                  <a:pt x="3991" y="3198"/>
                </a:cubicBezTo>
                <a:lnTo>
                  <a:pt x="6653" y="3198"/>
                </a:lnTo>
                <a:lnTo>
                  <a:pt x="6653" y="3538"/>
                </a:lnTo>
                <a:lnTo>
                  <a:pt x="2669" y="3538"/>
                </a:lnTo>
                <a:lnTo>
                  <a:pt x="2669" y="3198"/>
                </a:lnTo>
                <a:lnTo>
                  <a:pt x="3002" y="3198"/>
                </a:lnTo>
                <a:cubicBezTo>
                  <a:pt x="3104" y="3198"/>
                  <a:pt x="3192" y="3126"/>
                  <a:pt x="3205" y="3025"/>
                </a:cubicBezTo>
                <a:cubicBezTo>
                  <a:pt x="3216" y="2906"/>
                  <a:pt x="3126" y="2799"/>
                  <a:pt x="3008" y="2799"/>
                </a:cubicBezTo>
                <a:lnTo>
                  <a:pt x="2669" y="2799"/>
                </a:lnTo>
                <a:lnTo>
                  <a:pt x="2669" y="2460"/>
                </a:lnTo>
                <a:close/>
                <a:moveTo>
                  <a:pt x="3830" y="6920"/>
                </a:moveTo>
                <a:lnTo>
                  <a:pt x="3514" y="7236"/>
                </a:lnTo>
                <a:lnTo>
                  <a:pt x="2383" y="7236"/>
                </a:lnTo>
                <a:cubicBezTo>
                  <a:pt x="2609" y="7040"/>
                  <a:pt x="2906" y="6920"/>
                  <a:pt x="3228" y="6920"/>
                </a:cubicBezTo>
                <a:close/>
                <a:moveTo>
                  <a:pt x="3121" y="7659"/>
                </a:moveTo>
                <a:lnTo>
                  <a:pt x="2752" y="8028"/>
                </a:lnTo>
                <a:lnTo>
                  <a:pt x="1936" y="8028"/>
                </a:lnTo>
                <a:cubicBezTo>
                  <a:pt x="1954" y="7898"/>
                  <a:pt x="1996" y="7772"/>
                  <a:pt x="2054" y="7659"/>
                </a:cubicBezTo>
                <a:close/>
                <a:moveTo>
                  <a:pt x="2365" y="8421"/>
                </a:moveTo>
                <a:lnTo>
                  <a:pt x="1906" y="8886"/>
                </a:lnTo>
                <a:lnTo>
                  <a:pt x="1906" y="8421"/>
                </a:lnTo>
                <a:close/>
                <a:moveTo>
                  <a:pt x="6111" y="8660"/>
                </a:moveTo>
                <a:cubicBezTo>
                  <a:pt x="6433" y="8660"/>
                  <a:pt x="6725" y="8779"/>
                  <a:pt x="6950" y="8976"/>
                </a:cubicBezTo>
                <a:lnTo>
                  <a:pt x="5825" y="8976"/>
                </a:lnTo>
                <a:lnTo>
                  <a:pt x="5504" y="8660"/>
                </a:lnTo>
                <a:close/>
                <a:moveTo>
                  <a:pt x="4146" y="7213"/>
                </a:moveTo>
                <a:lnTo>
                  <a:pt x="4146" y="7838"/>
                </a:lnTo>
                <a:cubicBezTo>
                  <a:pt x="4146" y="8333"/>
                  <a:pt x="3871" y="8767"/>
                  <a:pt x="3461" y="8993"/>
                </a:cubicBezTo>
                <a:lnTo>
                  <a:pt x="3461" y="7904"/>
                </a:lnTo>
                <a:lnTo>
                  <a:pt x="4146" y="7213"/>
                </a:lnTo>
                <a:close/>
                <a:moveTo>
                  <a:pt x="3038" y="8291"/>
                </a:moveTo>
                <a:lnTo>
                  <a:pt x="3038" y="9143"/>
                </a:lnTo>
                <a:cubicBezTo>
                  <a:pt x="2961" y="9155"/>
                  <a:pt x="2876" y="9160"/>
                  <a:pt x="2793" y="9160"/>
                </a:cubicBezTo>
                <a:lnTo>
                  <a:pt x="2169" y="9160"/>
                </a:lnTo>
                <a:lnTo>
                  <a:pt x="3038" y="8291"/>
                </a:lnTo>
                <a:close/>
                <a:moveTo>
                  <a:pt x="4806" y="3937"/>
                </a:moveTo>
                <a:lnTo>
                  <a:pt x="4806" y="9559"/>
                </a:lnTo>
                <a:cubicBezTo>
                  <a:pt x="4806" y="9628"/>
                  <a:pt x="4745" y="9688"/>
                  <a:pt x="4673" y="9688"/>
                </a:cubicBezTo>
                <a:cubicBezTo>
                  <a:pt x="4664" y="9688"/>
                  <a:pt x="4655" y="9687"/>
                  <a:pt x="4646" y="9685"/>
                </a:cubicBezTo>
                <a:cubicBezTo>
                  <a:pt x="4586" y="9672"/>
                  <a:pt x="4545" y="9614"/>
                  <a:pt x="4545" y="9553"/>
                </a:cubicBezTo>
                <a:lnTo>
                  <a:pt x="4545" y="3937"/>
                </a:lnTo>
                <a:close/>
                <a:moveTo>
                  <a:pt x="7279" y="9375"/>
                </a:moveTo>
                <a:cubicBezTo>
                  <a:pt x="7338" y="9488"/>
                  <a:pt x="7379" y="9614"/>
                  <a:pt x="7404" y="9744"/>
                </a:cubicBezTo>
                <a:lnTo>
                  <a:pt x="6587" y="9744"/>
                </a:lnTo>
                <a:lnTo>
                  <a:pt x="6218" y="9375"/>
                </a:lnTo>
                <a:close/>
                <a:moveTo>
                  <a:pt x="7445" y="10137"/>
                </a:moveTo>
                <a:lnTo>
                  <a:pt x="7445" y="10601"/>
                </a:lnTo>
                <a:lnTo>
                  <a:pt x="6986" y="10137"/>
                </a:lnTo>
                <a:close/>
                <a:moveTo>
                  <a:pt x="5199" y="8940"/>
                </a:moveTo>
                <a:lnTo>
                  <a:pt x="5891" y="9625"/>
                </a:lnTo>
                <a:lnTo>
                  <a:pt x="5891" y="10716"/>
                </a:lnTo>
                <a:cubicBezTo>
                  <a:pt x="5479" y="10494"/>
                  <a:pt x="5199" y="10060"/>
                  <a:pt x="5199" y="9559"/>
                </a:cubicBezTo>
                <a:lnTo>
                  <a:pt x="5199" y="8940"/>
                </a:lnTo>
                <a:close/>
                <a:moveTo>
                  <a:pt x="6284" y="10007"/>
                </a:moveTo>
                <a:lnTo>
                  <a:pt x="7159" y="10876"/>
                </a:lnTo>
                <a:lnTo>
                  <a:pt x="6529" y="10876"/>
                </a:lnTo>
                <a:cubicBezTo>
                  <a:pt x="6444" y="10876"/>
                  <a:pt x="6361" y="10870"/>
                  <a:pt x="6284" y="10859"/>
                </a:cubicBezTo>
                <a:lnTo>
                  <a:pt x="6284" y="10007"/>
                </a:lnTo>
                <a:close/>
                <a:moveTo>
                  <a:pt x="4663" y="0"/>
                </a:moveTo>
                <a:cubicBezTo>
                  <a:pt x="3943" y="0"/>
                  <a:pt x="3359" y="566"/>
                  <a:pt x="3312" y="1268"/>
                </a:cubicBezTo>
                <a:lnTo>
                  <a:pt x="2823" y="1268"/>
                </a:lnTo>
                <a:cubicBezTo>
                  <a:pt x="2519" y="1268"/>
                  <a:pt x="2276" y="1518"/>
                  <a:pt x="2276" y="1823"/>
                </a:cubicBezTo>
                <a:lnTo>
                  <a:pt x="2276" y="3734"/>
                </a:lnTo>
                <a:lnTo>
                  <a:pt x="2276" y="3740"/>
                </a:lnTo>
                <a:cubicBezTo>
                  <a:pt x="2276" y="4383"/>
                  <a:pt x="1996" y="5009"/>
                  <a:pt x="1513" y="5455"/>
                </a:cubicBezTo>
                <a:cubicBezTo>
                  <a:pt x="553" y="6337"/>
                  <a:pt x="0" y="7594"/>
                  <a:pt x="0" y="8899"/>
                </a:cubicBezTo>
                <a:cubicBezTo>
                  <a:pt x="0" y="11423"/>
                  <a:pt x="2139" y="13568"/>
                  <a:pt x="4663" y="13568"/>
                </a:cubicBezTo>
                <a:cubicBezTo>
                  <a:pt x="7201" y="13568"/>
                  <a:pt x="9322" y="11442"/>
                  <a:pt x="9322" y="8899"/>
                </a:cubicBezTo>
                <a:cubicBezTo>
                  <a:pt x="9322" y="8273"/>
                  <a:pt x="9202" y="7671"/>
                  <a:pt x="8965" y="7099"/>
                </a:cubicBezTo>
                <a:cubicBezTo>
                  <a:pt x="8932" y="7024"/>
                  <a:pt x="8859" y="6978"/>
                  <a:pt x="8781" y="6978"/>
                </a:cubicBezTo>
                <a:cubicBezTo>
                  <a:pt x="8742" y="6978"/>
                  <a:pt x="8702" y="6990"/>
                  <a:pt x="8666" y="7016"/>
                </a:cubicBezTo>
                <a:cubicBezTo>
                  <a:pt x="8589" y="7070"/>
                  <a:pt x="8566" y="7171"/>
                  <a:pt x="8601" y="7255"/>
                </a:cubicBezTo>
                <a:cubicBezTo>
                  <a:pt x="8816" y="7778"/>
                  <a:pt x="8929" y="8327"/>
                  <a:pt x="8929" y="8899"/>
                </a:cubicBezTo>
                <a:cubicBezTo>
                  <a:pt x="8929" y="11227"/>
                  <a:pt x="7035" y="13139"/>
                  <a:pt x="4712" y="13169"/>
                </a:cubicBezTo>
                <a:cubicBezTo>
                  <a:pt x="4694" y="13169"/>
                  <a:pt x="4677" y="13169"/>
                  <a:pt x="4659" y="13169"/>
                </a:cubicBezTo>
                <a:cubicBezTo>
                  <a:pt x="2359" y="13169"/>
                  <a:pt x="399" y="11216"/>
                  <a:pt x="399" y="8899"/>
                </a:cubicBezTo>
                <a:cubicBezTo>
                  <a:pt x="399" y="7701"/>
                  <a:pt x="899" y="6557"/>
                  <a:pt x="1781" y="5748"/>
                </a:cubicBezTo>
                <a:cubicBezTo>
                  <a:pt x="2293" y="5276"/>
                  <a:pt x="2609" y="4622"/>
                  <a:pt x="2662" y="3937"/>
                </a:cubicBezTo>
                <a:lnTo>
                  <a:pt x="4146" y="3937"/>
                </a:lnTo>
                <a:lnTo>
                  <a:pt x="4146" y="6522"/>
                </a:lnTo>
                <a:lnTo>
                  <a:pt x="3234" y="6522"/>
                </a:lnTo>
                <a:cubicBezTo>
                  <a:pt x="2299" y="6522"/>
                  <a:pt x="1507" y="7308"/>
                  <a:pt x="1507" y="8250"/>
                </a:cubicBezTo>
                <a:lnTo>
                  <a:pt x="1507" y="9358"/>
                </a:lnTo>
                <a:cubicBezTo>
                  <a:pt x="1507" y="9465"/>
                  <a:pt x="1597" y="9553"/>
                  <a:pt x="1704" y="9553"/>
                </a:cubicBezTo>
                <a:cubicBezTo>
                  <a:pt x="1913" y="9553"/>
                  <a:pt x="2127" y="9560"/>
                  <a:pt x="2339" y="9560"/>
                </a:cubicBezTo>
                <a:cubicBezTo>
                  <a:pt x="3012" y="9560"/>
                  <a:pt x="3675" y="9492"/>
                  <a:pt x="4146" y="8922"/>
                </a:cubicBezTo>
                <a:lnTo>
                  <a:pt x="4146" y="9548"/>
                </a:lnTo>
                <a:cubicBezTo>
                  <a:pt x="4146" y="9804"/>
                  <a:pt x="4330" y="10037"/>
                  <a:pt x="4586" y="10078"/>
                </a:cubicBezTo>
                <a:cubicBezTo>
                  <a:pt x="4618" y="10083"/>
                  <a:pt x="4649" y="10086"/>
                  <a:pt x="4679" y="10086"/>
                </a:cubicBezTo>
                <a:cubicBezTo>
                  <a:pt x="4750" y="10086"/>
                  <a:pt x="4815" y="10071"/>
                  <a:pt x="4878" y="10042"/>
                </a:cubicBezTo>
                <a:cubicBezTo>
                  <a:pt x="5039" y="10601"/>
                  <a:pt x="5479" y="11043"/>
                  <a:pt x="6034" y="11209"/>
                </a:cubicBezTo>
                <a:cubicBezTo>
                  <a:pt x="6268" y="11290"/>
                  <a:pt x="6536" y="11311"/>
                  <a:pt x="6807" y="11311"/>
                </a:cubicBezTo>
                <a:cubicBezTo>
                  <a:pt x="7094" y="11311"/>
                  <a:pt x="7385" y="11287"/>
                  <a:pt x="7642" y="11287"/>
                </a:cubicBezTo>
                <a:cubicBezTo>
                  <a:pt x="7755" y="11287"/>
                  <a:pt x="7844" y="11197"/>
                  <a:pt x="7844" y="11090"/>
                </a:cubicBezTo>
                <a:lnTo>
                  <a:pt x="7844" y="10001"/>
                </a:lnTo>
                <a:cubicBezTo>
                  <a:pt x="7844" y="9053"/>
                  <a:pt x="7052" y="8267"/>
                  <a:pt x="6111" y="8267"/>
                </a:cubicBezTo>
                <a:lnTo>
                  <a:pt x="5199" y="8267"/>
                </a:lnTo>
                <a:lnTo>
                  <a:pt x="5199" y="3937"/>
                </a:lnTo>
                <a:lnTo>
                  <a:pt x="6659" y="3937"/>
                </a:lnTo>
                <a:cubicBezTo>
                  <a:pt x="6713" y="4622"/>
                  <a:pt x="7022" y="5271"/>
                  <a:pt x="7535" y="5741"/>
                </a:cubicBezTo>
                <a:cubicBezTo>
                  <a:pt x="7779" y="5963"/>
                  <a:pt x="7994" y="6213"/>
                  <a:pt x="8178" y="6480"/>
                </a:cubicBezTo>
                <a:cubicBezTo>
                  <a:pt x="8215" y="6537"/>
                  <a:pt x="8278" y="6567"/>
                  <a:pt x="8342" y="6567"/>
                </a:cubicBezTo>
                <a:cubicBezTo>
                  <a:pt x="8380" y="6567"/>
                  <a:pt x="8418" y="6556"/>
                  <a:pt x="8451" y="6534"/>
                </a:cubicBezTo>
                <a:cubicBezTo>
                  <a:pt x="8541" y="6469"/>
                  <a:pt x="8566" y="6343"/>
                  <a:pt x="8506" y="6254"/>
                </a:cubicBezTo>
                <a:cubicBezTo>
                  <a:pt x="8303" y="5963"/>
                  <a:pt x="8065" y="5688"/>
                  <a:pt x="7802" y="5444"/>
                </a:cubicBezTo>
                <a:cubicBezTo>
                  <a:pt x="7326" y="5009"/>
                  <a:pt x="7052" y="4390"/>
                  <a:pt x="7052" y="3740"/>
                </a:cubicBezTo>
                <a:lnTo>
                  <a:pt x="7052" y="1823"/>
                </a:lnTo>
                <a:cubicBezTo>
                  <a:pt x="7052" y="1518"/>
                  <a:pt x="6802" y="1268"/>
                  <a:pt x="6499" y="1268"/>
                </a:cubicBezTo>
                <a:lnTo>
                  <a:pt x="3711" y="1268"/>
                </a:lnTo>
                <a:cubicBezTo>
                  <a:pt x="3753" y="781"/>
                  <a:pt x="4163" y="399"/>
                  <a:pt x="4663" y="399"/>
                </a:cubicBezTo>
                <a:cubicBezTo>
                  <a:pt x="4943" y="399"/>
                  <a:pt x="5212" y="523"/>
                  <a:pt x="5391" y="745"/>
                </a:cubicBezTo>
                <a:cubicBezTo>
                  <a:pt x="5432" y="790"/>
                  <a:pt x="5492" y="815"/>
                  <a:pt x="5551" y="815"/>
                </a:cubicBezTo>
                <a:cubicBezTo>
                  <a:pt x="5586" y="815"/>
                  <a:pt x="5621" y="806"/>
                  <a:pt x="5652" y="786"/>
                </a:cubicBezTo>
                <a:cubicBezTo>
                  <a:pt x="5760" y="726"/>
                  <a:pt x="5778" y="583"/>
                  <a:pt x="5700" y="495"/>
                </a:cubicBezTo>
                <a:cubicBezTo>
                  <a:pt x="5444" y="179"/>
                  <a:pt x="5063" y="0"/>
                  <a:pt x="4663" y="0"/>
                </a:cubicBezTo>
                <a:close/>
              </a:path>
            </a:pathLst>
          </a:custGeom>
          <a:solidFill>
            <a:schemeClr val="lt2"/>
          </a:solidFill>
          <a:ln>
            <a:solidFill>
              <a:schemeClr val="tx1">
                <a:lumMod val="90000"/>
                <a:lumOff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200">
              <a:solidFill>
                <a:schemeClr val="tx1">
                  <a:lumMod val="90000"/>
                  <a:lumOff val="10000"/>
                </a:schemeClr>
              </a:solidFill>
            </a:endParaRPr>
          </a:p>
        </p:txBody>
      </p:sp>
      <p:sp>
        <p:nvSpPr>
          <p:cNvPr id="71" name="Rectangle 70"/>
          <p:cNvSpPr/>
          <p:nvPr/>
        </p:nvSpPr>
        <p:spPr>
          <a:xfrm>
            <a:off x="3613587" y="3292371"/>
            <a:ext cx="5859597" cy="830997"/>
          </a:xfrm>
          <a:prstGeom prst="rect">
            <a:avLst/>
          </a:prstGeom>
        </p:spPr>
        <p:txBody>
          <a:bodyPr wrap="square">
            <a:spAutoFit/>
          </a:bodyPr>
          <a:lstStyle/>
          <a:p>
            <a:pPr lvl="0" fontAlgn="base"/>
            <a:r>
              <a:rPr lang="en-US" sz="2400" dirty="0">
                <a:solidFill>
                  <a:schemeClr val="tx1">
                    <a:lumMod val="90000"/>
                    <a:lumOff val="10000"/>
                  </a:schemeClr>
                </a:solidFill>
                <a:latin typeface="UTM Avo" panose="02040603050506020204" pitchFamily="18" charset="0"/>
                <a:ea typeface="+mn-ea"/>
                <a:cs typeface="+mn-cs"/>
              </a:rPr>
              <a:t>Theo </a:t>
            </a:r>
            <a:r>
              <a:rPr lang="en-US" sz="2400" dirty="0" err="1">
                <a:solidFill>
                  <a:schemeClr val="tx1">
                    <a:lumMod val="90000"/>
                    <a:lumOff val="10000"/>
                  </a:schemeClr>
                </a:solidFill>
                <a:latin typeface="UTM Avo" panose="02040603050506020204" pitchFamily="18" charset="0"/>
                <a:ea typeface="+mn-ea"/>
                <a:cs typeface="+mn-cs"/>
              </a:rPr>
              <a:t>em</a:t>
            </a:r>
            <a:r>
              <a:rPr lang="en-US" sz="2400" dirty="0">
                <a:solidFill>
                  <a:schemeClr val="tx1">
                    <a:lumMod val="90000"/>
                    <a:lumOff val="10000"/>
                  </a:schemeClr>
                </a:solidFill>
                <a:latin typeface="UTM Avo" panose="02040603050506020204" pitchFamily="18" charset="0"/>
                <a:ea typeface="+mn-ea"/>
                <a:cs typeface="+mn-cs"/>
              </a:rPr>
              <a:t>, </a:t>
            </a:r>
            <a:r>
              <a:rPr lang="en-US" sz="2400" dirty="0" err="1">
                <a:solidFill>
                  <a:schemeClr val="tx1">
                    <a:lumMod val="90000"/>
                    <a:lumOff val="10000"/>
                  </a:schemeClr>
                </a:solidFill>
                <a:latin typeface="UTM Avo" panose="02040603050506020204" pitchFamily="18" charset="0"/>
                <a:ea typeface="+mn-ea"/>
                <a:cs typeface="+mn-cs"/>
              </a:rPr>
              <a:t>việc</a:t>
            </a:r>
            <a:r>
              <a:rPr lang="en-US" sz="2400" dirty="0">
                <a:solidFill>
                  <a:schemeClr val="tx1">
                    <a:lumMod val="90000"/>
                    <a:lumOff val="10000"/>
                  </a:schemeClr>
                </a:solidFill>
                <a:latin typeface="UTM Avo" panose="02040603050506020204" pitchFamily="18" charset="0"/>
                <a:ea typeface="+mn-ea"/>
                <a:cs typeface="+mn-cs"/>
              </a:rPr>
              <a:t> </a:t>
            </a:r>
            <a:r>
              <a:rPr lang="en-US" sz="2400" dirty="0" err="1">
                <a:solidFill>
                  <a:schemeClr val="tx1">
                    <a:lumMod val="90000"/>
                    <a:lumOff val="10000"/>
                  </a:schemeClr>
                </a:solidFill>
                <a:latin typeface="UTM Avo" panose="02040603050506020204" pitchFamily="18" charset="0"/>
                <a:ea typeface="+mn-ea"/>
                <a:cs typeface="+mn-cs"/>
              </a:rPr>
              <a:t>làm</a:t>
            </a:r>
            <a:r>
              <a:rPr lang="en-US" sz="2400" dirty="0">
                <a:solidFill>
                  <a:schemeClr val="tx1">
                    <a:lumMod val="90000"/>
                    <a:lumOff val="10000"/>
                  </a:schemeClr>
                </a:solidFill>
                <a:latin typeface="UTM Avo" panose="02040603050506020204" pitchFamily="18" charset="0"/>
                <a:ea typeface="+mn-ea"/>
                <a:cs typeface="+mn-cs"/>
              </a:rPr>
              <a:t> </a:t>
            </a:r>
            <a:r>
              <a:rPr lang="en-US" sz="2400" dirty="0" err="1">
                <a:solidFill>
                  <a:schemeClr val="tx1">
                    <a:lumMod val="90000"/>
                    <a:lumOff val="10000"/>
                  </a:schemeClr>
                </a:solidFill>
                <a:latin typeface="UTM Avo" panose="02040603050506020204" pitchFamily="18" charset="0"/>
                <a:ea typeface="+mn-ea"/>
                <a:cs typeface="+mn-cs"/>
              </a:rPr>
              <a:t>đó</a:t>
            </a:r>
            <a:r>
              <a:rPr lang="en-US" sz="2400" dirty="0">
                <a:solidFill>
                  <a:schemeClr val="tx1">
                    <a:lumMod val="90000"/>
                    <a:lumOff val="10000"/>
                  </a:schemeClr>
                </a:solidFill>
                <a:latin typeface="UTM Avo" panose="02040603050506020204" pitchFamily="18" charset="0"/>
                <a:ea typeface="+mn-ea"/>
                <a:cs typeface="+mn-cs"/>
              </a:rPr>
              <a:t> </a:t>
            </a:r>
            <a:r>
              <a:rPr lang="en-US" sz="2400" dirty="0" err="1">
                <a:solidFill>
                  <a:schemeClr val="tx1">
                    <a:lumMod val="90000"/>
                    <a:lumOff val="10000"/>
                  </a:schemeClr>
                </a:solidFill>
                <a:latin typeface="UTM Avo" panose="02040603050506020204" pitchFamily="18" charset="0"/>
                <a:ea typeface="+mn-ea"/>
                <a:cs typeface="+mn-cs"/>
              </a:rPr>
              <a:t>cho</a:t>
            </a:r>
            <a:r>
              <a:rPr lang="en-US" sz="2400" dirty="0">
                <a:solidFill>
                  <a:schemeClr val="tx1">
                    <a:lumMod val="90000"/>
                    <a:lumOff val="10000"/>
                  </a:schemeClr>
                </a:solidFill>
                <a:latin typeface="UTM Avo" panose="02040603050506020204" pitchFamily="18" charset="0"/>
                <a:ea typeface="+mn-ea"/>
                <a:cs typeface="+mn-cs"/>
              </a:rPr>
              <a:t> </a:t>
            </a:r>
            <a:r>
              <a:rPr lang="en-US" sz="2400" dirty="0" err="1">
                <a:solidFill>
                  <a:schemeClr val="tx1">
                    <a:lumMod val="90000"/>
                    <a:lumOff val="10000"/>
                  </a:schemeClr>
                </a:solidFill>
                <a:latin typeface="UTM Avo" panose="02040603050506020204" pitchFamily="18" charset="0"/>
                <a:ea typeface="+mn-ea"/>
                <a:cs typeface="+mn-cs"/>
              </a:rPr>
              <a:t>thấy</a:t>
            </a:r>
            <a:r>
              <a:rPr lang="en-US" sz="2400" dirty="0">
                <a:solidFill>
                  <a:schemeClr val="tx1">
                    <a:lumMod val="90000"/>
                    <a:lumOff val="10000"/>
                  </a:schemeClr>
                </a:solidFill>
                <a:latin typeface="UTM Avo" panose="02040603050506020204" pitchFamily="18" charset="0"/>
                <a:ea typeface="+mn-ea"/>
                <a:cs typeface="+mn-cs"/>
              </a:rPr>
              <a:t> </a:t>
            </a:r>
            <a:r>
              <a:rPr lang="en-US" sz="2400" dirty="0" err="1">
                <a:solidFill>
                  <a:schemeClr val="tx1">
                    <a:lumMod val="90000"/>
                    <a:lumOff val="10000"/>
                  </a:schemeClr>
                </a:solidFill>
                <a:latin typeface="UTM Avo" panose="02040603050506020204" pitchFamily="18" charset="0"/>
                <a:ea typeface="+mn-ea"/>
                <a:cs typeface="+mn-cs"/>
              </a:rPr>
              <a:t>bạn</a:t>
            </a:r>
            <a:r>
              <a:rPr lang="en-US" sz="2400" dirty="0">
                <a:solidFill>
                  <a:schemeClr val="tx1">
                    <a:lumMod val="90000"/>
                    <a:lumOff val="10000"/>
                  </a:schemeClr>
                </a:solidFill>
                <a:latin typeface="UTM Avo" panose="02040603050506020204" pitchFamily="18" charset="0"/>
                <a:ea typeface="+mn-ea"/>
                <a:cs typeface="+mn-cs"/>
              </a:rPr>
              <a:t> </a:t>
            </a:r>
            <a:r>
              <a:rPr lang="en-US" sz="2400" dirty="0" err="1">
                <a:solidFill>
                  <a:schemeClr val="tx1">
                    <a:lumMod val="90000"/>
                    <a:lumOff val="10000"/>
                  </a:schemeClr>
                </a:solidFill>
                <a:latin typeface="UTM Avo" panose="02040603050506020204" pitchFamily="18" charset="0"/>
                <a:ea typeface="+mn-ea"/>
                <a:cs typeface="+mn-cs"/>
              </a:rPr>
              <a:t>nhỏ</a:t>
            </a:r>
            <a:r>
              <a:rPr lang="en-US" sz="2400" dirty="0">
                <a:solidFill>
                  <a:schemeClr val="tx1">
                    <a:lumMod val="90000"/>
                    <a:lumOff val="10000"/>
                  </a:schemeClr>
                </a:solidFill>
                <a:latin typeface="UTM Avo" panose="02040603050506020204" pitchFamily="18" charset="0"/>
                <a:ea typeface="+mn-ea"/>
                <a:cs typeface="+mn-cs"/>
              </a:rPr>
              <a:t> </a:t>
            </a:r>
            <a:r>
              <a:rPr lang="en-US" sz="2400" dirty="0" err="1">
                <a:solidFill>
                  <a:schemeClr val="tx1">
                    <a:lumMod val="90000"/>
                    <a:lumOff val="10000"/>
                  </a:schemeClr>
                </a:solidFill>
                <a:latin typeface="UTM Avo" panose="02040603050506020204" pitchFamily="18" charset="0"/>
                <a:ea typeface="+mn-ea"/>
                <a:cs typeface="+mn-cs"/>
              </a:rPr>
              <a:t>là</a:t>
            </a:r>
            <a:r>
              <a:rPr lang="en-US" sz="2400" dirty="0">
                <a:solidFill>
                  <a:schemeClr val="tx1">
                    <a:lumMod val="90000"/>
                    <a:lumOff val="10000"/>
                  </a:schemeClr>
                </a:solidFill>
                <a:latin typeface="UTM Avo" panose="02040603050506020204" pitchFamily="18" charset="0"/>
                <a:ea typeface="+mn-ea"/>
                <a:cs typeface="+mn-cs"/>
              </a:rPr>
              <a:t> </a:t>
            </a:r>
            <a:r>
              <a:rPr lang="en-US" sz="2400" dirty="0" err="1">
                <a:solidFill>
                  <a:schemeClr val="tx1">
                    <a:lumMod val="90000"/>
                    <a:lumOff val="10000"/>
                  </a:schemeClr>
                </a:solidFill>
                <a:latin typeface="UTM Avo" panose="02040603050506020204" pitchFamily="18" charset="0"/>
                <a:ea typeface="+mn-ea"/>
                <a:cs typeface="+mn-cs"/>
              </a:rPr>
              <a:t>người</a:t>
            </a:r>
            <a:r>
              <a:rPr lang="en-US" sz="2400" dirty="0">
                <a:solidFill>
                  <a:schemeClr val="tx1">
                    <a:lumMod val="90000"/>
                    <a:lumOff val="10000"/>
                  </a:schemeClr>
                </a:solidFill>
                <a:latin typeface="UTM Avo" panose="02040603050506020204" pitchFamily="18" charset="0"/>
                <a:ea typeface="+mn-ea"/>
                <a:cs typeface="+mn-cs"/>
              </a:rPr>
              <a:t> </a:t>
            </a:r>
            <a:r>
              <a:rPr lang="en-US" sz="2400" dirty="0" err="1">
                <a:solidFill>
                  <a:schemeClr val="tx1">
                    <a:lumMod val="90000"/>
                    <a:lumOff val="10000"/>
                  </a:schemeClr>
                </a:solidFill>
                <a:latin typeface="UTM Avo" panose="02040603050506020204" pitchFamily="18" charset="0"/>
                <a:ea typeface="+mn-ea"/>
                <a:cs typeface="+mn-cs"/>
              </a:rPr>
              <a:t>như</a:t>
            </a:r>
            <a:r>
              <a:rPr lang="en-US" sz="2400" dirty="0">
                <a:solidFill>
                  <a:schemeClr val="tx1">
                    <a:lumMod val="90000"/>
                    <a:lumOff val="10000"/>
                  </a:schemeClr>
                </a:solidFill>
                <a:latin typeface="UTM Avo" panose="02040603050506020204" pitchFamily="18" charset="0"/>
                <a:ea typeface="+mn-ea"/>
                <a:cs typeface="+mn-cs"/>
              </a:rPr>
              <a:t> </a:t>
            </a:r>
            <a:r>
              <a:rPr lang="en-US" sz="2400" dirty="0" err="1">
                <a:solidFill>
                  <a:schemeClr val="tx1">
                    <a:lumMod val="90000"/>
                    <a:lumOff val="10000"/>
                  </a:schemeClr>
                </a:solidFill>
                <a:latin typeface="UTM Avo" panose="02040603050506020204" pitchFamily="18" charset="0"/>
                <a:ea typeface="+mn-ea"/>
                <a:cs typeface="+mn-cs"/>
              </a:rPr>
              <a:t>thế</a:t>
            </a:r>
            <a:r>
              <a:rPr lang="en-US" sz="2400" dirty="0">
                <a:solidFill>
                  <a:schemeClr val="tx1">
                    <a:lumMod val="90000"/>
                    <a:lumOff val="10000"/>
                  </a:schemeClr>
                </a:solidFill>
                <a:latin typeface="UTM Avo" panose="02040603050506020204" pitchFamily="18" charset="0"/>
                <a:ea typeface="+mn-ea"/>
                <a:cs typeface="+mn-cs"/>
              </a:rPr>
              <a:t> </a:t>
            </a:r>
            <a:r>
              <a:rPr lang="en-US" sz="2400" dirty="0" err="1">
                <a:solidFill>
                  <a:schemeClr val="tx1">
                    <a:lumMod val="90000"/>
                    <a:lumOff val="10000"/>
                  </a:schemeClr>
                </a:solidFill>
                <a:latin typeface="UTM Avo" panose="02040603050506020204" pitchFamily="18" charset="0"/>
                <a:ea typeface="+mn-ea"/>
                <a:cs typeface="+mn-cs"/>
              </a:rPr>
              <a:t>nào</a:t>
            </a:r>
            <a:r>
              <a:rPr lang="vi-VN" sz="2400" dirty="0">
                <a:solidFill>
                  <a:schemeClr val="tx1">
                    <a:lumMod val="90000"/>
                    <a:lumOff val="10000"/>
                  </a:schemeClr>
                </a:solidFill>
                <a:latin typeface="UTM Avo" panose="02040603050506020204" pitchFamily="18" charset="0"/>
                <a:ea typeface="+mn-ea"/>
                <a:cs typeface="+mn-cs"/>
              </a:rPr>
              <a:t>?</a:t>
            </a:r>
            <a:endParaRPr lang="en-US" sz="2400" dirty="0">
              <a:solidFill>
                <a:schemeClr val="tx1">
                  <a:lumMod val="90000"/>
                  <a:lumOff val="10000"/>
                </a:schemeClr>
              </a:solidFill>
              <a:latin typeface="UTM Avo" panose="02040603050506020204" pitchFamily="18" charset="0"/>
              <a:ea typeface="+mn-ea"/>
              <a:cs typeface="+mn-cs"/>
            </a:endParaRPr>
          </a:p>
        </p:txBody>
      </p:sp>
      <p:sp>
        <p:nvSpPr>
          <p:cNvPr id="72" name="Rectangle 71"/>
          <p:cNvSpPr/>
          <p:nvPr/>
        </p:nvSpPr>
        <p:spPr>
          <a:xfrm>
            <a:off x="3599708" y="4121093"/>
            <a:ext cx="4403012" cy="830997"/>
          </a:xfrm>
          <a:prstGeom prst="rect">
            <a:avLst/>
          </a:prstGeom>
        </p:spPr>
        <p:txBody>
          <a:bodyPr wrap="square">
            <a:spAutoFit/>
          </a:bodyPr>
          <a:lstStyle/>
          <a:p>
            <a:pPr lvl="0" fontAlgn="base"/>
            <a:r>
              <a:rPr lang="en-US" sz="2400" dirty="0" err="1">
                <a:solidFill>
                  <a:schemeClr val="tx2">
                    <a:lumMod val="75000"/>
                  </a:schemeClr>
                </a:solidFill>
                <a:latin typeface="UTM Avo" panose="02040603050506020204" pitchFamily="18" charset="0"/>
                <a:ea typeface="+mn-ea"/>
                <a:cs typeface="+mn-cs"/>
              </a:rPr>
              <a:t>Bạn</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nhỏ</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biết</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chăm</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sóc</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giữ</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gìn</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răng</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miệng</a:t>
            </a:r>
            <a:r>
              <a:rPr lang="en-US" sz="2400" dirty="0">
                <a:solidFill>
                  <a:schemeClr val="tx2">
                    <a:lumMod val="75000"/>
                  </a:schemeClr>
                </a:solidFill>
                <a:latin typeface="UTM Avo" panose="02040603050506020204" pitchFamily="18" charset="0"/>
                <a:ea typeface="+mn-ea"/>
                <a:cs typeface="+mn-cs"/>
              </a:rPr>
              <a:t>.</a:t>
            </a:r>
          </a:p>
        </p:txBody>
      </p:sp>
      <p:sp>
        <p:nvSpPr>
          <p:cNvPr id="73" name="Google Shape;1177;p72"/>
          <p:cNvSpPr/>
          <p:nvPr/>
        </p:nvSpPr>
        <p:spPr>
          <a:xfrm flipV="1">
            <a:off x="3402849" y="3336894"/>
            <a:ext cx="196858" cy="283788"/>
          </a:xfrm>
          <a:custGeom>
            <a:avLst/>
            <a:gdLst/>
            <a:ahLst/>
            <a:cxnLst/>
            <a:rect l="l" t="t" r="r" b="b"/>
            <a:pathLst>
              <a:path w="9322" h="13568" extrusionOk="0">
                <a:moveTo>
                  <a:pt x="2793" y="1688"/>
                </a:moveTo>
                <a:cubicBezTo>
                  <a:pt x="2803" y="1688"/>
                  <a:pt x="2813" y="1689"/>
                  <a:pt x="2823" y="1691"/>
                </a:cubicBezTo>
                <a:lnTo>
                  <a:pt x="6499" y="1691"/>
                </a:lnTo>
                <a:cubicBezTo>
                  <a:pt x="6587" y="1691"/>
                  <a:pt x="6653" y="1763"/>
                  <a:pt x="6653" y="1846"/>
                </a:cubicBezTo>
                <a:lnTo>
                  <a:pt x="6653" y="2060"/>
                </a:lnTo>
                <a:lnTo>
                  <a:pt x="2669" y="2060"/>
                </a:lnTo>
                <a:lnTo>
                  <a:pt x="2669" y="1817"/>
                </a:lnTo>
                <a:cubicBezTo>
                  <a:pt x="2669" y="1738"/>
                  <a:pt x="2724" y="1688"/>
                  <a:pt x="2793" y="1688"/>
                </a:cubicBezTo>
                <a:close/>
                <a:moveTo>
                  <a:pt x="6653" y="2460"/>
                </a:moveTo>
                <a:lnTo>
                  <a:pt x="6653" y="2799"/>
                </a:lnTo>
                <a:lnTo>
                  <a:pt x="3997" y="2799"/>
                </a:lnTo>
                <a:cubicBezTo>
                  <a:pt x="3896" y="2799"/>
                  <a:pt x="3805" y="2876"/>
                  <a:pt x="3794" y="2972"/>
                </a:cubicBezTo>
                <a:cubicBezTo>
                  <a:pt x="3783" y="3096"/>
                  <a:pt x="3871" y="3198"/>
                  <a:pt x="3991" y="3198"/>
                </a:cubicBezTo>
                <a:lnTo>
                  <a:pt x="6653" y="3198"/>
                </a:lnTo>
                <a:lnTo>
                  <a:pt x="6653" y="3538"/>
                </a:lnTo>
                <a:lnTo>
                  <a:pt x="2669" y="3538"/>
                </a:lnTo>
                <a:lnTo>
                  <a:pt x="2669" y="3198"/>
                </a:lnTo>
                <a:lnTo>
                  <a:pt x="3002" y="3198"/>
                </a:lnTo>
                <a:cubicBezTo>
                  <a:pt x="3104" y="3198"/>
                  <a:pt x="3192" y="3126"/>
                  <a:pt x="3205" y="3025"/>
                </a:cubicBezTo>
                <a:cubicBezTo>
                  <a:pt x="3216" y="2906"/>
                  <a:pt x="3126" y="2799"/>
                  <a:pt x="3008" y="2799"/>
                </a:cubicBezTo>
                <a:lnTo>
                  <a:pt x="2669" y="2799"/>
                </a:lnTo>
                <a:lnTo>
                  <a:pt x="2669" y="2460"/>
                </a:lnTo>
                <a:close/>
                <a:moveTo>
                  <a:pt x="3830" y="6920"/>
                </a:moveTo>
                <a:lnTo>
                  <a:pt x="3514" y="7236"/>
                </a:lnTo>
                <a:lnTo>
                  <a:pt x="2383" y="7236"/>
                </a:lnTo>
                <a:cubicBezTo>
                  <a:pt x="2609" y="7040"/>
                  <a:pt x="2906" y="6920"/>
                  <a:pt x="3228" y="6920"/>
                </a:cubicBezTo>
                <a:close/>
                <a:moveTo>
                  <a:pt x="3121" y="7659"/>
                </a:moveTo>
                <a:lnTo>
                  <a:pt x="2752" y="8028"/>
                </a:lnTo>
                <a:lnTo>
                  <a:pt x="1936" y="8028"/>
                </a:lnTo>
                <a:cubicBezTo>
                  <a:pt x="1954" y="7898"/>
                  <a:pt x="1996" y="7772"/>
                  <a:pt x="2054" y="7659"/>
                </a:cubicBezTo>
                <a:close/>
                <a:moveTo>
                  <a:pt x="2365" y="8421"/>
                </a:moveTo>
                <a:lnTo>
                  <a:pt x="1906" y="8886"/>
                </a:lnTo>
                <a:lnTo>
                  <a:pt x="1906" y="8421"/>
                </a:lnTo>
                <a:close/>
                <a:moveTo>
                  <a:pt x="6111" y="8660"/>
                </a:moveTo>
                <a:cubicBezTo>
                  <a:pt x="6433" y="8660"/>
                  <a:pt x="6725" y="8779"/>
                  <a:pt x="6950" y="8976"/>
                </a:cubicBezTo>
                <a:lnTo>
                  <a:pt x="5825" y="8976"/>
                </a:lnTo>
                <a:lnTo>
                  <a:pt x="5504" y="8660"/>
                </a:lnTo>
                <a:close/>
                <a:moveTo>
                  <a:pt x="4146" y="7213"/>
                </a:moveTo>
                <a:lnTo>
                  <a:pt x="4146" y="7838"/>
                </a:lnTo>
                <a:cubicBezTo>
                  <a:pt x="4146" y="8333"/>
                  <a:pt x="3871" y="8767"/>
                  <a:pt x="3461" y="8993"/>
                </a:cubicBezTo>
                <a:lnTo>
                  <a:pt x="3461" y="7904"/>
                </a:lnTo>
                <a:lnTo>
                  <a:pt x="4146" y="7213"/>
                </a:lnTo>
                <a:close/>
                <a:moveTo>
                  <a:pt x="3038" y="8291"/>
                </a:moveTo>
                <a:lnTo>
                  <a:pt x="3038" y="9143"/>
                </a:lnTo>
                <a:cubicBezTo>
                  <a:pt x="2961" y="9155"/>
                  <a:pt x="2876" y="9160"/>
                  <a:pt x="2793" y="9160"/>
                </a:cubicBezTo>
                <a:lnTo>
                  <a:pt x="2169" y="9160"/>
                </a:lnTo>
                <a:lnTo>
                  <a:pt x="3038" y="8291"/>
                </a:lnTo>
                <a:close/>
                <a:moveTo>
                  <a:pt x="4806" y="3937"/>
                </a:moveTo>
                <a:lnTo>
                  <a:pt x="4806" y="9559"/>
                </a:lnTo>
                <a:cubicBezTo>
                  <a:pt x="4806" y="9628"/>
                  <a:pt x="4745" y="9688"/>
                  <a:pt x="4673" y="9688"/>
                </a:cubicBezTo>
                <a:cubicBezTo>
                  <a:pt x="4664" y="9688"/>
                  <a:pt x="4655" y="9687"/>
                  <a:pt x="4646" y="9685"/>
                </a:cubicBezTo>
                <a:cubicBezTo>
                  <a:pt x="4586" y="9672"/>
                  <a:pt x="4545" y="9614"/>
                  <a:pt x="4545" y="9553"/>
                </a:cubicBezTo>
                <a:lnTo>
                  <a:pt x="4545" y="3937"/>
                </a:lnTo>
                <a:close/>
                <a:moveTo>
                  <a:pt x="7279" y="9375"/>
                </a:moveTo>
                <a:cubicBezTo>
                  <a:pt x="7338" y="9488"/>
                  <a:pt x="7379" y="9614"/>
                  <a:pt x="7404" y="9744"/>
                </a:cubicBezTo>
                <a:lnTo>
                  <a:pt x="6587" y="9744"/>
                </a:lnTo>
                <a:lnTo>
                  <a:pt x="6218" y="9375"/>
                </a:lnTo>
                <a:close/>
                <a:moveTo>
                  <a:pt x="7445" y="10137"/>
                </a:moveTo>
                <a:lnTo>
                  <a:pt x="7445" y="10601"/>
                </a:lnTo>
                <a:lnTo>
                  <a:pt x="6986" y="10137"/>
                </a:lnTo>
                <a:close/>
                <a:moveTo>
                  <a:pt x="5199" y="8940"/>
                </a:moveTo>
                <a:lnTo>
                  <a:pt x="5891" y="9625"/>
                </a:lnTo>
                <a:lnTo>
                  <a:pt x="5891" y="10716"/>
                </a:lnTo>
                <a:cubicBezTo>
                  <a:pt x="5479" y="10494"/>
                  <a:pt x="5199" y="10060"/>
                  <a:pt x="5199" y="9559"/>
                </a:cubicBezTo>
                <a:lnTo>
                  <a:pt x="5199" y="8940"/>
                </a:lnTo>
                <a:close/>
                <a:moveTo>
                  <a:pt x="6284" y="10007"/>
                </a:moveTo>
                <a:lnTo>
                  <a:pt x="7159" y="10876"/>
                </a:lnTo>
                <a:lnTo>
                  <a:pt x="6529" y="10876"/>
                </a:lnTo>
                <a:cubicBezTo>
                  <a:pt x="6444" y="10876"/>
                  <a:pt x="6361" y="10870"/>
                  <a:pt x="6284" y="10859"/>
                </a:cubicBezTo>
                <a:lnTo>
                  <a:pt x="6284" y="10007"/>
                </a:lnTo>
                <a:close/>
                <a:moveTo>
                  <a:pt x="4663" y="0"/>
                </a:moveTo>
                <a:cubicBezTo>
                  <a:pt x="3943" y="0"/>
                  <a:pt x="3359" y="566"/>
                  <a:pt x="3312" y="1268"/>
                </a:cubicBezTo>
                <a:lnTo>
                  <a:pt x="2823" y="1268"/>
                </a:lnTo>
                <a:cubicBezTo>
                  <a:pt x="2519" y="1268"/>
                  <a:pt x="2276" y="1518"/>
                  <a:pt x="2276" y="1823"/>
                </a:cubicBezTo>
                <a:lnTo>
                  <a:pt x="2276" y="3734"/>
                </a:lnTo>
                <a:lnTo>
                  <a:pt x="2276" y="3740"/>
                </a:lnTo>
                <a:cubicBezTo>
                  <a:pt x="2276" y="4383"/>
                  <a:pt x="1996" y="5009"/>
                  <a:pt x="1513" y="5455"/>
                </a:cubicBezTo>
                <a:cubicBezTo>
                  <a:pt x="553" y="6337"/>
                  <a:pt x="0" y="7594"/>
                  <a:pt x="0" y="8899"/>
                </a:cubicBezTo>
                <a:cubicBezTo>
                  <a:pt x="0" y="11423"/>
                  <a:pt x="2139" y="13568"/>
                  <a:pt x="4663" y="13568"/>
                </a:cubicBezTo>
                <a:cubicBezTo>
                  <a:pt x="7201" y="13568"/>
                  <a:pt x="9322" y="11442"/>
                  <a:pt x="9322" y="8899"/>
                </a:cubicBezTo>
                <a:cubicBezTo>
                  <a:pt x="9322" y="8273"/>
                  <a:pt x="9202" y="7671"/>
                  <a:pt x="8965" y="7099"/>
                </a:cubicBezTo>
                <a:cubicBezTo>
                  <a:pt x="8932" y="7024"/>
                  <a:pt x="8859" y="6978"/>
                  <a:pt x="8781" y="6978"/>
                </a:cubicBezTo>
                <a:cubicBezTo>
                  <a:pt x="8742" y="6978"/>
                  <a:pt x="8702" y="6990"/>
                  <a:pt x="8666" y="7016"/>
                </a:cubicBezTo>
                <a:cubicBezTo>
                  <a:pt x="8589" y="7070"/>
                  <a:pt x="8566" y="7171"/>
                  <a:pt x="8601" y="7255"/>
                </a:cubicBezTo>
                <a:cubicBezTo>
                  <a:pt x="8816" y="7778"/>
                  <a:pt x="8929" y="8327"/>
                  <a:pt x="8929" y="8899"/>
                </a:cubicBezTo>
                <a:cubicBezTo>
                  <a:pt x="8929" y="11227"/>
                  <a:pt x="7035" y="13139"/>
                  <a:pt x="4712" y="13169"/>
                </a:cubicBezTo>
                <a:cubicBezTo>
                  <a:pt x="4694" y="13169"/>
                  <a:pt x="4677" y="13169"/>
                  <a:pt x="4659" y="13169"/>
                </a:cubicBezTo>
                <a:cubicBezTo>
                  <a:pt x="2359" y="13169"/>
                  <a:pt x="399" y="11216"/>
                  <a:pt x="399" y="8899"/>
                </a:cubicBezTo>
                <a:cubicBezTo>
                  <a:pt x="399" y="7701"/>
                  <a:pt x="899" y="6557"/>
                  <a:pt x="1781" y="5748"/>
                </a:cubicBezTo>
                <a:cubicBezTo>
                  <a:pt x="2293" y="5276"/>
                  <a:pt x="2609" y="4622"/>
                  <a:pt x="2662" y="3937"/>
                </a:cubicBezTo>
                <a:lnTo>
                  <a:pt x="4146" y="3937"/>
                </a:lnTo>
                <a:lnTo>
                  <a:pt x="4146" y="6522"/>
                </a:lnTo>
                <a:lnTo>
                  <a:pt x="3234" y="6522"/>
                </a:lnTo>
                <a:cubicBezTo>
                  <a:pt x="2299" y="6522"/>
                  <a:pt x="1507" y="7308"/>
                  <a:pt x="1507" y="8250"/>
                </a:cubicBezTo>
                <a:lnTo>
                  <a:pt x="1507" y="9358"/>
                </a:lnTo>
                <a:cubicBezTo>
                  <a:pt x="1507" y="9465"/>
                  <a:pt x="1597" y="9553"/>
                  <a:pt x="1704" y="9553"/>
                </a:cubicBezTo>
                <a:cubicBezTo>
                  <a:pt x="1913" y="9553"/>
                  <a:pt x="2127" y="9560"/>
                  <a:pt x="2339" y="9560"/>
                </a:cubicBezTo>
                <a:cubicBezTo>
                  <a:pt x="3012" y="9560"/>
                  <a:pt x="3675" y="9492"/>
                  <a:pt x="4146" y="8922"/>
                </a:cubicBezTo>
                <a:lnTo>
                  <a:pt x="4146" y="9548"/>
                </a:lnTo>
                <a:cubicBezTo>
                  <a:pt x="4146" y="9804"/>
                  <a:pt x="4330" y="10037"/>
                  <a:pt x="4586" y="10078"/>
                </a:cubicBezTo>
                <a:cubicBezTo>
                  <a:pt x="4618" y="10083"/>
                  <a:pt x="4649" y="10086"/>
                  <a:pt x="4679" y="10086"/>
                </a:cubicBezTo>
                <a:cubicBezTo>
                  <a:pt x="4750" y="10086"/>
                  <a:pt x="4815" y="10071"/>
                  <a:pt x="4878" y="10042"/>
                </a:cubicBezTo>
                <a:cubicBezTo>
                  <a:pt x="5039" y="10601"/>
                  <a:pt x="5479" y="11043"/>
                  <a:pt x="6034" y="11209"/>
                </a:cubicBezTo>
                <a:cubicBezTo>
                  <a:pt x="6268" y="11290"/>
                  <a:pt x="6536" y="11311"/>
                  <a:pt x="6807" y="11311"/>
                </a:cubicBezTo>
                <a:cubicBezTo>
                  <a:pt x="7094" y="11311"/>
                  <a:pt x="7385" y="11287"/>
                  <a:pt x="7642" y="11287"/>
                </a:cubicBezTo>
                <a:cubicBezTo>
                  <a:pt x="7755" y="11287"/>
                  <a:pt x="7844" y="11197"/>
                  <a:pt x="7844" y="11090"/>
                </a:cubicBezTo>
                <a:lnTo>
                  <a:pt x="7844" y="10001"/>
                </a:lnTo>
                <a:cubicBezTo>
                  <a:pt x="7844" y="9053"/>
                  <a:pt x="7052" y="8267"/>
                  <a:pt x="6111" y="8267"/>
                </a:cubicBezTo>
                <a:lnTo>
                  <a:pt x="5199" y="8267"/>
                </a:lnTo>
                <a:lnTo>
                  <a:pt x="5199" y="3937"/>
                </a:lnTo>
                <a:lnTo>
                  <a:pt x="6659" y="3937"/>
                </a:lnTo>
                <a:cubicBezTo>
                  <a:pt x="6713" y="4622"/>
                  <a:pt x="7022" y="5271"/>
                  <a:pt x="7535" y="5741"/>
                </a:cubicBezTo>
                <a:cubicBezTo>
                  <a:pt x="7779" y="5963"/>
                  <a:pt x="7994" y="6213"/>
                  <a:pt x="8178" y="6480"/>
                </a:cubicBezTo>
                <a:cubicBezTo>
                  <a:pt x="8215" y="6537"/>
                  <a:pt x="8278" y="6567"/>
                  <a:pt x="8342" y="6567"/>
                </a:cubicBezTo>
                <a:cubicBezTo>
                  <a:pt x="8380" y="6567"/>
                  <a:pt x="8418" y="6556"/>
                  <a:pt x="8451" y="6534"/>
                </a:cubicBezTo>
                <a:cubicBezTo>
                  <a:pt x="8541" y="6469"/>
                  <a:pt x="8566" y="6343"/>
                  <a:pt x="8506" y="6254"/>
                </a:cubicBezTo>
                <a:cubicBezTo>
                  <a:pt x="8303" y="5963"/>
                  <a:pt x="8065" y="5688"/>
                  <a:pt x="7802" y="5444"/>
                </a:cubicBezTo>
                <a:cubicBezTo>
                  <a:pt x="7326" y="5009"/>
                  <a:pt x="7052" y="4390"/>
                  <a:pt x="7052" y="3740"/>
                </a:cubicBezTo>
                <a:lnTo>
                  <a:pt x="7052" y="1823"/>
                </a:lnTo>
                <a:cubicBezTo>
                  <a:pt x="7052" y="1518"/>
                  <a:pt x="6802" y="1268"/>
                  <a:pt x="6499" y="1268"/>
                </a:cubicBezTo>
                <a:lnTo>
                  <a:pt x="3711" y="1268"/>
                </a:lnTo>
                <a:cubicBezTo>
                  <a:pt x="3753" y="781"/>
                  <a:pt x="4163" y="399"/>
                  <a:pt x="4663" y="399"/>
                </a:cubicBezTo>
                <a:cubicBezTo>
                  <a:pt x="4943" y="399"/>
                  <a:pt x="5212" y="523"/>
                  <a:pt x="5391" y="745"/>
                </a:cubicBezTo>
                <a:cubicBezTo>
                  <a:pt x="5432" y="790"/>
                  <a:pt x="5492" y="815"/>
                  <a:pt x="5551" y="815"/>
                </a:cubicBezTo>
                <a:cubicBezTo>
                  <a:pt x="5586" y="815"/>
                  <a:pt x="5621" y="806"/>
                  <a:pt x="5652" y="786"/>
                </a:cubicBezTo>
                <a:cubicBezTo>
                  <a:pt x="5760" y="726"/>
                  <a:pt x="5778" y="583"/>
                  <a:pt x="5700" y="495"/>
                </a:cubicBezTo>
                <a:cubicBezTo>
                  <a:pt x="5444" y="179"/>
                  <a:pt x="5063" y="0"/>
                  <a:pt x="4663" y="0"/>
                </a:cubicBezTo>
                <a:close/>
              </a:path>
            </a:pathLst>
          </a:custGeom>
          <a:solidFill>
            <a:schemeClr val="lt2"/>
          </a:solidFill>
          <a:ln>
            <a:solidFill>
              <a:schemeClr val="tx1">
                <a:lumMod val="90000"/>
                <a:lumOff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90000"/>
                  <a:lumOff val="10000"/>
                </a:schemeClr>
              </a:solidFill>
            </a:endParaRPr>
          </a:p>
        </p:txBody>
      </p:sp>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586"/>
        <p:cNvGrpSpPr/>
        <p:nvPr/>
      </p:nvGrpSpPr>
      <p:grpSpPr>
        <a:xfrm>
          <a:off x="0" y="0"/>
          <a:ext cx="0" cy="0"/>
          <a:chOff x="0" y="0"/>
          <a:chExt cx="0" cy="0"/>
        </a:xfrm>
      </p:grpSpPr>
      <p:sp>
        <p:nvSpPr>
          <p:cNvPr id="5" name="Rounded Rectangle 4"/>
          <p:cNvSpPr/>
          <p:nvPr/>
        </p:nvSpPr>
        <p:spPr>
          <a:xfrm>
            <a:off x="348915" y="-13273"/>
            <a:ext cx="8469769" cy="930737"/>
          </a:xfrm>
          <a:prstGeom prst="roundRect">
            <a:avLst/>
          </a:prstGeom>
          <a:ln w="38100">
            <a:solidFill>
              <a:schemeClr val="accent1">
                <a:lumMod val="75000"/>
              </a:schemeClr>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a:solidFill>
                  <a:schemeClr val="accent1">
                    <a:lumMod val="50000"/>
                  </a:schemeClr>
                </a:solidFill>
                <a:latin typeface="UTM Avo" panose="02040603050506020204" pitchFamily="18" charset="0"/>
              </a:rPr>
              <a:t>1. </a:t>
            </a:r>
            <a:r>
              <a:rPr lang="en-US" sz="3200" b="1" dirty="0" err="1">
                <a:solidFill>
                  <a:schemeClr val="accent1">
                    <a:lumMod val="50000"/>
                  </a:schemeClr>
                </a:solidFill>
                <a:latin typeface="UTM Avo" panose="02040603050506020204" pitchFamily="18" charset="0"/>
              </a:rPr>
              <a:t>Nói</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về</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các</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hoạt</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động</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của</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bạn</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nhỏ</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trong</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tranh</a:t>
            </a:r>
            <a:r>
              <a:rPr lang="en-US" sz="3200" b="1" dirty="0">
                <a:solidFill>
                  <a:schemeClr val="accent1">
                    <a:lumMod val="50000"/>
                  </a:schemeClr>
                </a:solidFill>
                <a:latin typeface="UTM Avo" panose="02040603050506020204" pitchFamily="18" charset="0"/>
              </a:rPr>
              <a:t>.</a:t>
            </a:r>
            <a:endParaRPr lang="en-US" sz="3200" dirty="0">
              <a:solidFill>
                <a:schemeClr val="accent1">
                  <a:lumMod val="50000"/>
                </a:schemeClr>
              </a:solidFill>
              <a:latin typeface="UTM Avo" panose="020406030505060202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24" y="1026142"/>
            <a:ext cx="3370810" cy="3802878"/>
          </a:xfrm>
          <a:prstGeom prst="rect">
            <a:avLst/>
          </a:prstGeom>
          <a:ln>
            <a:noFill/>
          </a:ln>
          <a:effectLst>
            <a:softEdge rad="112500"/>
          </a:effectLst>
        </p:spPr>
      </p:pic>
      <p:sp>
        <p:nvSpPr>
          <p:cNvPr id="7" name="Oval 6"/>
          <p:cNvSpPr/>
          <p:nvPr/>
        </p:nvSpPr>
        <p:spPr>
          <a:xfrm>
            <a:off x="348916" y="1195065"/>
            <a:ext cx="383675" cy="4016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lumMod val="50000"/>
                  </a:schemeClr>
                </a:solidFill>
              </a:rPr>
              <a:t>3</a:t>
            </a:r>
          </a:p>
        </p:txBody>
      </p:sp>
      <p:sp>
        <p:nvSpPr>
          <p:cNvPr id="8" name="Rectangle 7"/>
          <p:cNvSpPr/>
          <p:nvPr/>
        </p:nvSpPr>
        <p:spPr>
          <a:xfrm>
            <a:off x="3613587" y="1024393"/>
            <a:ext cx="3498073" cy="461665"/>
          </a:xfrm>
          <a:prstGeom prst="rect">
            <a:avLst/>
          </a:prstGeom>
        </p:spPr>
        <p:txBody>
          <a:bodyPr wrap="none">
            <a:spAutoFit/>
          </a:bodyPr>
          <a:lstStyle/>
          <a:p>
            <a:pPr lvl="0" fontAlgn="base"/>
            <a:r>
              <a:rPr lang="vi-VN" sz="2400" dirty="0">
                <a:solidFill>
                  <a:schemeClr val="tx1">
                    <a:lumMod val="90000"/>
                    <a:lumOff val="10000"/>
                  </a:schemeClr>
                </a:solidFill>
                <a:latin typeface="UTM Avo" panose="02040603050506020204" pitchFamily="18" charset="0"/>
                <a:ea typeface="+mn-ea"/>
                <a:cs typeface="+mn-cs"/>
              </a:rPr>
              <a:t>Bạn nhỏ </a:t>
            </a:r>
            <a:r>
              <a:rPr lang="en-US" sz="2400" dirty="0" err="1">
                <a:solidFill>
                  <a:schemeClr val="tx1">
                    <a:lumMod val="90000"/>
                    <a:lumOff val="10000"/>
                  </a:schemeClr>
                </a:solidFill>
                <a:latin typeface="UTM Avo" panose="02040603050506020204" pitchFamily="18" charset="0"/>
                <a:ea typeface="+mn-ea"/>
                <a:cs typeface="+mn-cs"/>
              </a:rPr>
              <a:t>đang</a:t>
            </a:r>
            <a:r>
              <a:rPr lang="en-US" sz="2400" dirty="0">
                <a:solidFill>
                  <a:schemeClr val="tx1">
                    <a:lumMod val="90000"/>
                    <a:lumOff val="10000"/>
                  </a:schemeClr>
                </a:solidFill>
                <a:latin typeface="UTM Avo" panose="02040603050506020204" pitchFamily="18" charset="0"/>
                <a:ea typeface="+mn-ea"/>
                <a:cs typeface="+mn-cs"/>
              </a:rPr>
              <a:t> </a:t>
            </a:r>
            <a:r>
              <a:rPr lang="en-US" sz="2400" dirty="0" err="1">
                <a:solidFill>
                  <a:schemeClr val="tx1">
                    <a:lumMod val="90000"/>
                    <a:lumOff val="10000"/>
                  </a:schemeClr>
                </a:solidFill>
                <a:latin typeface="UTM Avo" panose="02040603050506020204" pitchFamily="18" charset="0"/>
                <a:ea typeface="+mn-ea"/>
                <a:cs typeface="+mn-cs"/>
              </a:rPr>
              <a:t>làm</a:t>
            </a:r>
            <a:r>
              <a:rPr lang="en-US" sz="2400" dirty="0">
                <a:solidFill>
                  <a:schemeClr val="tx1">
                    <a:lumMod val="90000"/>
                    <a:lumOff val="10000"/>
                  </a:schemeClr>
                </a:solidFill>
                <a:latin typeface="UTM Avo" panose="02040603050506020204" pitchFamily="18" charset="0"/>
                <a:ea typeface="+mn-ea"/>
                <a:cs typeface="+mn-cs"/>
              </a:rPr>
              <a:t> </a:t>
            </a:r>
            <a:r>
              <a:rPr lang="vi-VN" sz="2400" dirty="0">
                <a:solidFill>
                  <a:schemeClr val="tx1">
                    <a:lumMod val="90000"/>
                    <a:lumOff val="10000"/>
                  </a:schemeClr>
                </a:solidFill>
                <a:latin typeface="UTM Avo" panose="02040603050506020204" pitchFamily="18" charset="0"/>
                <a:ea typeface="+mn-ea"/>
                <a:cs typeface="+mn-cs"/>
              </a:rPr>
              <a:t>gì?</a:t>
            </a:r>
            <a:endParaRPr lang="en-US" sz="2400" dirty="0">
              <a:solidFill>
                <a:schemeClr val="tx1">
                  <a:lumMod val="90000"/>
                  <a:lumOff val="10000"/>
                </a:schemeClr>
              </a:solidFill>
              <a:latin typeface="UTM Avo" panose="02040603050506020204" pitchFamily="18" charset="0"/>
              <a:ea typeface="+mn-ea"/>
              <a:cs typeface="+mn-cs"/>
            </a:endParaRPr>
          </a:p>
        </p:txBody>
      </p:sp>
      <p:sp>
        <p:nvSpPr>
          <p:cNvPr id="9" name="Rectangle 8"/>
          <p:cNvSpPr/>
          <p:nvPr/>
        </p:nvSpPr>
        <p:spPr>
          <a:xfrm>
            <a:off x="3599707" y="1483784"/>
            <a:ext cx="5544293" cy="461665"/>
          </a:xfrm>
          <a:prstGeom prst="rect">
            <a:avLst/>
          </a:prstGeom>
        </p:spPr>
        <p:txBody>
          <a:bodyPr wrap="square">
            <a:spAutoFit/>
          </a:bodyPr>
          <a:lstStyle/>
          <a:p>
            <a:pPr lvl="0" fontAlgn="base"/>
            <a:r>
              <a:rPr lang="vi-VN" sz="2400" dirty="0">
                <a:solidFill>
                  <a:schemeClr val="tx2">
                    <a:lumMod val="75000"/>
                  </a:schemeClr>
                </a:solidFill>
                <a:latin typeface="UTM Avo" panose="02040603050506020204" pitchFamily="18" charset="0"/>
                <a:ea typeface="+mn-ea"/>
                <a:cs typeface="+mn-cs"/>
              </a:rPr>
              <a:t>Bạn nhỏ </a:t>
            </a:r>
            <a:r>
              <a:rPr lang="en-US" sz="2400" dirty="0" err="1">
                <a:solidFill>
                  <a:schemeClr val="tx2">
                    <a:lumMod val="75000"/>
                  </a:schemeClr>
                </a:solidFill>
                <a:latin typeface="UTM Avo" panose="02040603050506020204" pitchFamily="18" charset="0"/>
                <a:ea typeface="+mn-ea"/>
                <a:cs typeface="+mn-cs"/>
              </a:rPr>
              <a:t>đang</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ăn</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sáng</a:t>
            </a:r>
            <a:r>
              <a:rPr lang="en-US" sz="2400" dirty="0">
                <a:solidFill>
                  <a:schemeClr val="tx2">
                    <a:lumMod val="75000"/>
                  </a:schemeClr>
                </a:solidFill>
                <a:latin typeface="UTM Avo" panose="02040603050506020204" pitchFamily="18" charset="0"/>
                <a:ea typeface="+mn-ea"/>
                <a:cs typeface="+mn-cs"/>
              </a:rPr>
              <a:t>.</a:t>
            </a:r>
          </a:p>
        </p:txBody>
      </p:sp>
      <p:sp>
        <p:nvSpPr>
          <p:cNvPr id="10" name="Google Shape;1177;p72"/>
          <p:cNvSpPr/>
          <p:nvPr/>
        </p:nvSpPr>
        <p:spPr>
          <a:xfrm flipV="1">
            <a:off x="3391651" y="1124292"/>
            <a:ext cx="196858" cy="283788"/>
          </a:xfrm>
          <a:custGeom>
            <a:avLst/>
            <a:gdLst/>
            <a:ahLst/>
            <a:cxnLst/>
            <a:rect l="l" t="t" r="r" b="b"/>
            <a:pathLst>
              <a:path w="9322" h="13568" extrusionOk="0">
                <a:moveTo>
                  <a:pt x="2793" y="1688"/>
                </a:moveTo>
                <a:cubicBezTo>
                  <a:pt x="2803" y="1688"/>
                  <a:pt x="2813" y="1689"/>
                  <a:pt x="2823" y="1691"/>
                </a:cubicBezTo>
                <a:lnTo>
                  <a:pt x="6499" y="1691"/>
                </a:lnTo>
                <a:cubicBezTo>
                  <a:pt x="6587" y="1691"/>
                  <a:pt x="6653" y="1763"/>
                  <a:pt x="6653" y="1846"/>
                </a:cubicBezTo>
                <a:lnTo>
                  <a:pt x="6653" y="2060"/>
                </a:lnTo>
                <a:lnTo>
                  <a:pt x="2669" y="2060"/>
                </a:lnTo>
                <a:lnTo>
                  <a:pt x="2669" y="1817"/>
                </a:lnTo>
                <a:cubicBezTo>
                  <a:pt x="2669" y="1738"/>
                  <a:pt x="2724" y="1688"/>
                  <a:pt x="2793" y="1688"/>
                </a:cubicBezTo>
                <a:close/>
                <a:moveTo>
                  <a:pt x="6653" y="2460"/>
                </a:moveTo>
                <a:lnTo>
                  <a:pt x="6653" y="2799"/>
                </a:lnTo>
                <a:lnTo>
                  <a:pt x="3997" y="2799"/>
                </a:lnTo>
                <a:cubicBezTo>
                  <a:pt x="3896" y="2799"/>
                  <a:pt x="3805" y="2876"/>
                  <a:pt x="3794" y="2972"/>
                </a:cubicBezTo>
                <a:cubicBezTo>
                  <a:pt x="3783" y="3096"/>
                  <a:pt x="3871" y="3198"/>
                  <a:pt x="3991" y="3198"/>
                </a:cubicBezTo>
                <a:lnTo>
                  <a:pt x="6653" y="3198"/>
                </a:lnTo>
                <a:lnTo>
                  <a:pt x="6653" y="3538"/>
                </a:lnTo>
                <a:lnTo>
                  <a:pt x="2669" y="3538"/>
                </a:lnTo>
                <a:lnTo>
                  <a:pt x="2669" y="3198"/>
                </a:lnTo>
                <a:lnTo>
                  <a:pt x="3002" y="3198"/>
                </a:lnTo>
                <a:cubicBezTo>
                  <a:pt x="3104" y="3198"/>
                  <a:pt x="3192" y="3126"/>
                  <a:pt x="3205" y="3025"/>
                </a:cubicBezTo>
                <a:cubicBezTo>
                  <a:pt x="3216" y="2906"/>
                  <a:pt x="3126" y="2799"/>
                  <a:pt x="3008" y="2799"/>
                </a:cubicBezTo>
                <a:lnTo>
                  <a:pt x="2669" y="2799"/>
                </a:lnTo>
                <a:lnTo>
                  <a:pt x="2669" y="2460"/>
                </a:lnTo>
                <a:close/>
                <a:moveTo>
                  <a:pt x="3830" y="6920"/>
                </a:moveTo>
                <a:lnTo>
                  <a:pt x="3514" y="7236"/>
                </a:lnTo>
                <a:lnTo>
                  <a:pt x="2383" y="7236"/>
                </a:lnTo>
                <a:cubicBezTo>
                  <a:pt x="2609" y="7040"/>
                  <a:pt x="2906" y="6920"/>
                  <a:pt x="3228" y="6920"/>
                </a:cubicBezTo>
                <a:close/>
                <a:moveTo>
                  <a:pt x="3121" y="7659"/>
                </a:moveTo>
                <a:lnTo>
                  <a:pt x="2752" y="8028"/>
                </a:lnTo>
                <a:lnTo>
                  <a:pt x="1936" y="8028"/>
                </a:lnTo>
                <a:cubicBezTo>
                  <a:pt x="1954" y="7898"/>
                  <a:pt x="1996" y="7772"/>
                  <a:pt x="2054" y="7659"/>
                </a:cubicBezTo>
                <a:close/>
                <a:moveTo>
                  <a:pt x="2365" y="8421"/>
                </a:moveTo>
                <a:lnTo>
                  <a:pt x="1906" y="8886"/>
                </a:lnTo>
                <a:lnTo>
                  <a:pt x="1906" y="8421"/>
                </a:lnTo>
                <a:close/>
                <a:moveTo>
                  <a:pt x="6111" y="8660"/>
                </a:moveTo>
                <a:cubicBezTo>
                  <a:pt x="6433" y="8660"/>
                  <a:pt x="6725" y="8779"/>
                  <a:pt x="6950" y="8976"/>
                </a:cubicBezTo>
                <a:lnTo>
                  <a:pt x="5825" y="8976"/>
                </a:lnTo>
                <a:lnTo>
                  <a:pt x="5504" y="8660"/>
                </a:lnTo>
                <a:close/>
                <a:moveTo>
                  <a:pt x="4146" y="7213"/>
                </a:moveTo>
                <a:lnTo>
                  <a:pt x="4146" y="7838"/>
                </a:lnTo>
                <a:cubicBezTo>
                  <a:pt x="4146" y="8333"/>
                  <a:pt x="3871" y="8767"/>
                  <a:pt x="3461" y="8993"/>
                </a:cubicBezTo>
                <a:lnTo>
                  <a:pt x="3461" y="7904"/>
                </a:lnTo>
                <a:lnTo>
                  <a:pt x="4146" y="7213"/>
                </a:lnTo>
                <a:close/>
                <a:moveTo>
                  <a:pt x="3038" y="8291"/>
                </a:moveTo>
                <a:lnTo>
                  <a:pt x="3038" y="9143"/>
                </a:lnTo>
                <a:cubicBezTo>
                  <a:pt x="2961" y="9155"/>
                  <a:pt x="2876" y="9160"/>
                  <a:pt x="2793" y="9160"/>
                </a:cubicBezTo>
                <a:lnTo>
                  <a:pt x="2169" y="9160"/>
                </a:lnTo>
                <a:lnTo>
                  <a:pt x="3038" y="8291"/>
                </a:lnTo>
                <a:close/>
                <a:moveTo>
                  <a:pt x="4806" y="3937"/>
                </a:moveTo>
                <a:lnTo>
                  <a:pt x="4806" y="9559"/>
                </a:lnTo>
                <a:cubicBezTo>
                  <a:pt x="4806" y="9628"/>
                  <a:pt x="4745" y="9688"/>
                  <a:pt x="4673" y="9688"/>
                </a:cubicBezTo>
                <a:cubicBezTo>
                  <a:pt x="4664" y="9688"/>
                  <a:pt x="4655" y="9687"/>
                  <a:pt x="4646" y="9685"/>
                </a:cubicBezTo>
                <a:cubicBezTo>
                  <a:pt x="4586" y="9672"/>
                  <a:pt x="4545" y="9614"/>
                  <a:pt x="4545" y="9553"/>
                </a:cubicBezTo>
                <a:lnTo>
                  <a:pt x="4545" y="3937"/>
                </a:lnTo>
                <a:close/>
                <a:moveTo>
                  <a:pt x="7279" y="9375"/>
                </a:moveTo>
                <a:cubicBezTo>
                  <a:pt x="7338" y="9488"/>
                  <a:pt x="7379" y="9614"/>
                  <a:pt x="7404" y="9744"/>
                </a:cubicBezTo>
                <a:lnTo>
                  <a:pt x="6587" y="9744"/>
                </a:lnTo>
                <a:lnTo>
                  <a:pt x="6218" y="9375"/>
                </a:lnTo>
                <a:close/>
                <a:moveTo>
                  <a:pt x="7445" y="10137"/>
                </a:moveTo>
                <a:lnTo>
                  <a:pt x="7445" y="10601"/>
                </a:lnTo>
                <a:lnTo>
                  <a:pt x="6986" y="10137"/>
                </a:lnTo>
                <a:close/>
                <a:moveTo>
                  <a:pt x="5199" y="8940"/>
                </a:moveTo>
                <a:lnTo>
                  <a:pt x="5891" y="9625"/>
                </a:lnTo>
                <a:lnTo>
                  <a:pt x="5891" y="10716"/>
                </a:lnTo>
                <a:cubicBezTo>
                  <a:pt x="5479" y="10494"/>
                  <a:pt x="5199" y="10060"/>
                  <a:pt x="5199" y="9559"/>
                </a:cubicBezTo>
                <a:lnTo>
                  <a:pt x="5199" y="8940"/>
                </a:lnTo>
                <a:close/>
                <a:moveTo>
                  <a:pt x="6284" y="10007"/>
                </a:moveTo>
                <a:lnTo>
                  <a:pt x="7159" y="10876"/>
                </a:lnTo>
                <a:lnTo>
                  <a:pt x="6529" y="10876"/>
                </a:lnTo>
                <a:cubicBezTo>
                  <a:pt x="6444" y="10876"/>
                  <a:pt x="6361" y="10870"/>
                  <a:pt x="6284" y="10859"/>
                </a:cubicBezTo>
                <a:lnTo>
                  <a:pt x="6284" y="10007"/>
                </a:lnTo>
                <a:close/>
                <a:moveTo>
                  <a:pt x="4663" y="0"/>
                </a:moveTo>
                <a:cubicBezTo>
                  <a:pt x="3943" y="0"/>
                  <a:pt x="3359" y="566"/>
                  <a:pt x="3312" y="1268"/>
                </a:cubicBezTo>
                <a:lnTo>
                  <a:pt x="2823" y="1268"/>
                </a:lnTo>
                <a:cubicBezTo>
                  <a:pt x="2519" y="1268"/>
                  <a:pt x="2276" y="1518"/>
                  <a:pt x="2276" y="1823"/>
                </a:cubicBezTo>
                <a:lnTo>
                  <a:pt x="2276" y="3734"/>
                </a:lnTo>
                <a:lnTo>
                  <a:pt x="2276" y="3740"/>
                </a:lnTo>
                <a:cubicBezTo>
                  <a:pt x="2276" y="4383"/>
                  <a:pt x="1996" y="5009"/>
                  <a:pt x="1513" y="5455"/>
                </a:cubicBezTo>
                <a:cubicBezTo>
                  <a:pt x="553" y="6337"/>
                  <a:pt x="0" y="7594"/>
                  <a:pt x="0" y="8899"/>
                </a:cubicBezTo>
                <a:cubicBezTo>
                  <a:pt x="0" y="11423"/>
                  <a:pt x="2139" y="13568"/>
                  <a:pt x="4663" y="13568"/>
                </a:cubicBezTo>
                <a:cubicBezTo>
                  <a:pt x="7201" y="13568"/>
                  <a:pt x="9322" y="11442"/>
                  <a:pt x="9322" y="8899"/>
                </a:cubicBezTo>
                <a:cubicBezTo>
                  <a:pt x="9322" y="8273"/>
                  <a:pt x="9202" y="7671"/>
                  <a:pt x="8965" y="7099"/>
                </a:cubicBezTo>
                <a:cubicBezTo>
                  <a:pt x="8932" y="7024"/>
                  <a:pt x="8859" y="6978"/>
                  <a:pt x="8781" y="6978"/>
                </a:cubicBezTo>
                <a:cubicBezTo>
                  <a:pt x="8742" y="6978"/>
                  <a:pt x="8702" y="6990"/>
                  <a:pt x="8666" y="7016"/>
                </a:cubicBezTo>
                <a:cubicBezTo>
                  <a:pt x="8589" y="7070"/>
                  <a:pt x="8566" y="7171"/>
                  <a:pt x="8601" y="7255"/>
                </a:cubicBezTo>
                <a:cubicBezTo>
                  <a:pt x="8816" y="7778"/>
                  <a:pt x="8929" y="8327"/>
                  <a:pt x="8929" y="8899"/>
                </a:cubicBezTo>
                <a:cubicBezTo>
                  <a:pt x="8929" y="11227"/>
                  <a:pt x="7035" y="13139"/>
                  <a:pt x="4712" y="13169"/>
                </a:cubicBezTo>
                <a:cubicBezTo>
                  <a:pt x="4694" y="13169"/>
                  <a:pt x="4677" y="13169"/>
                  <a:pt x="4659" y="13169"/>
                </a:cubicBezTo>
                <a:cubicBezTo>
                  <a:pt x="2359" y="13169"/>
                  <a:pt x="399" y="11216"/>
                  <a:pt x="399" y="8899"/>
                </a:cubicBezTo>
                <a:cubicBezTo>
                  <a:pt x="399" y="7701"/>
                  <a:pt x="899" y="6557"/>
                  <a:pt x="1781" y="5748"/>
                </a:cubicBezTo>
                <a:cubicBezTo>
                  <a:pt x="2293" y="5276"/>
                  <a:pt x="2609" y="4622"/>
                  <a:pt x="2662" y="3937"/>
                </a:cubicBezTo>
                <a:lnTo>
                  <a:pt x="4146" y="3937"/>
                </a:lnTo>
                <a:lnTo>
                  <a:pt x="4146" y="6522"/>
                </a:lnTo>
                <a:lnTo>
                  <a:pt x="3234" y="6522"/>
                </a:lnTo>
                <a:cubicBezTo>
                  <a:pt x="2299" y="6522"/>
                  <a:pt x="1507" y="7308"/>
                  <a:pt x="1507" y="8250"/>
                </a:cubicBezTo>
                <a:lnTo>
                  <a:pt x="1507" y="9358"/>
                </a:lnTo>
                <a:cubicBezTo>
                  <a:pt x="1507" y="9465"/>
                  <a:pt x="1597" y="9553"/>
                  <a:pt x="1704" y="9553"/>
                </a:cubicBezTo>
                <a:cubicBezTo>
                  <a:pt x="1913" y="9553"/>
                  <a:pt x="2127" y="9560"/>
                  <a:pt x="2339" y="9560"/>
                </a:cubicBezTo>
                <a:cubicBezTo>
                  <a:pt x="3012" y="9560"/>
                  <a:pt x="3675" y="9492"/>
                  <a:pt x="4146" y="8922"/>
                </a:cubicBezTo>
                <a:lnTo>
                  <a:pt x="4146" y="9548"/>
                </a:lnTo>
                <a:cubicBezTo>
                  <a:pt x="4146" y="9804"/>
                  <a:pt x="4330" y="10037"/>
                  <a:pt x="4586" y="10078"/>
                </a:cubicBezTo>
                <a:cubicBezTo>
                  <a:pt x="4618" y="10083"/>
                  <a:pt x="4649" y="10086"/>
                  <a:pt x="4679" y="10086"/>
                </a:cubicBezTo>
                <a:cubicBezTo>
                  <a:pt x="4750" y="10086"/>
                  <a:pt x="4815" y="10071"/>
                  <a:pt x="4878" y="10042"/>
                </a:cubicBezTo>
                <a:cubicBezTo>
                  <a:pt x="5039" y="10601"/>
                  <a:pt x="5479" y="11043"/>
                  <a:pt x="6034" y="11209"/>
                </a:cubicBezTo>
                <a:cubicBezTo>
                  <a:pt x="6268" y="11290"/>
                  <a:pt x="6536" y="11311"/>
                  <a:pt x="6807" y="11311"/>
                </a:cubicBezTo>
                <a:cubicBezTo>
                  <a:pt x="7094" y="11311"/>
                  <a:pt x="7385" y="11287"/>
                  <a:pt x="7642" y="11287"/>
                </a:cubicBezTo>
                <a:cubicBezTo>
                  <a:pt x="7755" y="11287"/>
                  <a:pt x="7844" y="11197"/>
                  <a:pt x="7844" y="11090"/>
                </a:cubicBezTo>
                <a:lnTo>
                  <a:pt x="7844" y="10001"/>
                </a:lnTo>
                <a:cubicBezTo>
                  <a:pt x="7844" y="9053"/>
                  <a:pt x="7052" y="8267"/>
                  <a:pt x="6111" y="8267"/>
                </a:cubicBezTo>
                <a:lnTo>
                  <a:pt x="5199" y="8267"/>
                </a:lnTo>
                <a:lnTo>
                  <a:pt x="5199" y="3937"/>
                </a:lnTo>
                <a:lnTo>
                  <a:pt x="6659" y="3937"/>
                </a:lnTo>
                <a:cubicBezTo>
                  <a:pt x="6713" y="4622"/>
                  <a:pt x="7022" y="5271"/>
                  <a:pt x="7535" y="5741"/>
                </a:cubicBezTo>
                <a:cubicBezTo>
                  <a:pt x="7779" y="5963"/>
                  <a:pt x="7994" y="6213"/>
                  <a:pt x="8178" y="6480"/>
                </a:cubicBezTo>
                <a:cubicBezTo>
                  <a:pt x="8215" y="6537"/>
                  <a:pt x="8278" y="6567"/>
                  <a:pt x="8342" y="6567"/>
                </a:cubicBezTo>
                <a:cubicBezTo>
                  <a:pt x="8380" y="6567"/>
                  <a:pt x="8418" y="6556"/>
                  <a:pt x="8451" y="6534"/>
                </a:cubicBezTo>
                <a:cubicBezTo>
                  <a:pt x="8541" y="6469"/>
                  <a:pt x="8566" y="6343"/>
                  <a:pt x="8506" y="6254"/>
                </a:cubicBezTo>
                <a:cubicBezTo>
                  <a:pt x="8303" y="5963"/>
                  <a:pt x="8065" y="5688"/>
                  <a:pt x="7802" y="5444"/>
                </a:cubicBezTo>
                <a:cubicBezTo>
                  <a:pt x="7326" y="5009"/>
                  <a:pt x="7052" y="4390"/>
                  <a:pt x="7052" y="3740"/>
                </a:cubicBezTo>
                <a:lnTo>
                  <a:pt x="7052" y="1823"/>
                </a:lnTo>
                <a:cubicBezTo>
                  <a:pt x="7052" y="1518"/>
                  <a:pt x="6802" y="1268"/>
                  <a:pt x="6499" y="1268"/>
                </a:cubicBezTo>
                <a:lnTo>
                  <a:pt x="3711" y="1268"/>
                </a:lnTo>
                <a:cubicBezTo>
                  <a:pt x="3753" y="781"/>
                  <a:pt x="4163" y="399"/>
                  <a:pt x="4663" y="399"/>
                </a:cubicBezTo>
                <a:cubicBezTo>
                  <a:pt x="4943" y="399"/>
                  <a:pt x="5212" y="523"/>
                  <a:pt x="5391" y="745"/>
                </a:cubicBezTo>
                <a:cubicBezTo>
                  <a:pt x="5432" y="790"/>
                  <a:pt x="5492" y="815"/>
                  <a:pt x="5551" y="815"/>
                </a:cubicBezTo>
                <a:cubicBezTo>
                  <a:pt x="5586" y="815"/>
                  <a:pt x="5621" y="806"/>
                  <a:pt x="5652" y="786"/>
                </a:cubicBezTo>
                <a:cubicBezTo>
                  <a:pt x="5760" y="726"/>
                  <a:pt x="5778" y="583"/>
                  <a:pt x="5700" y="495"/>
                </a:cubicBezTo>
                <a:cubicBezTo>
                  <a:pt x="5444" y="179"/>
                  <a:pt x="5063" y="0"/>
                  <a:pt x="4663" y="0"/>
                </a:cubicBezTo>
                <a:close/>
              </a:path>
            </a:pathLst>
          </a:custGeom>
          <a:solidFill>
            <a:schemeClr val="lt2"/>
          </a:solidFill>
          <a:ln>
            <a:solidFill>
              <a:schemeClr val="tx1">
                <a:lumMod val="90000"/>
                <a:lumOff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90000"/>
                  <a:lumOff val="10000"/>
                </a:schemeClr>
              </a:solidFill>
            </a:endParaRPr>
          </a:p>
        </p:txBody>
      </p:sp>
      <p:sp>
        <p:nvSpPr>
          <p:cNvPr id="11" name="Rectangle 10"/>
          <p:cNvSpPr/>
          <p:nvPr/>
        </p:nvSpPr>
        <p:spPr>
          <a:xfrm>
            <a:off x="3599707" y="1943175"/>
            <a:ext cx="5341527" cy="461665"/>
          </a:xfrm>
          <a:prstGeom prst="rect">
            <a:avLst/>
          </a:prstGeom>
        </p:spPr>
        <p:txBody>
          <a:bodyPr wrap="none">
            <a:spAutoFit/>
          </a:bodyPr>
          <a:lstStyle/>
          <a:p>
            <a:pPr lvl="0" fontAlgn="base"/>
            <a:r>
              <a:rPr lang="vi-VN" sz="2400" dirty="0">
                <a:solidFill>
                  <a:schemeClr val="tx1">
                    <a:lumMod val="90000"/>
                    <a:lumOff val="10000"/>
                  </a:schemeClr>
                </a:solidFill>
                <a:latin typeface="UTM Avo" panose="02040603050506020204" pitchFamily="18" charset="0"/>
                <a:ea typeface="+mn-ea"/>
                <a:cs typeface="+mn-cs"/>
              </a:rPr>
              <a:t>Bạn nhỏ </a:t>
            </a:r>
            <a:r>
              <a:rPr lang="en-US" sz="2400" dirty="0" err="1">
                <a:solidFill>
                  <a:schemeClr val="tx1">
                    <a:lumMod val="90000"/>
                    <a:lumOff val="10000"/>
                  </a:schemeClr>
                </a:solidFill>
                <a:latin typeface="UTM Avo" panose="02040603050506020204" pitchFamily="18" charset="0"/>
                <a:ea typeface="+mn-ea"/>
                <a:cs typeface="+mn-cs"/>
              </a:rPr>
              <a:t>làm</a:t>
            </a:r>
            <a:r>
              <a:rPr lang="en-US" sz="2400" dirty="0">
                <a:solidFill>
                  <a:schemeClr val="tx1">
                    <a:lumMod val="90000"/>
                    <a:lumOff val="10000"/>
                  </a:schemeClr>
                </a:solidFill>
                <a:latin typeface="UTM Avo" panose="02040603050506020204" pitchFamily="18" charset="0"/>
                <a:ea typeface="+mn-ea"/>
                <a:cs typeface="+mn-cs"/>
              </a:rPr>
              <a:t> </a:t>
            </a:r>
            <a:r>
              <a:rPr lang="en-US" sz="2400" dirty="0" err="1">
                <a:solidFill>
                  <a:schemeClr val="tx1">
                    <a:lumMod val="90000"/>
                    <a:lumOff val="10000"/>
                  </a:schemeClr>
                </a:solidFill>
                <a:latin typeface="UTM Avo" panose="02040603050506020204" pitchFamily="18" charset="0"/>
                <a:ea typeface="+mn-ea"/>
                <a:cs typeface="+mn-cs"/>
              </a:rPr>
              <a:t>việc</a:t>
            </a:r>
            <a:r>
              <a:rPr lang="en-US" sz="2400" dirty="0">
                <a:solidFill>
                  <a:schemeClr val="tx1">
                    <a:lumMod val="90000"/>
                    <a:lumOff val="10000"/>
                  </a:schemeClr>
                </a:solidFill>
                <a:latin typeface="UTM Avo" panose="02040603050506020204" pitchFamily="18" charset="0"/>
                <a:ea typeface="+mn-ea"/>
                <a:cs typeface="+mn-cs"/>
              </a:rPr>
              <a:t> </a:t>
            </a:r>
            <a:r>
              <a:rPr lang="en-US" sz="2400" dirty="0" err="1">
                <a:solidFill>
                  <a:schemeClr val="tx1">
                    <a:lumMod val="90000"/>
                    <a:lumOff val="10000"/>
                  </a:schemeClr>
                </a:solidFill>
                <a:latin typeface="UTM Avo" panose="02040603050506020204" pitchFamily="18" charset="0"/>
                <a:ea typeface="+mn-ea"/>
                <a:cs typeface="+mn-cs"/>
              </a:rPr>
              <a:t>đó</a:t>
            </a:r>
            <a:r>
              <a:rPr lang="en-US" sz="2400" dirty="0">
                <a:solidFill>
                  <a:schemeClr val="tx1">
                    <a:lumMod val="90000"/>
                    <a:lumOff val="10000"/>
                  </a:schemeClr>
                </a:solidFill>
                <a:latin typeface="UTM Avo" panose="02040603050506020204" pitchFamily="18" charset="0"/>
                <a:ea typeface="+mn-ea"/>
                <a:cs typeface="+mn-cs"/>
              </a:rPr>
              <a:t> </a:t>
            </a:r>
            <a:r>
              <a:rPr lang="en-US" sz="2400" dirty="0" err="1">
                <a:solidFill>
                  <a:schemeClr val="tx1">
                    <a:lumMod val="90000"/>
                    <a:lumOff val="10000"/>
                  </a:schemeClr>
                </a:solidFill>
                <a:latin typeface="UTM Avo" panose="02040603050506020204" pitchFamily="18" charset="0"/>
                <a:ea typeface="+mn-ea"/>
                <a:cs typeface="+mn-cs"/>
              </a:rPr>
              <a:t>vào</a:t>
            </a:r>
            <a:r>
              <a:rPr lang="en-US" sz="2400" dirty="0">
                <a:solidFill>
                  <a:schemeClr val="tx1">
                    <a:lumMod val="90000"/>
                    <a:lumOff val="10000"/>
                  </a:schemeClr>
                </a:solidFill>
                <a:latin typeface="UTM Avo" panose="02040603050506020204" pitchFamily="18" charset="0"/>
                <a:ea typeface="+mn-ea"/>
                <a:cs typeface="+mn-cs"/>
              </a:rPr>
              <a:t> </a:t>
            </a:r>
            <a:r>
              <a:rPr lang="en-US" sz="2400" dirty="0" err="1">
                <a:solidFill>
                  <a:schemeClr val="tx1">
                    <a:lumMod val="90000"/>
                    <a:lumOff val="10000"/>
                  </a:schemeClr>
                </a:solidFill>
                <a:latin typeface="UTM Avo" panose="02040603050506020204" pitchFamily="18" charset="0"/>
                <a:ea typeface="+mn-ea"/>
                <a:cs typeface="+mn-cs"/>
              </a:rPr>
              <a:t>lúc</a:t>
            </a:r>
            <a:r>
              <a:rPr lang="en-US" sz="2400" dirty="0">
                <a:solidFill>
                  <a:schemeClr val="tx1">
                    <a:lumMod val="90000"/>
                    <a:lumOff val="10000"/>
                  </a:schemeClr>
                </a:solidFill>
                <a:latin typeface="UTM Avo" panose="02040603050506020204" pitchFamily="18" charset="0"/>
                <a:ea typeface="+mn-ea"/>
                <a:cs typeface="+mn-cs"/>
              </a:rPr>
              <a:t> </a:t>
            </a:r>
            <a:r>
              <a:rPr lang="en-US" sz="2400" dirty="0" err="1">
                <a:solidFill>
                  <a:schemeClr val="tx1">
                    <a:lumMod val="90000"/>
                    <a:lumOff val="10000"/>
                  </a:schemeClr>
                </a:solidFill>
                <a:latin typeface="UTM Avo" panose="02040603050506020204" pitchFamily="18" charset="0"/>
                <a:ea typeface="+mn-ea"/>
                <a:cs typeface="+mn-cs"/>
              </a:rPr>
              <a:t>nào</a:t>
            </a:r>
            <a:r>
              <a:rPr lang="vi-VN" sz="2400" dirty="0">
                <a:solidFill>
                  <a:schemeClr val="tx1">
                    <a:lumMod val="90000"/>
                    <a:lumOff val="10000"/>
                  </a:schemeClr>
                </a:solidFill>
                <a:latin typeface="UTM Avo" panose="02040603050506020204" pitchFamily="18" charset="0"/>
                <a:ea typeface="+mn-ea"/>
                <a:cs typeface="+mn-cs"/>
              </a:rPr>
              <a:t>?</a:t>
            </a:r>
            <a:endParaRPr lang="en-US" sz="2400" dirty="0">
              <a:solidFill>
                <a:schemeClr val="tx1">
                  <a:lumMod val="90000"/>
                  <a:lumOff val="10000"/>
                </a:schemeClr>
              </a:solidFill>
              <a:latin typeface="UTM Avo" panose="02040603050506020204" pitchFamily="18" charset="0"/>
              <a:ea typeface="+mn-ea"/>
              <a:cs typeface="+mn-cs"/>
            </a:endParaRPr>
          </a:p>
        </p:txBody>
      </p:sp>
      <p:sp>
        <p:nvSpPr>
          <p:cNvPr id="12" name="Rectangle 11"/>
          <p:cNvSpPr/>
          <p:nvPr/>
        </p:nvSpPr>
        <p:spPr>
          <a:xfrm>
            <a:off x="3613587" y="2402566"/>
            <a:ext cx="5544293" cy="830997"/>
          </a:xfrm>
          <a:prstGeom prst="rect">
            <a:avLst/>
          </a:prstGeom>
        </p:spPr>
        <p:txBody>
          <a:bodyPr wrap="square">
            <a:spAutoFit/>
          </a:bodyPr>
          <a:lstStyle/>
          <a:p>
            <a:pPr lvl="0" fontAlgn="base"/>
            <a:r>
              <a:rPr lang="en-US" sz="2400" dirty="0" err="1">
                <a:solidFill>
                  <a:schemeClr val="tx2">
                    <a:lumMod val="75000"/>
                  </a:schemeClr>
                </a:solidFill>
                <a:latin typeface="UTM Avo" panose="02040603050506020204" pitchFamily="18" charset="0"/>
                <a:ea typeface="+mn-ea"/>
                <a:cs typeface="+mn-cs"/>
              </a:rPr>
              <a:t>Buổi</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sáng</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sau</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khi</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đánh</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răng</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rửa</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mặt</a:t>
            </a:r>
            <a:r>
              <a:rPr lang="en-US" sz="2400" dirty="0">
                <a:solidFill>
                  <a:schemeClr val="tx2">
                    <a:lumMod val="75000"/>
                  </a:schemeClr>
                </a:solidFill>
                <a:latin typeface="UTM Avo" panose="02040603050506020204" pitchFamily="18" charset="0"/>
                <a:ea typeface="+mn-ea"/>
                <a:cs typeface="+mn-cs"/>
              </a:rPr>
              <a:t>.</a:t>
            </a:r>
          </a:p>
        </p:txBody>
      </p:sp>
      <p:sp>
        <p:nvSpPr>
          <p:cNvPr id="13" name="Google Shape;1177;p72"/>
          <p:cNvSpPr/>
          <p:nvPr/>
        </p:nvSpPr>
        <p:spPr>
          <a:xfrm flipV="1">
            <a:off x="3391651" y="2000213"/>
            <a:ext cx="196858" cy="283788"/>
          </a:xfrm>
          <a:custGeom>
            <a:avLst/>
            <a:gdLst/>
            <a:ahLst/>
            <a:cxnLst/>
            <a:rect l="l" t="t" r="r" b="b"/>
            <a:pathLst>
              <a:path w="9322" h="13568" extrusionOk="0">
                <a:moveTo>
                  <a:pt x="2793" y="1688"/>
                </a:moveTo>
                <a:cubicBezTo>
                  <a:pt x="2803" y="1688"/>
                  <a:pt x="2813" y="1689"/>
                  <a:pt x="2823" y="1691"/>
                </a:cubicBezTo>
                <a:lnTo>
                  <a:pt x="6499" y="1691"/>
                </a:lnTo>
                <a:cubicBezTo>
                  <a:pt x="6587" y="1691"/>
                  <a:pt x="6653" y="1763"/>
                  <a:pt x="6653" y="1846"/>
                </a:cubicBezTo>
                <a:lnTo>
                  <a:pt x="6653" y="2060"/>
                </a:lnTo>
                <a:lnTo>
                  <a:pt x="2669" y="2060"/>
                </a:lnTo>
                <a:lnTo>
                  <a:pt x="2669" y="1817"/>
                </a:lnTo>
                <a:cubicBezTo>
                  <a:pt x="2669" y="1738"/>
                  <a:pt x="2724" y="1688"/>
                  <a:pt x="2793" y="1688"/>
                </a:cubicBezTo>
                <a:close/>
                <a:moveTo>
                  <a:pt x="6653" y="2460"/>
                </a:moveTo>
                <a:lnTo>
                  <a:pt x="6653" y="2799"/>
                </a:lnTo>
                <a:lnTo>
                  <a:pt x="3997" y="2799"/>
                </a:lnTo>
                <a:cubicBezTo>
                  <a:pt x="3896" y="2799"/>
                  <a:pt x="3805" y="2876"/>
                  <a:pt x="3794" y="2972"/>
                </a:cubicBezTo>
                <a:cubicBezTo>
                  <a:pt x="3783" y="3096"/>
                  <a:pt x="3871" y="3198"/>
                  <a:pt x="3991" y="3198"/>
                </a:cubicBezTo>
                <a:lnTo>
                  <a:pt x="6653" y="3198"/>
                </a:lnTo>
                <a:lnTo>
                  <a:pt x="6653" y="3538"/>
                </a:lnTo>
                <a:lnTo>
                  <a:pt x="2669" y="3538"/>
                </a:lnTo>
                <a:lnTo>
                  <a:pt x="2669" y="3198"/>
                </a:lnTo>
                <a:lnTo>
                  <a:pt x="3002" y="3198"/>
                </a:lnTo>
                <a:cubicBezTo>
                  <a:pt x="3104" y="3198"/>
                  <a:pt x="3192" y="3126"/>
                  <a:pt x="3205" y="3025"/>
                </a:cubicBezTo>
                <a:cubicBezTo>
                  <a:pt x="3216" y="2906"/>
                  <a:pt x="3126" y="2799"/>
                  <a:pt x="3008" y="2799"/>
                </a:cubicBezTo>
                <a:lnTo>
                  <a:pt x="2669" y="2799"/>
                </a:lnTo>
                <a:lnTo>
                  <a:pt x="2669" y="2460"/>
                </a:lnTo>
                <a:close/>
                <a:moveTo>
                  <a:pt x="3830" y="6920"/>
                </a:moveTo>
                <a:lnTo>
                  <a:pt x="3514" y="7236"/>
                </a:lnTo>
                <a:lnTo>
                  <a:pt x="2383" y="7236"/>
                </a:lnTo>
                <a:cubicBezTo>
                  <a:pt x="2609" y="7040"/>
                  <a:pt x="2906" y="6920"/>
                  <a:pt x="3228" y="6920"/>
                </a:cubicBezTo>
                <a:close/>
                <a:moveTo>
                  <a:pt x="3121" y="7659"/>
                </a:moveTo>
                <a:lnTo>
                  <a:pt x="2752" y="8028"/>
                </a:lnTo>
                <a:lnTo>
                  <a:pt x="1936" y="8028"/>
                </a:lnTo>
                <a:cubicBezTo>
                  <a:pt x="1954" y="7898"/>
                  <a:pt x="1996" y="7772"/>
                  <a:pt x="2054" y="7659"/>
                </a:cubicBezTo>
                <a:close/>
                <a:moveTo>
                  <a:pt x="2365" y="8421"/>
                </a:moveTo>
                <a:lnTo>
                  <a:pt x="1906" y="8886"/>
                </a:lnTo>
                <a:lnTo>
                  <a:pt x="1906" y="8421"/>
                </a:lnTo>
                <a:close/>
                <a:moveTo>
                  <a:pt x="6111" y="8660"/>
                </a:moveTo>
                <a:cubicBezTo>
                  <a:pt x="6433" y="8660"/>
                  <a:pt x="6725" y="8779"/>
                  <a:pt x="6950" y="8976"/>
                </a:cubicBezTo>
                <a:lnTo>
                  <a:pt x="5825" y="8976"/>
                </a:lnTo>
                <a:lnTo>
                  <a:pt x="5504" y="8660"/>
                </a:lnTo>
                <a:close/>
                <a:moveTo>
                  <a:pt x="4146" y="7213"/>
                </a:moveTo>
                <a:lnTo>
                  <a:pt x="4146" y="7838"/>
                </a:lnTo>
                <a:cubicBezTo>
                  <a:pt x="4146" y="8333"/>
                  <a:pt x="3871" y="8767"/>
                  <a:pt x="3461" y="8993"/>
                </a:cubicBezTo>
                <a:lnTo>
                  <a:pt x="3461" y="7904"/>
                </a:lnTo>
                <a:lnTo>
                  <a:pt x="4146" y="7213"/>
                </a:lnTo>
                <a:close/>
                <a:moveTo>
                  <a:pt x="3038" y="8291"/>
                </a:moveTo>
                <a:lnTo>
                  <a:pt x="3038" y="9143"/>
                </a:lnTo>
                <a:cubicBezTo>
                  <a:pt x="2961" y="9155"/>
                  <a:pt x="2876" y="9160"/>
                  <a:pt x="2793" y="9160"/>
                </a:cubicBezTo>
                <a:lnTo>
                  <a:pt x="2169" y="9160"/>
                </a:lnTo>
                <a:lnTo>
                  <a:pt x="3038" y="8291"/>
                </a:lnTo>
                <a:close/>
                <a:moveTo>
                  <a:pt x="4806" y="3937"/>
                </a:moveTo>
                <a:lnTo>
                  <a:pt x="4806" y="9559"/>
                </a:lnTo>
                <a:cubicBezTo>
                  <a:pt x="4806" y="9628"/>
                  <a:pt x="4745" y="9688"/>
                  <a:pt x="4673" y="9688"/>
                </a:cubicBezTo>
                <a:cubicBezTo>
                  <a:pt x="4664" y="9688"/>
                  <a:pt x="4655" y="9687"/>
                  <a:pt x="4646" y="9685"/>
                </a:cubicBezTo>
                <a:cubicBezTo>
                  <a:pt x="4586" y="9672"/>
                  <a:pt x="4545" y="9614"/>
                  <a:pt x="4545" y="9553"/>
                </a:cubicBezTo>
                <a:lnTo>
                  <a:pt x="4545" y="3937"/>
                </a:lnTo>
                <a:close/>
                <a:moveTo>
                  <a:pt x="7279" y="9375"/>
                </a:moveTo>
                <a:cubicBezTo>
                  <a:pt x="7338" y="9488"/>
                  <a:pt x="7379" y="9614"/>
                  <a:pt x="7404" y="9744"/>
                </a:cubicBezTo>
                <a:lnTo>
                  <a:pt x="6587" y="9744"/>
                </a:lnTo>
                <a:lnTo>
                  <a:pt x="6218" y="9375"/>
                </a:lnTo>
                <a:close/>
                <a:moveTo>
                  <a:pt x="7445" y="10137"/>
                </a:moveTo>
                <a:lnTo>
                  <a:pt x="7445" y="10601"/>
                </a:lnTo>
                <a:lnTo>
                  <a:pt x="6986" y="10137"/>
                </a:lnTo>
                <a:close/>
                <a:moveTo>
                  <a:pt x="5199" y="8940"/>
                </a:moveTo>
                <a:lnTo>
                  <a:pt x="5891" y="9625"/>
                </a:lnTo>
                <a:lnTo>
                  <a:pt x="5891" y="10716"/>
                </a:lnTo>
                <a:cubicBezTo>
                  <a:pt x="5479" y="10494"/>
                  <a:pt x="5199" y="10060"/>
                  <a:pt x="5199" y="9559"/>
                </a:cubicBezTo>
                <a:lnTo>
                  <a:pt x="5199" y="8940"/>
                </a:lnTo>
                <a:close/>
                <a:moveTo>
                  <a:pt x="6284" y="10007"/>
                </a:moveTo>
                <a:lnTo>
                  <a:pt x="7159" y="10876"/>
                </a:lnTo>
                <a:lnTo>
                  <a:pt x="6529" y="10876"/>
                </a:lnTo>
                <a:cubicBezTo>
                  <a:pt x="6444" y="10876"/>
                  <a:pt x="6361" y="10870"/>
                  <a:pt x="6284" y="10859"/>
                </a:cubicBezTo>
                <a:lnTo>
                  <a:pt x="6284" y="10007"/>
                </a:lnTo>
                <a:close/>
                <a:moveTo>
                  <a:pt x="4663" y="0"/>
                </a:moveTo>
                <a:cubicBezTo>
                  <a:pt x="3943" y="0"/>
                  <a:pt x="3359" y="566"/>
                  <a:pt x="3312" y="1268"/>
                </a:cubicBezTo>
                <a:lnTo>
                  <a:pt x="2823" y="1268"/>
                </a:lnTo>
                <a:cubicBezTo>
                  <a:pt x="2519" y="1268"/>
                  <a:pt x="2276" y="1518"/>
                  <a:pt x="2276" y="1823"/>
                </a:cubicBezTo>
                <a:lnTo>
                  <a:pt x="2276" y="3734"/>
                </a:lnTo>
                <a:lnTo>
                  <a:pt x="2276" y="3740"/>
                </a:lnTo>
                <a:cubicBezTo>
                  <a:pt x="2276" y="4383"/>
                  <a:pt x="1996" y="5009"/>
                  <a:pt x="1513" y="5455"/>
                </a:cubicBezTo>
                <a:cubicBezTo>
                  <a:pt x="553" y="6337"/>
                  <a:pt x="0" y="7594"/>
                  <a:pt x="0" y="8899"/>
                </a:cubicBezTo>
                <a:cubicBezTo>
                  <a:pt x="0" y="11423"/>
                  <a:pt x="2139" y="13568"/>
                  <a:pt x="4663" y="13568"/>
                </a:cubicBezTo>
                <a:cubicBezTo>
                  <a:pt x="7201" y="13568"/>
                  <a:pt x="9322" y="11442"/>
                  <a:pt x="9322" y="8899"/>
                </a:cubicBezTo>
                <a:cubicBezTo>
                  <a:pt x="9322" y="8273"/>
                  <a:pt x="9202" y="7671"/>
                  <a:pt x="8965" y="7099"/>
                </a:cubicBezTo>
                <a:cubicBezTo>
                  <a:pt x="8932" y="7024"/>
                  <a:pt x="8859" y="6978"/>
                  <a:pt x="8781" y="6978"/>
                </a:cubicBezTo>
                <a:cubicBezTo>
                  <a:pt x="8742" y="6978"/>
                  <a:pt x="8702" y="6990"/>
                  <a:pt x="8666" y="7016"/>
                </a:cubicBezTo>
                <a:cubicBezTo>
                  <a:pt x="8589" y="7070"/>
                  <a:pt x="8566" y="7171"/>
                  <a:pt x="8601" y="7255"/>
                </a:cubicBezTo>
                <a:cubicBezTo>
                  <a:pt x="8816" y="7778"/>
                  <a:pt x="8929" y="8327"/>
                  <a:pt x="8929" y="8899"/>
                </a:cubicBezTo>
                <a:cubicBezTo>
                  <a:pt x="8929" y="11227"/>
                  <a:pt x="7035" y="13139"/>
                  <a:pt x="4712" y="13169"/>
                </a:cubicBezTo>
                <a:cubicBezTo>
                  <a:pt x="4694" y="13169"/>
                  <a:pt x="4677" y="13169"/>
                  <a:pt x="4659" y="13169"/>
                </a:cubicBezTo>
                <a:cubicBezTo>
                  <a:pt x="2359" y="13169"/>
                  <a:pt x="399" y="11216"/>
                  <a:pt x="399" y="8899"/>
                </a:cubicBezTo>
                <a:cubicBezTo>
                  <a:pt x="399" y="7701"/>
                  <a:pt x="899" y="6557"/>
                  <a:pt x="1781" y="5748"/>
                </a:cubicBezTo>
                <a:cubicBezTo>
                  <a:pt x="2293" y="5276"/>
                  <a:pt x="2609" y="4622"/>
                  <a:pt x="2662" y="3937"/>
                </a:cubicBezTo>
                <a:lnTo>
                  <a:pt x="4146" y="3937"/>
                </a:lnTo>
                <a:lnTo>
                  <a:pt x="4146" y="6522"/>
                </a:lnTo>
                <a:lnTo>
                  <a:pt x="3234" y="6522"/>
                </a:lnTo>
                <a:cubicBezTo>
                  <a:pt x="2299" y="6522"/>
                  <a:pt x="1507" y="7308"/>
                  <a:pt x="1507" y="8250"/>
                </a:cubicBezTo>
                <a:lnTo>
                  <a:pt x="1507" y="9358"/>
                </a:lnTo>
                <a:cubicBezTo>
                  <a:pt x="1507" y="9465"/>
                  <a:pt x="1597" y="9553"/>
                  <a:pt x="1704" y="9553"/>
                </a:cubicBezTo>
                <a:cubicBezTo>
                  <a:pt x="1913" y="9553"/>
                  <a:pt x="2127" y="9560"/>
                  <a:pt x="2339" y="9560"/>
                </a:cubicBezTo>
                <a:cubicBezTo>
                  <a:pt x="3012" y="9560"/>
                  <a:pt x="3675" y="9492"/>
                  <a:pt x="4146" y="8922"/>
                </a:cubicBezTo>
                <a:lnTo>
                  <a:pt x="4146" y="9548"/>
                </a:lnTo>
                <a:cubicBezTo>
                  <a:pt x="4146" y="9804"/>
                  <a:pt x="4330" y="10037"/>
                  <a:pt x="4586" y="10078"/>
                </a:cubicBezTo>
                <a:cubicBezTo>
                  <a:pt x="4618" y="10083"/>
                  <a:pt x="4649" y="10086"/>
                  <a:pt x="4679" y="10086"/>
                </a:cubicBezTo>
                <a:cubicBezTo>
                  <a:pt x="4750" y="10086"/>
                  <a:pt x="4815" y="10071"/>
                  <a:pt x="4878" y="10042"/>
                </a:cubicBezTo>
                <a:cubicBezTo>
                  <a:pt x="5039" y="10601"/>
                  <a:pt x="5479" y="11043"/>
                  <a:pt x="6034" y="11209"/>
                </a:cubicBezTo>
                <a:cubicBezTo>
                  <a:pt x="6268" y="11290"/>
                  <a:pt x="6536" y="11311"/>
                  <a:pt x="6807" y="11311"/>
                </a:cubicBezTo>
                <a:cubicBezTo>
                  <a:pt x="7094" y="11311"/>
                  <a:pt x="7385" y="11287"/>
                  <a:pt x="7642" y="11287"/>
                </a:cubicBezTo>
                <a:cubicBezTo>
                  <a:pt x="7755" y="11287"/>
                  <a:pt x="7844" y="11197"/>
                  <a:pt x="7844" y="11090"/>
                </a:cubicBezTo>
                <a:lnTo>
                  <a:pt x="7844" y="10001"/>
                </a:lnTo>
                <a:cubicBezTo>
                  <a:pt x="7844" y="9053"/>
                  <a:pt x="7052" y="8267"/>
                  <a:pt x="6111" y="8267"/>
                </a:cubicBezTo>
                <a:lnTo>
                  <a:pt x="5199" y="8267"/>
                </a:lnTo>
                <a:lnTo>
                  <a:pt x="5199" y="3937"/>
                </a:lnTo>
                <a:lnTo>
                  <a:pt x="6659" y="3937"/>
                </a:lnTo>
                <a:cubicBezTo>
                  <a:pt x="6713" y="4622"/>
                  <a:pt x="7022" y="5271"/>
                  <a:pt x="7535" y="5741"/>
                </a:cubicBezTo>
                <a:cubicBezTo>
                  <a:pt x="7779" y="5963"/>
                  <a:pt x="7994" y="6213"/>
                  <a:pt x="8178" y="6480"/>
                </a:cubicBezTo>
                <a:cubicBezTo>
                  <a:pt x="8215" y="6537"/>
                  <a:pt x="8278" y="6567"/>
                  <a:pt x="8342" y="6567"/>
                </a:cubicBezTo>
                <a:cubicBezTo>
                  <a:pt x="8380" y="6567"/>
                  <a:pt x="8418" y="6556"/>
                  <a:pt x="8451" y="6534"/>
                </a:cubicBezTo>
                <a:cubicBezTo>
                  <a:pt x="8541" y="6469"/>
                  <a:pt x="8566" y="6343"/>
                  <a:pt x="8506" y="6254"/>
                </a:cubicBezTo>
                <a:cubicBezTo>
                  <a:pt x="8303" y="5963"/>
                  <a:pt x="8065" y="5688"/>
                  <a:pt x="7802" y="5444"/>
                </a:cubicBezTo>
                <a:cubicBezTo>
                  <a:pt x="7326" y="5009"/>
                  <a:pt x="7052" y="4390"/>
                  <a:pt x="7052" y="3740"/>
                </a:cubicBezTo>
                <a:lnTo>
                  <a:pt x="7052" y="1823"/>
                </a:lnTo>
                <a:cubicBezTo>
                  <a:pt x="7052" y="1518"/>
                  <a:pt x="6802" y="1268"/>
                  <a:pt x="6499" y="1268"/>
                </a:cubicBezTo>
                <a:lnTo>
                  <a:pt x="3711" y="1268"/>
                </a:lnTo>
                <a:cubicBezTo>
                  <a:pt x="3753" y="781"/>
                  <a:pt x="4163" y="399"/>
                  <a:pt x="4663" y="399"/>
                </a:cubicBezTo>
                <a:cubicBezTo>
                  <a:pt x="4943" y="399"/>
                  <a:pt x="5212" y="523"/>
                  <a:pt x="5391" y="745"/>
                </a:cubicBezTo>
                <a:cubicBezTo>
                  <a:pt x="5432" y="790"/>
                  <a:pt x="5492" y="815"/>
                  <a:pt x="5551" y="815"/>
                </a:cubicBezTo>
                <a:cubicBezTo>
                  <a:pt x="5586" y="815"/>
                  <a:pt x="5621" y="806"/>
                  <a:pt x="5652" y="786"/>
                </a:cubicBezTo>
                <a:cubicBezTo>
                  <a:pt x="5760" y="726"/>
                  <a:pt x="5778" y="583"/>
                  <a:pt x="5700" y="495"/>
                </a:cubicBezTo>
                <a:cubicBezTo>
                  <a:pt x="5444" y="179"/>
                  <a:pt x="5063" y="0"/>
                  <a:pt x="4663" y="0"/>
                </a:cubicBezTo>
                <a:close/>
              </a:path>
            </a:pathLst>
          </a:custGeom>
          <a:solidFill>
            <a:schemeClr val="lt2"/>
          </a:solidFill>
          <a:ln>
            <a:solidFill>
              <a:schemeClr val="tx1">
                <a:lumMod val="90000"/>
                <a:lumOff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90000"/>
                  <a:lumOff val="10000"/>
                </a:schemeClr>
              </a:solidFill>
            </a:endParaRPr>
          </a:p>
        </p:txBody>
      </p:sp>
      <p:sp>
        <p:nvSpPr>
          <p:cNvPr id="14" name="Rectangle 13"/>
          <p:cNvSpPr/>
          <p:nvPr/>
        </p:nvSpPr>
        <p:spPr>
          <a:xfrm>
            <a:off x="3613586" y="2954374"/>
            <a:ext cx="4705391" cy="830997"/>
          </a:xfrm>
          <a:prstGeom prst="rect">
            <a:avLst/>
          </a:prstGeom>
        </p:spPr>
        <p:txBody>
          <a:bodyPr wrap="square">
            <a:spAutoFit/>
          </a:bodyPr>
          <a:lstStyle/>
          <a:p>
            <a:pPr lvl="0" fontAlgn="base"/>
            <a:r>
              <a:rPr lang="en-US" sz="2400" dirty="0">
                <a:solidFill>
                  <a:schemeClr val="tx1">
                    <a:lumMod val="90000"/>
                    <a:lumOff val="10000"/>
                  </a:schemeClr>
                </a:solidFill>
                <a:latin typeface="UTM Avo" panose="02040603050506020204" pitchFamily="18" charset="0"/>
                <a:ea typeface="+mn-ea"/>
                <a:cs typeface="+mn-cs"/>
              </a:rPr>
              <a:t>Theo </a:t>
            </a:r>
            <a:r>
              <a:rPr lang="en-US" sz="2400" dirty="0" err="1">
                <a:solidFill>
                  <a:schemeClr val="tx1">
                    <a:lumMod val="90000"/>
                    <a:lumOff val="10000"/>
                  </a:schemeClr>
                </a:solidFill>
                <a:latin typeface="UTM Avo" panose="02040603050506020204" pitchFamily="18" charset="0"/>
                <a:ea typeface="+mn-ea"/>
                <a:cs typeface="+mn-cs"/>
              </a:rPr>
              <a:t>em</a:t>
            </a:r>
            <a:r>
              <a:rPr lang="en-US" sz="2400" dirty="0">
                <a:solidFill>
                  <a:schemeClr val="tx1">
                    <a:lumMod val="90000"/>
                    <a:lumOff val="10000"/>
                  </a:schemeClr>
                </a:solidFill>
                <a:latin typeface="UTM Avo" panose="02040603050506020204" pitchFamily="18" charset="0"/>
                <a:ea typeface="+mn-ea"/>
                <a:cs typeface="+mn-cs"/>
              </a:rPr>
              <a:t>, </a:t>
            </a:r>
            <a:r>
              <a:rPr lang="en-US" sz="2400" dirty="0" err="1">
                <a:solidFill>
                  <a:schemeClr val="tx1">
                    <a:lumMod val="90000"/>
                    <a:lumOff val="10000"/>
                  </a:schemeClr>
                </a:solidFill>
                <a:latin typeface="UTM Avo" panose="02040603050506020204" pitchFamily="18" charset="0"/>
                <a:ea typeface="+mn-ea"/>
                <a:cs typeface="+mn-cs"/>
              </a:rPr>
              <a:t>bạn</a:t>
            </a:r>
            <a:r>
              <a:rPr lang="en-US" sz="2400" dirty="0">
                <a:solidFill>
                  <a:schemeClr val="tx1">
                    <a:lumMod val="90000"/>
                    <a:lumOff val="10000"/>
                  </a:schemeClr>
                </a:solidFill>
                <a:latin typeface="UTM Avo" panose="02040603050506020204" pitchFamily="18" charset="0"/>
                <a:ea typeface="+mn-ea"/>
                <a:cs typeface="+mn-cs"/>
              </a:rPr>
              <a:t> </a:t>
            </a:r>
            <a:r>
              <a:rPr lang="en-US" sz="2400" dirty="0" err="1">
                <a:solidFill>
                  <a:schemeClr val="tx1">
                    <a:lumMod val="90000"/>
                    <a:lumOff val="10000"/>
                  </a:schemeClr>
                </a:solidFill>
                <a:latin typeface="UTM Avo" panose="02040603050506020204" pitchFamily="18" charset="0"/>
                <a:ea typeface="+mn-ea"/>
                <a:cs typeface="+mn-cs"/>
              </a:rPr>
              <a:t>nhỏ</a:t>
            </a:r>
            <a:r>
              <a:rPr lang="en-US" sz="2400" dirty="0">
                <a:solidFill>
                  <a:schemeClr val="tx1">
                    <a:lumMod val="90000"/>
                    <a:lumOff val="10000"/>
                  </a:schemeClr>
                </a:solidFill>
                <a:latin typeface="UTM Avo" panose="02040603050506020204" pitchFamily="18" charset="0"/>
                <a:ea typeface="+mn-ea"/>
                <a:cs typeface="+mn-cs"/>
              </a:rPr>
              <a:t> </a:t>
            </a:r>
            <a:r>
              <a:rPr lang="en-US" sz="2400" dirty="0" err="1">
                <a:solidFill>
                  <a:schemeClr val="tx1">
                    <a:lumMod val="90000"/>
                    <a:lumOff val="10000"/>
                  </a:schemeClr>
                </a:solidFill>
                <a:latin typeface="UTM Avo" panose="02040603050506020204" pitchFamily="18" charset="0"/>
                <a:ea typeface="+mn-ea"/>
                <a:cs typeface="+mn-cs"/>
              </a:rPr>
              <a:t>ăn</a:t>
            </a:r>
            <a:r>
              <a:rPr lang="en-US" sz="2400" dirty="0">
                <a:solidFill>
                  <a:schemeClr val="tx1">
                    <a:lumMod val="90000"/>
                    <a:lumOff val="10000"/>
                  </a:schemeClr>
                </a:solidFill>
                <a:latin typeface="UTM Avo" panose="02040603050506020204" pitchFamily="18" charset="0"/>
                <a:ea typeface="+mn-ea"/>
                <a:cs typeface="+mn-cs"/>
              </a:rPr>
              <a:t> </a:t>
            </a:r>
            <a:r>
              <a:rPr lang="en-US" sz="2400" dirty="0" err="1">
                <a:solidFill>
                  <a:schemeClr val="tx1">
                    <a:lumMod val="90000"/>
                    <a:lumOff val="10000"/>
                  </a:schemeClr>
                </a:solidFill>
                <a:latin typeface="UTM Avo" panose="02040603050506020204" pitchFamily="18" charset="0"/>
                <a:ea typeface="+mn-ea"/>
                <a:cs typeface="+mn-cs"/>
              </a:rPr>
              <a:t>sáng</a:t>
            </a:r>
            <a:r>
              <a:rPr lang="en-US" sz="2400" dirty="0">
                <a:solidFill>
                  <a:schemeClr val="tx1">
                    <a:lumMod val="90000"/>
                    <a:lumOff val="10000"/>
                  </a:schemeClr>
                </a:solidFill>
                <a:latin typeface="UTM Avo" panose="02040603050506020204" pitchFamily="18" charset="0"/>
                <a:ea typeface="+mn-ea"/>
                <a:cs typeface="+mn-cs"/>
              </a:rPr>
              <a:t> </a:t>
            </a:r>
            <a:r>
              <a:rPr lang="en-US" sz="2400" dirty="0" err="1">
                <a:solidFill>
                  <a:schemeClr val="tx1">
                    <a:lumMod val="90000"/>
                    <a:lumOff val="10000"/>
                  </a:schemeClr>
                </a:solidFill>
                <a:latin typeface="UTM Avo" panose="02040603050506020204" pitchFamily="18" charset="0"/>
                <a:ea typeface="+mn-ea"/>
                <a:cs typeface="+mn-cs"/>
              </a:rPr>
              <a:t>có</a:t>
            </a:r>
            <a:r>
              <a:rPr lang="en-US" sz="2400" dirty="0">
                <a:solidFill>
                  <a:schemeClr val="tx1">
                    <a:lumMod val="90000"/>
                    <a:lumOff val="10000"/>
                  </a:schemeClr>
                </a:solidFill>
                <a:latin typeface="UTM Avo" panose="02040603050506020204" pitchFamily="18" charset="0"/>
                <a:ea typeface="+mn-ea"/>
                <a:cs typeface="+mn-cs"/>
              </a:rPr>
              <a:t> </a:t>
            </a:r>
            <a:r>
              <a:rPr lang="en-US" sz="2400" dirty="0" err="1">
                <a:solidFill>
                  <a:schemeClr val="tx1">
                    <a:lumMod val="90000"/>
                    <a:lumOff val="10000"/>
                  </a:schemeClr>
                </a:solidFill>
                <a:latin typeface="UTM Avo" panose="02040603050506020204" pitchFamily="18" charset="0"/>
                <a:ea typeface="+mn-ea"/>
                <a:cs typeface="+mn-cs"/>
              </a:rPr>
              <a:t>ngon</a:t>
            </a:r>
            <a:r>
              <a:rPr lang="en-US" sz="2400" dirty="0">
                <a:solidFill>
                  <a:schemeClr val="tx1">
                    <a:lumMod val="90000"/>
                    <a:lumOff val="10000"/>
                  </a:schemeClr>
                </a:solidFill>
                <a:latin typeface="UTM Avo" panose="02040603050506020204" pitchFamily="18" charset="0"/>
                <a:ea typeface="+mn-ea"/>
                <a:cs typeface="+mn-cs"/>
              </a:rPr>
              <a:t> </a:t>
            </a:r>
            <a:r>
              <a:rPr lang="en-US" sz="2400" dirty="0" err="1">
                <a:solidFill>
                  <a:schemeClr val="tx1">
                    <a:lumMod val="90000"/>
                    <a:lumOff val="10000"/>
                  </a:schemeClr>
                </a:solidFill>
                <a:latin typeface="UTM Avo" panose="02040603050506020204" pitchFamily="18" charset="0"/>
                <a:ea typeface="+mn-ea"/>
                <a:cs typeface="+mn-cs"/>
              </a:rPr>
              <a:t>miệng</a:t>
            </a:r>
            <a:r>
              <a:rPr lang="en-US" sz="2400" dirty="0">
                <a:solidFill>
                  <a:schemeClr val="tx1">
                    <a:lumMod val="90000"/>
                    <a:lumOff val="10000"/>
                  </a:schemeClr>
                </a:solidFill>
                <a:latin typeface="UTM Avo" panose="02040603050506020204" pitchFamily="18" charset="0"/>
                <a:ea typeface="+mn-ea"/>
                <a:cs typeface="+mn-cs"/>
              </a:rPr>
              <a:t> </a:t>
            </a:r>
            <a:r>
              <a:rPr lang="en-US" sz="2400" dirty="0" err="1">
                <a:solidFill>
                  <a:schemeClr val="tx1">
                    <a:lumMod val="90000"/>
                    <a:lumOff val="10000"/>
                  </a:schemeClr>
                </a:solidFill>
                <a:latin typeface="UTM Avo" panose="02040603050506020204" pitchFamily="18" charset="0"/>
                <a:ea typeface="+mn-ea"/>
                <a:cs typeface="+mn-cs"/>
              </a:rPr>
              <a:t>không</a:t>
            </a:r>
            <a:r>
              <a:rPr lang="vi-VN" sz="2400" dirty="0">
                <a:solidFill>
                  <a:schemeClr val="tx1">
                    <a:lumMod val="90000"/>
                    <a:lumOff val="10000"/>
                  </a:schemeClr>
                </a:solidFill>
                <a:latin typeface="UTM Avo" panose="02040603050506020204" pitchFamily="18" charset="0"/>
                <a:ea typeface="+mn-ea"/>
                <a:cs typeface="+mn-cs"/>
              </a:rPr>
              <a:t>?</a:t>
            </a:r>
            <a:endParaRPr lang="en-US" sz="2400" dirty="0">
              <a:solidFill>
                <a:schemeClr val="tx1">
                  <a:lumMod val="90000"/>
                  <a:lumOff val="10000"/>
                </a:schemeClr>
              </a:solidFill>
              <a:latin typeface="UTM Avo" panose="02040603050506020204" pitchFamily="18" charset="0"/>
              <a:ea typeface="+mn-ea"/>
              <a:cs typeface="+mn-cs"/>
            </a:endParaRPr>
          </a:p>
        </p:txBody>
      </p:sp>
      <p:sp>
        <p:nvSpPr>
          <p:cNvPr id="15" name="Rectangle 14"/>
          <p:cNvSpPr/>
          <p:nvPr/>
        </p:nvSpPr>
        <p:spPr>
          <a:xfrm>
            <a:off x="3599707" y="3802512"/>
            <a:ext cx="4464888" cy="830997"/>
          </a:xfrm>
          <a:prstGeom prst="rect">
            <a:avLst/>
          </a:prstGeom>
        </p:spPr>
        <p:txBody>
          <a:bodyPr wrap="square">
            <a:spAutoFit/>
          </a:bodyPr>
          <a:lstStyle/>
          <a:p>
            <a:pPr lvl="0" fontAlgn="base"/>
            <a:r>
              <a:rPr lang="en-US" sz="2400" dirty="0" err="1">
                <a:solidFill>
                  <a:schemeClr val="tx2">
                    <a:lumMod val="75000"/>
                  </a:schemeClr>
                </a:solidFill>
                <a:latin typeface="UTM Avo" panose="02040603050506020204" pitchFamily="18" charset="0"/>
                <a:ea typeface="+mn-ea"/>
                <a:cs typeface="+mn-cs"/>
              </a:rPr>
              <a:t>Bạn</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nhỏ</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ăn</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ngon</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miệng</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vì</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vẻ</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mặt</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rất</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hào</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hứng</a:t>
            </a:r>
            <a:r>
              <a:rPr lang="en-US" sz="2400" dirty="0">
                <a:solidFill>
                  <a:schemeClr val="tx2">
                    <a:lumMod val="75000"/>
                  </a:schemeClr>
                </a:solidFill>
                <a:latin typeface="UTM Avo" panose="02040603050506020204" pitchFamily="18" charset="0"/>
                <a:ea typeface="+mn-ea"/>
                <a:cs typeface="+mn-cs"/>
              </a:rPr>
              <a:t>.</a:t>
            </a:r>
          </a:p>
        </p:txBody>
      </p:sp>
      <p:sp>
        <p:nvSpPr>
          <p:cNvPr id="16" name="Google Shape;1177;p72"/>
          <p:cNvSpPr/>
          <p:nvPr/>
        </p:nvSpPr>
        <p:spPr>
          <a:xfrm flipV="1">
            <a:off x="3402848" y="3059979"/>
            <a:ext cx="196858" cy="283788"/>
          </a:xfrm>
          <a:custGeom>
            <a:avLst/>
            <a:gdLst/>
            <a:ahLst/>
            <a:cxnLst/>
            <a:rect l="l" t="t" r="r" b="b"/>
            <a:pathLst>
              <a:path w="9322" h="13568" extrusionOk="0">
                <a:moveTo>
                  <a:pt x="2793" y="1688"/>
                </a:moveTo>
                <a:cubicBezTo>
                  <a:pt x="2803" y="1688"/>
                  <a:pt x="2813" y="1689"/>
                  <a:pt x="2823" y="1691"/>
                </a:cubicBezTo>
                <a:lnTo>
                  <a:pt x="6499" y="1691"/>
                </a:lnTo>
                <a:cubicBezTo>
                  <a:pt x="6587" y="1691"/>
                  <a:pt x="6653" y="1763"/>
                  <a:pt x="6653" y="1846"/>
                </a:cubicBezTo>
                <a:lnTo>
                  <a:pt x="6653" y="2060"/>
                </a:lnTo>
                <a:lnTo>
                  <a:pt x="2669" y="2060"/>
                </a:lnTo>
                <a:lnTo>
                  <a:pt x="2669" y="1817"/>
                </a:lnTo>
                <a:cubicBezTo>
                  <a:pt x="2669" y="1738"/>
                  <a:pt x="2724" y="1688"/>
                  <a:pt x="2793" y="1688"/>
                </a:cubicBezTo>
                <a:close/>
                <a:moveTo>
                  <a:pt x="6653" y="2460"/>
                </a:moveTo>
                <a:lnTo>
                  <a:pt x="6653" y="2799"/>
                </a:lnTo>
                <a:lnTo>
                  <a:pt x="3997" y="2799"/>
                </a:lnTo>
                <a:cubicBezTo>
                  <a:pt x="3896" y="2799"/>
                  <a:pt x="3805" y="2876"/>
                  <a:pt x="3794" y="2972"/>
                </a:cubicBezTo>
                <a:cubicBezTo>
                  <a:pt x="3783" y="3096"/>
                  <a:pt x="3871" y="3198"/>
                  <a:pt x="3991" y="3198"/>
                </a:cubicBezTo>
                <a:lnTo>
                  <a:pt x="6653" y="3198"/>
                </a:lnTo>
                <a:lnTo>
                  <a:pt x="6653" y="3538"/>
                </a:lnTo>
                <a:lnTo>
                  <a:pt x="2669" y="3538"/>
                </a:lnTo>
                <a:lnTo>
                  <a:pt x="2669" y="3198"/>
                </a:lnTo>
                <a:lnTo>
                  <a:pt x="3002" y="3198"/>
                </a:lnTo>
                <a:cubicBezTo>
                  <a:pt x="3104" y="3198"/>
                  <a:pt x="3192" y="3126"/>
                  <a:pt x="3205" y="3025"/>
                </a:cubicBezTo>
                <a:cubicBezTo>
                  <a:pt x="3216" y="2906"/>
                  <a:pt x="3126" y="2799"/>
                  <a:pt x="3008" y="2799"/>
                </a:cubicBezTo>
                <a:lnTo>
                  <a:pt x="2669" y="2799"/>
                </a:lnTo>
                <a:lnTo>
                  <a:pt x="2669" y="2460"/>
                </a:lnTo>
                <a:close/>
                <a:moveTo>
                  <a:pt x="3830" y="6920"/>
                </a:moveTo>
                <a:lnTo>
                  <a:pt x="3514" y="7236"/>
                </a:lnTo>
                <a:lnTo>
                  <a:pt x="2383" y="7236"/>
                </a:lnTo>
                <a:cubicBezTo>
                  <a:pt x="2609" y="7040"/>
                  <a:pt x="2906" y="6920"/>
                  <a:pt x="3228" y="6920"/>
                </a:cubicBezTo>
                <a:close/>
                <a:moveTo>
                  <a:pt x="3121" y="7659"/>
                </a:moveTo>
                <a:lnTo>
                  <a:pt x="2752" y="8028"/>
                </a:lnTo>
                <a:lnTo>
                  <a:pt x="1936" y="8028"/>
                </a:lnTo>
                <a:cubicBezTo>
                  <a:pt x="1954" y="7898"/>
                  <a:pt x="1996" y="7772"/>
                  <a:pt x="2054" y="7659"/>
                </a:cubicBezTo>
                <a:close/>
                <a:moveTo>
                  <a:pt x="2365" y="8421"/>
                </a:moveTo>
                <a:lnTo>
                  <a:pt x="1906" y="8886"/>
                </a:lnTo>
                <a:lnTo>
                  <a:pt x="1906" y="8421"/>
                </a:lnTo>
                <a:close/>
                <a:moveTo>
                  <a:pt x="6111" y="8660"/>
                </a:moveTo>
                <a:cubicBezTo>
                  <a:pt x="6433" y="8660"/>
                  <a:pt x="6725" y="8779"/>
                  <a:pt x="6950" y="8976"/>
                </a:cubicBezTo>
                <a:lnTo>
                  <a:pt x="5825" y="8976"/>
                </a:lnTo>
                <a:lnTo>
                  <a:pt x="5504" y="8660"/>
                </a:lnTo>
                <a:close/>
                <a:moveTo>
                  <a:pt x="4146" y="7213"/>
                </a:moveTo>
                <a:lnTo>
                  <a:pt x="4146" y="7838"/>
                </a:lnTo>
                <a:cubicBezTo>
                  <a:pt x="4146" y="8333"/>
                  <a:pt x="3871" y="8767"/>
                  <a:pt x="3461" y="8993"/>
                </a:cubicBezTo>
                <a:lnTo>
                  <a:pt x="3461" y="7904"/>
                </a:lnTo>
                <a:lnTo>
                  <a:pt x="4146" y="7213"/>
                </a:lnTo>
                <a:close/>
                <a:moveTo>
                  <a:pt x="3038" y="8291"/>
                </a:moveTo>
                <a:lnTo>
                  <a:pt x="3038" y="9143"/>
                </a:lnTo>
                <a:cubicBezTo>
                  <a:pt x="2961" y="9155"/>
                  <a:pt x="2876" y="9160"/>
                  <a:pt x="2793" y="9160"/>
                </a:cubicBezTo>
                <a:lnTo>
                  <a:pt x="2169" y="9160"/>
                </a:lnTo>
                <a:lnTo>
                  <a:pt x="3038" y="8291"/>
                </a:lnTo>
                <a:close/>
                <a:moveTo>
                  <a:pt x="4806" y="3937"/>
                </a:moveTo>
                <a:lnTo>
                  <a:pt x="4806" y="9559"/>
                </a:lnTo>
                <a:cubicBezTo>
                  <a:pt x="4806" y="9628"/>
                  <a:pt x="4745" y="9688"/>
                  <a:pt x="4673" y="9688"/>
                </a:cubicBezTo>
                <a:cubicBezTo>
                  <a:pt x="4664" y="9688"/>
                  <a:pt x="4655" y="9687"/>
                  <a:pt x="4646" y="9685"/>
                </a:cubicBezTo>
                <a:cubicBezTo>
                  <a:pt x="4586" y="9672"/>
                  <a:pt x="4545" y="9614"/>
                  <a:pt x="4545" y="9553"/>
                </a:cubicBezTo>
                <a:lnTo>
                  <a:pt x="4545" y="3937"/>
                </a:lnTo>
                <a:close/>
                <a:moveTo>
                  <a:pt x="7279" y="9375"/>
                </a:moveTo>
                <a:cubicBezTo>
                  <a:pt x="7338" y="9488"/>
                  <a:pt x="7379" y="9614"/>
                  <a:pt x="7404" y="9744"/>
                </a:cubicBezTo>
                <a:lnTo>
                  <a:pt x="6587" y="9744"/>
                </a:lnTo>
                <a:lnTo>
                  <a:pt x="6218" y="9375"/>
                </a:lnTo>
                <a:close/>
                <a:moveTo>
                  <a:pt x="7445" y="10137"/>
                </a:moveTo>
                <a:lnTo>
                  <a:pt x="7445" y="10601"/>
                </a:lnTo>
                <a:lnTo>
                  <a:pt x="6986" y="10137"/>
                </a:lnTo>
                <a:close/>
                <a:moveTo>
                  <a:pt x="5199" y="8940"/>
                </a:moveTo>
                <a:lnTo>
                  <a:pt x="5891" y="9625"/>
                </a:lnTo>
                <a:lnTo>
                  <a:pt x="5891" y="10716"/>
                </a:lnTo>
                <a:cubicBezTo>
                  <a:pt x="5479" y="10494"/>
                  <a:pt x="5199" y="10060"/>
                  <a:pt x="5199" y="9559"/>
                </a:cubicBezTo>
                <a:lnTo>
                  <a:pt x="5199" y="8940"/>
                </a:lnTo>
                <a:close/>
                <a:moveTo>
                  <a:pt x="6284" y="10007"/>
                </a:moveTo>
                <a:lnTo>
                  <a:pt x="7159" y="10876"/>
                </a:lnTo>
                <a:lnTo>
                  <a:pt x="6529" y="10876"/>
                </a:lnTo>
                <a:cubicBezTo>
                  <a:pt x="6444" y="10876"/>
                  <a:pt x="6361" y="10870"/>
                  <a:pt x="6284" y="10859"/>
                </a:cubicBezTo>
                <a:lnTo>
                  <a:pt x="6284" y="10007"/>
                </a:lnTo>
                <a:close/>
                <a:moveTo>
                  <a:pt x="4663" y="0"/>
                </a:moveTo>
                <a:cubicBezTo>
                  <a:pt x="3943" y="0"/>
                  <a:pt x="3359" y="566"/>
                  <a:pt x="3312" y="1268"/>
                </a:cubicBezTo>
                <a:lnTo>
                  <a:pt x="2823" y="1268"/>
                </a:lnTo>
                <a:cubicBezTo>
                  <a:pt x="2519" y="1268"/>
                  <a:pt x="2276" y="1518"/>
                  <a:pt x="2276" y="1823"/>
                </a:cubicBezTo>
                <a:lnTo>
                  <a:pt x="2276" y="3734"/>
                </a:lnTo>
                <a:lnTo>
                  <a:pt x="2276" y="3740"/>
                </a:lnTo>
                <a:cubicBezTo>
                  <a:pt x="2276" y="4383"/>
                  <a:pt x="1996" y="5009"/>
                  <a:pt x="1513" y="5455"/>
                </a:cubicBezTo>
                <a:cubicBezTo>
                  <a:pt x="553" y="6337"/>
                  <a:pt x="0" y="7594"/>
                  <a:pt x="0" y="8899"/>
                </a:cubicBezTo>
                <a:cubicBezTo>
                  <a:pt x="0" y="11423"/>
                  <a:pt x="2139" y="13568"/>
                  <a:pt x="4663" y="13568"/>
                </a:cubicBezTo>
                <a:cubicBezTo>
                  <a:pt x="7201" y="13568"/>
                  <a:pt x="9322" y="11442"/>
                  <a:pt x="9322" y="8899"/>
                </a:cubicBezTo>
                <a:cubicBezTo>
                  <a:pt x="9322" y="8273"/>
                  <a:pt x="9202" y="7671"/>
                  <a:pt x="8965" y="7099"/>
                </a:cubicBezTo>
                <a:cubicBezTo>
                  <a:pt x="8932" y="7024"/>
                  <a:pt x="8859" y="6978"/>
                  <a:pt x="8781" y="6978"/>
                </a:cubicBezTo>
                <a:cubicBezTo>
                  <a:pt x="8742" y="6978"/>
                  <a:pt x="8702" y="6990"/>
                  <a:pt x="8666" y="7016"/>
                </a:cubicBezTo>
                <a:cubicBezTo>
                  <a:pt x="8589" y="7070"/>
                  <a:pt x="8566" y="7171"/>
                  <a:pt x="8601" y="7255"/>
                </a:cubicBezTo>
                <a:cubicBezTo>
                  <a:pt x="8816" y="7778"/>
                  <a:pt x="8929" y="8327"/>
                  <a:pt x="8929" y="8899"/>
                </a:cubicBezTo>
                <a:cubicBezTo>
                  <a:pt x="8929" y="11227"/>
                  <a:pt x="7035" y="13139"/>
                  <a:pt x="4712" y="13169"/>
                </a:cubicBezTo>
                <a:cubicBezTo>
                  <a:pt x="4694" y="13169"/>
                  <a:pt x="4677" y="13169"/>
                  <a:pt x="4659" y="13169"/>
                </a:cubicBezTo>
                <a:cubicBezTo>
                  <a:pt x="2359" y="13169"/>
                  <a:pt x="399" y="11216"/>
                  <a:pt x="399" y="8899"/>
                </a:cubicBezTo>
                <a:cubicBezTo>
                  <a:pt x="399" y="7701"/>
                  <a:pt x="899" y="6557"/>
                  <a:pt x="1781" y="5748"/>
                </a:cubicBezTo>
                <a:cubicBezTo>
                  <a:pt x="2293" y="5276"/>
                  <a:pt x="2609" y="4622"/>
                  <a:pt x="2662" y="3937"/>
                </a:cubicBezTo>
                <a:lnTo>
                  <a:pt x="4146" y="3937"/>
                </a:lnTo>
                <a:lnTo>
                  <a:pt x="4146" y="6522"/>
                </a:lnTo>
                <a:lnTo>
                  <a:pt x="3234" y="6522"/>
                </a:lnTo>
                <a:cubicBezTo>
                  <a:pt x="2299" y="6522"/>
                  <a:pt x="1507" y="7308"/>
                  <a:pt x="1507" y="8250"/>
                </a:cubicBezTo>
                <a:lnTo>
                  <a:pt x="1507" y="9358"/>
                </a:lnTo>
                <a:cubicBezTo>
                  <a:pt x="1507" y="9465"/>
                  <a:pt x="1597" y="9553"/>
                  <a:pt x="1704" y="9553"/>
                </a:cubicBezTo>
                <a:cubicBezTo>
                  <a:pt x="1913" y="9553"/>
                  <a:pt x="2127" y="9560"/>
                  <a:pt x="2339" y="9560"/>
                </a:cubicBezTo>
                <a:cubicBezTo>
                  <a:pt x="3012" y="9560"/>
                  <a:pt x="3675" y="9492"/>
                  <a:pt x="4146" y="8922"/>
                </a:cubicBezTo>
                <a:lnTo>
                  <a:pt x="4146" y="9548"/>
                </a:lnTo>
                <a:cubicBezTo>
                  <a:pt x="4146" y="9804"/>
                  <a:pt x="4330" y="10037"/>
                  <a:pt x="4586" y="10078"/>
                </a:cubicBezTo>
                <a:cubicBezTo>
                  <a:pt x="4618" y="10083"/>
                  <a:pt x="4649" y="10086"/>
                  <a:pt x="4679" y="10086"/>
                </a:cubicBezTo>
                <a:cubicBezTo>
                  <a:pt x="4750" y="10086"/>
                  <a:pt x="4815" y="10071"/>
                  <a:pt x="4878" y="10042"/>
                </a:cubicBezTo>
                <a:cubicBezTo>
                  <a:pt x="5039" y="10601"/>
                  <a:pt x="5479" y="11043"/>
                  <a:pt x="6034" y="11209"/>
                </a:cubicBezTo>
                <a:cubicBezTo>
                  <a:pt x="6268" y="11290"/>
                  <a:pt x="6536" y="11311"/>
                  <a:pt x="6807" y="11311"/>
                </a:cubicBezTo>
                <a:cubicBezTo>
                  <a:pt x="7094" y="11311"/>
                  <a:pt x="7385" y="11287"/>
                  <a:pt x="7642" y="11287"/>
                </a:cubicBezTo>
                <a:cubicBezTo>
                  <a:pt x="7755" y="11287"/>
                  <a:pt x="7844" y="11197"/>
                  <a:pt x="7844" y="11090"/>
                </a:cubicBezTo>
                <a:lnTo>
                  <a:pt x="7844" y="10001"/>
                </a:lnTo>
                <a:cubicBezTo>
                  <a:pt x="7844" y="9053"/>
                  <a:pt x="7052" y="8267"/>
                  <a:pt x="6111" y="8267"/>
                </a:cubicBezTo>
                <a:lnTo>
                  <a:pt x="5199" y="8267"/>
                </a:lnTo>
                <a:lnTo>
                  <a:pt x="5199" y="3937"/>
                </a:lnTo>
                <a:lnTo>
                  <a:pt x="6659" y="3937"/>
                </a:lnTo>
                <a:cubicBezTo>
                  <a:pt x="6713" y="4622"/>
                  <a:pt x="7022" y="5271"/>
                  <a:pt x="7535" y="5741"/>
                </a:cubicBezTo>
                <a:cubicBezTo>
                  <a:pt x="7779" y="5963"/>
                  <a:pt x="7994" y="6213"/>
                  <a:pt x="8178" y="6480"/>
                </a:cubicBezTo>
                <a:cubicBezTo>
                  <a:pt x="8215" y="6537"/>
                  <a:pt x="8278" y="6567"/>
                  <a:pt x="8342" y="6567"/>
                </a:cubicBezTo>
                <a:cubicBezTo>
                  <a:pt x="8380" y="6567"/>
                  <a:pt x="8418" y="6556"/>
                  <a:pt x="8451" y="6534"/>
                </a:cubicBezTo>
                <a:cubicBezTo>
                  <a:pt x="8541" y="6469"/>
                  <a:pt x="8566" y="6343"/>
                  <a:pt x="8506" y="6254"/>
                </a:cubicBezTo>
                <a:cubicBezTo>
                  <a:pt x="8303" y="5963"/>
                  <a:pt x="8065" y="5688"/>
                  <a:pt x="7802" y="5444"/>
                </a:cubicBezTo>
                <a:cubicBezTo>
                  <a:pt x="7326" y="5009"/>
                  <a:pt x="7052" y="4390"/>
                  <a:pt x="7052" y="3740"/>
                </a:cubicBezTo>
                <a:lnTo>
                  <a:pt x="7052" y="1823"/>
                </a:lnTo>
                <a:cubicBezTo>
                  <a:pt x="7052" y="1518"/>
                  <a:pt x="6802" y="1268"/>
                  <a:pt x="6499" y="1268"/>
                </a:cubicBezTo>
                <a:lnTo>
                  <a:pt x="3711" y="1268"/>
                </a:lnTo>
                <a:cubicBezTo>
                  <a:pt x="3753" y="781"/>
                  <a:pt x="4163" y="399"/>
                  <a:pt x="4663" y="399"/>
                </a:cubicBezTo>
                <a:cubicBezTo>
                  <a:pt x="4943" y="399"/>
                  <a:pt x="5212" y="523"/>
                  <a:pt x="5391" y="745"/>
                </a:cubicBezTo>
                <a:cubicBezTo>
                  <a:pt x="5432" y="790"/>
                  <a:pt x="5492" y="815"/>
                  <a:pt x="5551" y="815"/>
                </a:cubicBezTo>
                <a:cubicBezTo>
                  <a:pt x="5586" y="815"/>
                  <a:pt x="5621" y="806"/>
                  <a:pt x="5652" y="786"/>
                </a:cubicBezTo>
                <a:cubicBezTo>
                  <a:pt x="5760" y="726"/>
                  <a:pt x="5778" y="583"/>
                  <a:pt x="5700" y="495"/>
                </a:cubicBezTo>
                <a:cubicBezTo>
                  <a:pt x="5444" y="179"/>
                  <a:pt x="5063" y="0"/>
                  <a:pt x="4663" y="0"/>
                </a:cubicBezTo>
                <a:close/>
              </a:path>
            </a:pathLst>
          </a:custGeom>
          <a:solidFill>
            <a:schemeClr val="lt2"/>
          </a:solidFill>
          <a:ln>
            <a:solidFill>
              <a:schemeClr val="tx1">
                <a:lumMod val="90000"/>
                <a:lumOff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90000"/>
                  <a:lumOff val="10000"/>
                </a:schemeClr>
              </a:solidFill>
            </a:endParaRPr>
          </a:p>
        </p:txBody>
      </p:sp>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592"/>
        <p:cNvGrpSpPr/>
        <p:nvPr/>
      </p:nvGrpSpPr>
      <p:grpSpPr>
        <a:xfrm>
          <a:off x="0" y="0"/>
          <a:ext cx="0" cy="0"/>
          <a:chOff x="0" y="0"/>
          <a:chExt cx="0" cy="0"/>
        </a:xfrm>
      </p:grpSpPr>
      <p:sp>
        <p:nvSpPr>
          <p:cNvPr id="9" name="Rounded Rectangle 8"/>
          <p:cNvSpPr/>
          <p:nvPr/>
        </p:nvSpPr>
        <p:spPr>
          <a:xfrm>
            <a:off x="396250" y="64853"/>
            <a:ext cx="8575628" cy="886891"/>
          </a:xfrm>
          <a:prstGeom prst="roundRect">
            <a:avLst/>
          </a:prstGeom>
          <a:ln w="38100">
            <a:solidFill>
              <a:schemeClr val="accent1">
                <a:lumMod val="75000"/>
              </a:schemeClr>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a:solidFill>
                  <a:schemeClr val="accent1">
                    <a:lumMod val="50000"/>
                  </a:schemeClr>
                </a:solidFill>
                <a:latin typeface="UTM Avo" panose="02040603050506020204" pitchFamily="18" charset="0"/>
              </a:rPr>
              <a:t>1. </a:t>
            </a:r>
            <a:r>
              <a:rPr lang="en-US" sz="3200" b="1" dirty="0" err="1">
                <a:solidFill>
                  <a:schemeClr val="accent1">
                    <a:lumMod val="50000"/>
                  </a:schemeClr>
                </a:solidFill>
                <a:latin typeface="UTM Avo" panose="02040603050506020204" pitchFamily="18" charset="0"/>
              </a:rPr>
              <a:t>Nói</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về</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các</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hoạt</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động</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của</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bạn</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nhỏ</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trong</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tranh</a:t>
            </a:r>
            <a:r>
              <a:rPr lang="en-US" sz="3200" b="1" dirty="0">
                <a:solidFill>
                  <a:schemeClr val="accent1">
                    <a:lumMod val="50000"/>
                  </a:schemeClr>
                </a:solidFill>
                <a:latin typeface="UTM Avo" panose="02040603050506020204" pitchFamily="18" charset="0"/>
              </a:rPr>
              <a:t>.</a:t>
            </a:r>
            <a:endParaRPr lang="en-US" sz="3200" dirty="0">
              <a:solidFill>
                <a:schemeClr val="accent1">
                  <a:lumMod val="50000"/>
                </a:schemeClr>
              </a:solidFill>
              <a:latin typeface="UTM Avo" panose="02040603050506020204" pitchFamily="18"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374" y="1241652"/>
            <a:ext cx="3437924" cy="3437924"/>
          </a:xfrm>
          <a:prstGeom prst="rect">
            <a:avLst/>
          </a:prstGeom>
          <a:ln>
            <a:noFill/>
          </a:ln>
          <a:effectLst>
            <a:softEdge rad="112500"/>
          </a:effectLst>
        </p:spPr>
      </p:pic>
      <p:sp>
        <p:nvSpPr>
          <p:cNvPr id="11" name="Oval 10"/>
          <p:cNvSpPr/>
          <p:nvPr/>
        </p:nvSpPr>
        <p:spPr>
          <a:xfrm>
            <a:off x="478326" y="1365856"/>
            <a:ext cx="383675" cy="4016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lumMod val="50000"/>
                  </a:schemeClr>
                </a:solidFill>
              </a:rPr>
              <a:t>4</a:t>
            </a:r>
          </a:p>
        </p:txBody>
      </p:sp>
      <p:sp>
        <p:nvSpPr>
          <p:cNvPr id="12" name="Rectangle 11"/>
          <p:cNvSpPr/>
          <p:nvPr/>
        </p:nvSpPr>
        <p:spPr>
          <a:xfrm>
            <a:off x="3839234" y="1241652"/>
            <a:ext cx="3498073" cy="461665"/>
          </a:xfrm>
          <a:prstGeom prst="rect">
            <a:avLst/>
          </a:prstGeom>
        </p:spPr>
        <p:txBody>
          <a:bodyPr wrap="none">
            <a:spAutoFit/>
          </a:bodyPr>
          <a:lstStyle/>
          <a:p>
            <a:pPr lvl="0" fontAlgn="base"/>
            <a:r>
              <a:rPr lang="vi-VN" sz="2400" dirty="0">
                <a:solidFill>
                  <a:schemeClr val="tx1">
                    <a:lumMod val="90000"/>
                    <a:lumOff val="10000"/>
                  </a:schemeClr>
                </a:solidFill>
                <a:latin typeface="UTM Avo" panose="02040603050506020204" pitchFamily="18" charset="0"/>
                <a:ea typeface="+mn-ea"/>
                <a:cs typeface="+mn-cs"/>
              </a:rPr>
              <a:t>Bạn nhỏ </a:t>
            </a:r>
            <a:r>
              <a:rPr lang="en-US" sz="2400" dirty="0" err="1">
                <a:solidFill>
                  <a:schemeClr val="tx1">
                    <a:lumMod val="90000"/>
                    <a:lumOff val="10000"/>
                  </a:schemeClr>
                </a:solidFill>
                <a:latin typeface="UTM Avo" panose="02040603050506020204" pitchFamily="18" charset="0"/>
                <a:ea typeface="+mn-ea"/>
                <a:cs typeface="+mn-cs"/>
              </a:rPr>
              <a:t>đang</a:t>
            </a:r>
            <a:r>
              <a:rPr lang="en-US" sz="2400" dirty="0">
                <a:solidFill>
                  <a:schemeClr val="tx1">
                    <a:lumMod val="90000"/>
                    <a:lumOff val="10000"/>
                  </a:schemeClr>
                </a:solidFill>
                <a:latin typeface="UTM Avo" panose="02040603050506020204" pitchFamily="18" charset="0"/>
                <a:ea typeface="+mn-ea"/>
                <a:cs typeface="+mn-cs"/>
              </a:rPr>
              <a:t> </a:t>
            </a:r>
            <a:r>
              <a:rPr lang="en-US" sz="2400" dirty="0" err="1">
                <a:solidFill>
                  <a:schemeClr val="tx1">
                    <a:lumMod val="90000"/>
                    <a:lumOff val="10000"/>
                  </a:schemeClr>
                </a:solidFill>
                <a:latin typeface="UTM Avo" panose="02040603050506020204" pitchFamily="18" charset="0"/>
                <a:ea typeface="+mn-ea"/>
                <a:cs typeface="+mn-cs"/>
              </a:rPr>
              <a:t>làm</a:t>
            </a:r>
            <a:r>
              <a:rPr lang="en-US" sz="2400" dirty="0">
                <a:solidFill>
                  <a:schemeClr val="tx1">
                    <a:lumMod val="90000"/>
                    <a:lumOff val="10000"/>
                  </a:schemeClr>
                </a:solidFill>
                <a:latin typeface="UTM Avo" panose="02040603050506020204" pitchFamily="18" charset="0"/>
                <a:ea typeface="+mn-ea"/>
                <a:cs typeface="+mn-cs"/>
              </a:rPr>
              <a:t> </a:t>
            </a:r>
            <a:r>
              <a:rPr lang="vi-VN" sz="2400" dirty="0">
                <a:solidFill>
                  <a:schemeClr val="tx1">
                    <a:lumMod val="90000"/>
                    <a:lumOff val="10000"/>
                  </a:schemeClr>
                </a:solidFill>
                <a:latin typeface="UTM Avo" panose="02040603050506020204" pitchFamily="18" charset="0"/>
                <a:ea typeface="+mn-ea"/>
                <a:cs typeface="+mn-cs"/>
              </a:rPr>
              <a:t>gì?</a:t>
            </a:r>
            <a:endParaRPr lang="en-US" sz="2400" dirty="0">
              <a:solidFill>
                <a:schemeClr val="tx1">
                  <a:lumMod val="90000"/>
                  <a:lumOff val="10000"/>
                </a:schemeClr>
              </a:solidFill>
              <a:latin typeface="UTM Avo" panose="02040603050506020204" pitchFamily="18" charset="0"/>
              <a:ea typeface="+mn-ea"/>
              <a:cs typeface="+mn-cs"/>
            </a:endParaRPr>
          </a:p>
        </p:txBody>
      </p:sp>
      <p:sp>
        <p:nvSpPr>
          <p:cNvPr id="13" name="Rectangle 12"/>
          <p:cNvSpPr/>
          <p:nvPr/>
        </p:nvSpPr>
        <p:spPr>
          <a:xfrm>
            <a:off x="3825354" y="1701043"/>
            <a:ext cx="5544293" cy="461665"/>
          </a:xfrm>
          <a:prstGeom prst="rect">
            <a:avLst/>
          </a:prstGeom>
        </p:spPr>
        <p:txBody>
          <a:bodyPr wrap="square">
            <a:spAutoFit/>
          </a:bodyPr>
          <a:lstStyle/>
          <a:p>
            <a:pPr lvl="0" fontAlgn="base"/>
            <a:r>
              <a:rPr lang="vi-VN" sz="2400" dirty="0">
                <a:solidFill>
                  <a:schemeClr val="tx2">
                    <a:lumMod val="75000"/>
                  </a:schemeClr>
                </a:solidFill>
                <a:latin typeface="UTM Avo" panose="02040603050506020204" pitchFamily="18" charset="0"/>
                <a:ea typeface="+mn-ea"/>
                <a:cs typeface="+mn-cs"/>
              </a:rPr>
              <a:t>Bạn nhỏ </a:t>
            </a:r>
            <a:r>
              <a:rPr lang="en-US" sz="2400" dirty="0" err="1">
                <a:solidFill>
                  <a:schemeClr val="tx2">
                    <a:lumMod val="75000"/>
                  </a:schemeClr>
                </a:solidFill>
                <a:latin typeface="UTM Avo" panose="02040603050506020204" pitchFamily="18" charset="0"/>
                <a:ea typeface="+mn-ea"/>
                <a:cs typeface="+mn-cs"/>
              </a:rPr>
              <a:t>đang</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đi</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học</a:t>
            </a:r>
            <a:r>
              <a:rPr lang="en-US" sz="2400" dirty="0">
                <a:solidFill>
                  <a:schemeClr val="tx2">
                    <a:lumMod val="75000"/>
                  </a:schemeClr>
                </a:solidFill>
                <a:latin typeface="UTM Avo" panose="02040603050506020204" pitchFamily="18" charset="0"/>
                <a:ea typeface="+mn-ea"/>
                <a:cs typeface="+mn-cs"/>
              </a:rPr>
              <a:t>.</a:t>
            </a:r>
          </a:p>
        </p:txBody>
      </p:sp>
      <p:sp>
        <p:nvSpPr>
          <p:cNvPr id="14" name="Google Shape;1177;p72"/>
          <p:cNvSpPr/>
          <p:nvPr/>
        </p:nvSpPr>
        <p:spPr>
          <a:xfrm flipV="1">
            <a:off x="3617298" y="1322135"/>
            <a:ext cx="196858" cy="283788"/>
          </a:xfrm>
          <a:custGeom>
            <a:avLst/>
            <a:gdLst/>
            <a:ahLst/>
            <a:cxnLst/>
            <a:rect l="l" t="t" r="r" b="b"/>
            <a:pathLst>
              <a:path w="9322" h="13568" extrusionOk="0">
                <a:moveTo>
                  <a:pt x="2793" y="1688"/>
                </a:moveTo>
                <a:cubicBezTo>
                  <a:pt x="2803" y="1688"/>
                  <a:pt x="2813" y="1689"/>
                  <a:pt x="2823" y="1691"/>
                </a:cubicBezTo>
                <a:lnTo>
                  <a:pt x="6499" y="1691"/>
                </a:lnTo>
                <a:cubicBezTo>
                  <a:pt x="6587" y="1691"/>
                  <a:pt x="6653" y="1763"/>
                  <a:pt x="6653" y="1846"/>
                </a:cubicBezTo>
                <a:lnTo>
                  <a:pt x="6653" y="2060"/>
                </a:lnTo>
                <a:lnTo>
                  <a:pt x="2669" y="2060"/>
                </a:lnTo>
                <a:lnTo>
                  <a:pt x="2669" y="1817"/>
                </a:lnTo>
                <a:cubicBezTo>
                  <a:pt x="2669" y="1738"/>
                  <a:pt x="2724" y="1688"/>
                  <a:pt x="2793" y="1688"/>
                </a:cubicBezTo>
                <a:close/>
                <a:moveTo>
                  <a:pt x="6653" y="2460"/>
                </a:moveTo>
                <a:lnTo>
                  <a:pt x="6653" y="2799"/>
                </a:lnTo>
                <a:lnTo>
                  <a:pt x="3997" y="2799"/>
                </a:lnTo>
                <a:cubicBezTo>
                  <a:pt x="3896" y="2799"/>
                  <a:pt x="3805" y="2876"/>
                  <a:pt x="3794" y="2972"/>
                </a:cubicBezTo>
                <a:cubicBezTo>
                  <a:pt x="3783" y="3096"/>
                  <a:pt x="3871" y="3198"/>
                  <a:pt x="3991" y="3198"/>
                </a:cubicBezTo>
                <a:lnTo>
                  <a:pt x="6653" y="3198"/>
                </a:lnTo>
                <a:lnTo>
                  <a:pt x="6653" y="3538"/>
                </a:lnTo>
                <a:lnTo>
                  <a:pt x="2669" y="3538"/>
                </a:lnTo>
                <a:lnTo>
                  <a:pt x="2669" y="3198"/>
                </a:lnTo>
                <a:lnTo>
                  <a:pt x="3002" y="3198"/>
                </a:lnTo>
                <a:cubicBezTo>
                  <a:pt x="3104" y="3198"/>
                  <a:pt x="3192" y="3126"/>
                  <a:pt x="3205" y="3025"/>
                </a:cubicBezTo>
                <a:cubicBezTo>
                  <a:pt x="3216" y="2906"/>
                  <a:pt x="3126" y="2799"/>
                  <a:pt x="3008" y="2799"/>
                </a:cubicBezTo>
                <a:lnTo>
                  <a:pt x="2669" y="2799"/>
                </a:lnTo>
                <a:lnTo>
                  <a:pt x="2669" y="2460"/>
                </a:lnTo>
                <a:close/>
                <a:moveTo>
                  <a:pt x="3830" y="6920"/>
                </a:moveTo>
                <a:lnTo>
                  <a:pt x="3514" y="7236"/>
                </a:lnTo>
                <a:lnTo>
                  <a:pt x="2383" y="7236"/>
                </a:lnTo>
                <a:cubicBezTo>
                  <a:pt x="2609" y="7040"/>
                  <a:pt x="2906" y="6920"/>
                  <a:pt x="3228" y="6920"/>
                </a:cubicBezTo>
                <a:close/>
                <a:moveTo>
                  <a:pt x="3121" y="7659"/>
                </a:moveTo>
                <a:lnTo>
                  <a:pt x="2752" y="8028"/>
                </a:lnTo>
                <a:lnTo>
                  <a:pt x="1936" y="8028"/>
                </a:lnTo>
                <a:cubicBezTo>
                  <a:pt x="1954" y="7898"/>
                  <a:pt x="1996" y="7772"/>
                  <a:pt x="2054" y="7659"/>
                </a:cubicBezTo>
                <a:close/>
                <a:moveTo>
                  <a:pt x="2365" y="8421"/>
                </a:moveTo>
                <a:lnTo>
                  <a:pt x="1906" y="8886"/>
                </a:lnTo>
                <a:lnTo>
                  <a:pt x="1906" y="8421"/>
                </a:lnTo>
                <a:close/>
                <a:moveTo>
                  <a:pt x="6111" y="8660"/>
                </a:moveTo>
                <a:cubicBezTo>
                  <a:pt x="6433" y="8660"/>
                  <a:pt x="6725" y="8779"/>
                  <a:pt x="6950" y="8976"/>
                </a:cubicBezTo>
                <a:lnTo>
                  <a:pt x="5825" y="8976"/>
                </a:lnTo>
                <a:lnTo>
                  <a:pt x="5504" y="8660"/>
                </a:lnTo>
                <a:close/>
                <a:moveTo>
                  <a:pt x="4146" y="7213"/>
                </a:moveTo>
                <a:lnTo>
                  <a:pt x="4146" y="7838"/>
                </a:lnTo>
                <a:cubicBezTo>
                  <a:pt x="4146" y="8333"/>
                  <a:pt x="3871" y="8767"/>
                  <a:pt x="3461" y="8993"/>
                </a:cubicBezTo>
                <a:lnTo>
                  <a:pt x="3461" y="7904"/>
                </a:lnTo>
                <a:lnTo>
                  <a:pt x="4146" y="7213"/>
                </a:lnTo>
                <a:close/>
                <a:moveTo>
                  <a:pt x="3038" y="8291"/>
                </a:moveTo>
                <a:lnTo>
                  <a:pt x="3038" y="9143"/>
                </a:lnTo>
                <a:cubicBezTo>
                  <a:pt x="2961" y="9155"/>
                  <a:pt x="2876" y="9160"/>
                  <a:pt x="2793" y="9160"/>
                </a:cubicBezTo>
                <a:lnTo>
                  <a:pt x="2169" y="9160"/>
                </a:lnTo>
                <a:lnTo>
                  <a:pt x="3038" y="8291"/>
                </a:lnTo>
                <a:close/>
                <a:moveTo>
                  <a:pt x="4806" y="3937"/>
                </a:moveTo>
                <a:lnTo>
                  <a:pt x="4806" y="9559"/>
                </a:lnTo>
                <a:cubicBezTo>
                  <a:pt x="4806" y="9628"/>
                  <a:pt x="4745" y="9688"/>
                  <a:pt x="4673" y="9688"/>
                </a:cubicBezTo>
                <a:cubicBezTo>
                  <a:pt x="4664" y="9688"/>
                  <a:pt x="4655" y="9687"/>
                  <a:pt x="4646" y="9685"/>
                </a:cubicBezTo>
                <a:cubicBezTo>
                  <a:pt x="4586" y="9672"/>
                  <a:pt x="4545" y="9614"/>
                  <a:pt x="4545" y="9553"/>
                </a:cubicBezTo>
                <a:lnTo>
                  <a:pt x="4545" y="3937"/>
                </a:lnTo>
                <a:close/>
                <a:moveTo>
                  <a:pt x="7279" y="9375"/>
                </a:moveTo>
                <a:cubicBezTo>
                  <a:pt x="7338" y="9488"/>
                  <a:pt x="7379" y="9614"/>
                  <a:pt x="7404" y="9744"/>
                </a:cubicBezTo>
                <a:lnTo>
                  <a:pt x="6587" y="9744"/>
                </a:lnTo>
                <a:lnTo>
                  <a:pt x="6218" y="9375"/>
                </a:lnTo>
                <a:close/>
                <a:moveTo>
                  <a:pt x="7445" y="10137"/>
                </a:moveTo>
                <a:lnTo>
                  <a:pt x="7445" y="10601"/>
                </a:lnTo>
                <a:lnTo>
                  <a:pt x="6986" y="10137"/>
                </a:lnTo>
                <a:close/>
                <a:moveTo>
                  <a:pt x="5199" y="8940"/>
                </a:moveTo>
                <a:lnTo>
                  <a:pt x="5891" y="9625"/>
                </a:lnTo>
                <a:lnTo>
                  <a:pt x="5891" y="10716"/>
                </a:lnTo>
                <a:cubicBezTo>
                  <a:pt x="5479" y="10494"/>
                  <a:pt x="5199" y="10060"/>
                  <a:pt x="5199" y="9559"/>
                </a:cubicBezTo>
                <a:lnTo>
                  <a:pt x="5199" y="8940"/>
                </a:lnTo>
                <a:close/>
                <a:moveTo>
                  <a:pt x="6284" y="10007"/>
                </a:moveTo>
                <a:lnTo>
                  <a:pt x="7159" y="10876"/>
                </a:lnTo>
                <a:lnTo>
                  <a:pt x="6529" y="10876"/>
                </a:lnTo>
                <a:cubicBezTo>
                  <a:pt x="6444" y="10876"/>
                  <a:pt x="6361" y="10870"/>
                  <a:pt x="6284" y="10859"/>
                </a:cubicBezTo>
                <a:lnTo>
                  <a:pt x="6284" y="10007"/>
                </a:lnTo>
                <a:close/>
                <a:moveTo>
                  <a:pt x="4663" y="0"/>
                </a:moveTo>
                <a:cubicBezTo>
                  <a:pt x="3943" y="0"/>
                  <a:pt x="3359" y="566"/>
                  <a:pt x="3312" y="1268"/>
                </a:cubicBezTo>
                <a:lnTo>
                  <a:pt x="2823" y="1268"/>
                </a:lnTo>
                <a:cubicBezTo>
                  <a:pt x="2519" y="1268"/>
                  <a:pt x="2276" y="1518"/>
                  <a:pt x="2276" y="1823"/>
                </a:cubicBezTo>
                <a:lnTo>
                  <a:pt x="2276" y="3734"/>
                </a:lnTo>
                <a:lnTo>
                  <a:pt x="2276" y="3740"/>
                </a:lnTo>
                <a:cubicBezTo>
                  <a:pt x="2276" y="4383"/>
                  <a:pt x="1996" y="5009"/>
                  <a:pt x="1513" y="5455"/>
                </a:cubicBezTo>
                <a:cubicBezTo>
                  <a:pt x="553" y="6337"/>
                  <a:pt x="0" y="7594"/>
                  <a:pt x="0" y="8899"/>
                </a:cubicBezTo>
                <a:cubicBezTo>
                  <a:pt x="0" y="11423"/>
                  <a:pt x="2139" y="13568"/>
                  <a:pt x="4663" y="13568"/>
                </a:cubicBezTo>
                <a:cubicBezTo>
                  <a:pt x="7201" y="13568"/>
                  <a:pt x="9322" y="11442"/>
                  <a:pt x="9322" y="8899"/>
                </a:cubicBezTo>
                <a:cubicBezTo>
                  <a:pt x="9322" y="8273"/>
                  <a:pt x="9202" y="7671"/>
                  <a:pt x="8965" y="7099"/>
                </a:cubicBezTo>
                <a:cubicBezTo>
                  <a:pt x="8932" y="7024"/>
                  <a:pt x="8859" y="6978"/>
                  <a:pt x="8781" y="6978"/>
                </a:cubicBezTo>
                <a:cubicBezTo>
                  <a:pt x="8742" y="6978"/>
                  <a:pt x="8702" y="6990"/>
                  <a:pt x="8666" y="7016"/>
                </a:cubicBezTo>
                <a:cubicBezTo>
                  <a:pt x="8589" y="7070"/>
                  <a:pt x="8566" y="7171"/>
                  <a:pt x="8601" y="7255"/>
                </a:cubicBezTo>
                <a:cubicBezTo>
                  <a:pt x="8816" y="7778"/>
                  <a:pt x="8929" y="8327"/>
                  <a:pt x="8929" y="8899"/>
                </a:cubicBezTo>
                <a:cubicBezTo>
                  <a:pt x="8929" y="11227"/>
                  <a:pt x="7035" y="13139"/>
                  <a:pt x="4712" y="13169"/>
                </a:cubicBezTo>
                <a:cubicBezTo>
                  <a:pt x="4694" y="13169"/>
                  <a:pt x="4677" y="13169"/>
                  <a:pt x="4659" y="13169"/>
                </a:cubicBezTo>
                <a:cubicBezTo>
                  <a:pt x="2359" y="13169"/>
                  <a:pt x="399" y="11216"/>
                  <a:pt x="399" y="8899"/>
                </a:cubicBezTo>
                <a:cubicBezTo>
                  <a:pt x="399" y="7701"/>
                  <a:pt x="899" y="6557"/>
                  <a:pt x="1781" y="5748"/>
                </a:cubicBezTo>
                <a:cubicBezTo>
                  <a:pt x="2293" y="5276"/>
                  <a:pt x="2609" y="4622"/>
                  <a:pt x="2662" y="3937"/>
                </a:cubicBezTo>
                <a:lnTo>
                  <a:pt x="4146" y="3937"/>
                </a:lnTo>
                <a:lnTo>
                  <a:pt x="4146" y="6522"/>
                </a:lnTo>
                <a:lnTo>
                  <a:pt x="3234" y="6522"/>
                </a:lnTo>
                <a:cubicBezTo>
                  <a:pt x="2299" y="6522"/>
                  <a:pt x="1507" y="7308"/>
                  <a:pt x="1507" y="8250"/>
                </a:cubicBezTo>
                <a:lnTo>
                  <a:pt x="1507" y="9358"/>
                </a:lnTo>
                <a:cubicBezTo>
                  <a:pt x="1507" y="9465"/>
                  <a:pt x="1597" y="9553"/>
                  <a:pt x="1704" y="9553"/>
                </a:cubicBezTo>
                <a:cubicBezTo>
                  <a:pt x="1913" y="9553"/>
                  <a:pt x="2127" y="9560"/>
                  <a:pt x="2339" y="9560"/>
                </a:cubicBezTo>
                <a:cubicBezTo>
                  <a:pt x="3012" y="9560"/>
                  <a:pt x="3675" y="9492"/>
                  <a:pt x="4146" y="8922"/>
                </a:cubicBezTo>
                <a:lnTo>
                  <a:pt x="4146" y="9548"/>
                </a:lnTo>
                <a:cubicBezTo>
                  <a:pt x="4146" y="9804"/>
                  <a:pt x="4330" y="10037"/>
                  <a:pt x="4586" y="10078"/>
                </a:cubicBezTo>
                <a:cubicBezTo>
                  <a:pt x="4618" y="10083"/>
                  <a:pt x="4649" y="10086"/>
                  <a:pt x="4679" y="10086"/>
                </a:cubicBezTo>
                <a:cubicBezTo>
                  <a:pt x="4750" y="10086"/>
                  <a:pt x="4815" y="10071"/>
                  <a:pt x="4878" y="10042"/>
                </a:cubicBezTo>
                <a:cubicBezTo>
                  <a:pt x="5039" y="10601"/>
                  <a:pt x="5479" y="11043"/>
                  <a:pt x="6034" y="11209"/>
                </a:cubicBezTo>
                <a:cubicBezTo>
                  <a:pt x="6268" y="11290"/>
                  <a:pt x="6536" y="11311"/>
                  <a:pt x="6807" y="11311"/>
                </a:cubicBezTo>
                <a:cubicBezTo>
                  <a:pt x="7094" y="11311"/>
                  <a:pt x="7385" y="11287"/>
                  <a:pt x="7642" y="11287"/>
                </a:cubicBezTo>
                <a:cubicBezTo>
                  <a:pt x="7755" y="11287"/>
                  <a:pt x="7844" y="11197"/>
                  <a:pt x="7844" y="11090"/>
                </a:cubicBezTo>
                <a:lnTo>
                  <a:pt x="7844" y="10001"/>
                </a:lnTo>
                <a:cubicBezTo>
                  <a:pt x="7844" y="9053"/>
                  <a:pt x="7052" y="8267"/>
                  <a:pt x="6111" y="8267"/>
                </a:cubicBezTo>
                <a:lnTo>
                  <a:pt x="5199" y="8267"/>
                </a:lnTo>
                <a:lnTo>
                  <a:pt x="5199" y="3937"/>
                </a:lnTo>
                <a:lnTo>
                  <a:pt x="6659" y="3937"/>
                </a:lnTo>
                <a:cubicBezTo>
                  <a:pt x="6713" y="4622"/>
                  <a:pt x="7022" y="5271"/>
                  <a:pt x="7535" y="5741"/>
                </a:cubicBezTo>
                <a:cubicBezTo>
                  <a:pt x="7779" y="5963"/>
                  <a:pt x="7994" y="6213"/>
                  <a:pt x="8178" y="6480"/>
                </a:cubicBezTo>
                <a:cubicBezTo>
                  <a:pt x="8215" y="6537"/>
                  <a:pt x="8278" y="6567"/>
                  <a:pt x="8342" y="6567"/>
                </a:cubicBezTo>
                <a:cubicBezTo>
                  <a:pt x="8380" y="6567"/>
                  <a:pt x="8418" y="6556"/>
                  <a:pt x="8451" y="6534"/>
                </a:cubicBezTo>
                <a:cubicBezTo>
                  <a:pt x="8541" y="6469"/>
                  <a:pt x="8566" y="6343"/>
                  <a:pt x="8506" y="6254"/>
                </a:cubicBezTo>
                <a:cubicBezTo>
                  <a:pt x="8303" y="5963"/>
                  <a:pt x="8065" y="5688"/>
                  <a:pt x="7802" y="5444"/>
                </a:cubicBezTo>
                <a:cubicBezTo>
                  <a:pt x="7326" y="5009"/>
                  <a:pt x="7052" y="4390"/>
                  <a:pt x="7052" y="3740"/>
                </a:cubicBezTo>
                <a:lnTo>
                  <a:pt x="7052" y="1823"/>
                </a:lnTo>
                <a:cubicBezTo>
                  <a:pt x="7052" y="1518"/>
                  <a:pt x="6802" y="1268"/>
                  <a:pt x="6499" y="1268"/>
                </a:cubicBezTo>
                <a:lnTo>
                  <a:pt x="3711" y="1268"/>
                </a:lnTo>
                <a:cubicBezTo>
                  <a:pt x="3753" y="781"/>
                  <a:pt x="4163" y="399"/>
                  <a:pt x="4663" y="399"/>
                </a:cubicBezTo>
                <a:cubicBezTo>
                  <a:pt x="4943" y="399"/>
                  <a:pt x="5212" y="523"/>
                  <a:pt x="5391" y="745"/>
                </a:cubicBezTo>
                <a:cubicBezTo>
                  <a:pt x="5432" y="790"/>
                  <a:pt x="5492" y="815"/>
                  <a:pt x="5551" y="815"/>
                </a:cubicBezTo>
                <a:cubicBezTo>
                  <a:pt x="5586" y="815"/>
                  <a:pt x="5621" y="806"/>
                  <a:pt x="5652" y="786"/>
                </a:cubicBezTo>
                <a:cubicBezTo>
                  <a:pt x="5760" y="726"/>
                  <a:pt x="5778" y="583"/>
                  <a:pt x="5700" y="495"/>
                </a:cubicBezTo>
                <a:cubicBezTo>
                  <a:pt x="5444" y="179"/>
                  <a:pt x="5063" y="0"/>
                  <a:pt x="4663" y="0"/>
                </a:cubicBezTo>
                <a:close/>
              </a:path>
            </a:pathLst>
          </a:custGeom>
          <a:solidFill>
            <a:schemeClr val="lt2"/>
          </a:solidFill>
          <a:ln>
            <a:solidFill>
              <a:schemeClr val="tx1">
                <a:lumMod val="90000"/>
                <a:lumOff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90000"/>
                  <a:lumOff val="10000"/>
                </a:schemeClr>
              </a:solidFill>
            </a:endParaRPr>
          </a:p>
        </p:txBody>
      </p:sp>
      <p:sp>
        <p:nvSpPr>
          <p:cNvPr id="15" name="Rectangle 14"/>
          <p:cNvSpPr/>
          <p:nvPr/>
        </p:nvSpPr>
        <p:spPr>
          <a:xfrm>
            <a:off x="3825354" y="2160434"/>
            <a:ext cx="2492990" cy="461665"/>
          </a:xfrm>
          <a:prstGeom prst="rect">
            <a:avLst/>
          </a:prstGeom>
        </p:spPr>
        <p:txBody>
          <a:bodyPr wrap="none">
            <a:spAutoFit/>
          </a:bodyPr>
          <a:lstStyle/>
          <a:p>
            <a:pPr lvl="0" fontAlgn="base"/>
            <a:r>
              <a:rPr lang="en-US" sz="2400" dirty="0" err="1">
                <a:solidFill>
                  <a:schemeClr val="tx1">
                    <a:lumMod val="90000"/>
                    <a:lumOff val="10000"/>
                  </a:schemeClr>
                </a:solidFill>
                <a:latin typeface="UTM Avo" panose="02040603050506020204" pitchFamily="18" charset="0"/>
                <a:ea typeface="+mn-ea"/>
                <a:cs typeface="+mn-cs"/>
              </a:rPr>
              <a:t>Vì</a:t>
            </a:r>
            <a:r>
              <a:rPr lang="en-US" sz="2400" dirty="0">
                <a:solidFill>
                  <a:schemeClr val="tx1">
                    <a:lumMod val="90000"/>
                    <a:lumOff val="10000"/>
                  </a:schemeClr>
                </a:solidFill>
                <a:latin typeface="UTM Avo" panose="02040603050506020204" pitchFamily="18" charset="0"/>
                <a:ea typeface="+mn-ea"/>
                <a:cs typeface="+mn-cs"/>
              </a:rPr>
              <a:t> </a:t>
            </a:r>
            <a:r>
              <a:rPr lang="en-US" sz="2400" dirty="0" err="1">
                <a:solidFill>
                  <a:schemeClr val="tx1">
                    <a:lumMod val="90000"/>
                    <a:lumOff val="10000"/>
                  </a:schemeClr>
                </a:solidFill>
                <a:latin typeface="UTM Avo" panose="02040603050506020204" pitchFamily="18" charset="0"/>
                <a:ea typeface="+mn-ea"/>
                <a:cs typeface="+mn-cs"/>
              </a:rPr>
              <a:t>sao</a:t>
            </a:r>
            <a:r>
              <a:rPr lang="en-US" sz="2400" dirty="0">
                <a:solidFill>
                  <a:schemeClr val="tx1">
                    <a:lumMod val="90000"/>
                    <a:lumOff val="10000"/>
                  </a:schemeClr>
                </a:solidFill>
                <a:latin typeface="UTM Avo" panose="02040603050506020204" pitchFamily="18" charset="0"/>
                <a:ea typeface="+mn-ea"/>
                <a:cs typeface="+mn-cs"/>
              </a:rPr>
              <a:t> </a:t>
            </a:r>
            <a:r>
              <a:rPr lang="en-US" sz="2400" dirty="0" err="1">
                <a:solidFill>
                  <a:schemeClr val="tx1">
                    <a:lumMod val="90000"/>
                    <a:lumOff val="10000"/>
                  </a:schemeClr>
                </a:solidFill>
                <a:latin typeface="UTM Avo" panose="02040603050506020204" pitchFamily="18" charset="0"/>
                <a:ea typeface="+mn-ea"/>
                <a:cs typeface="+mn-cs"/>
              </a:rPr>
              <a:t>em</a:t>
            </a:r>
            <a:r>
              <a:rPr lang="en-US" sz="2400" dirty="0">
                <a:solidFill>
                  <a:schemeClr val="tx1">
                    <a:lumMod val="90000"/>
                    <a:lumOff val="10000"/>
                  </a:schemeClr>
                </a:solidFill>
                <a:latin typeface="UTM Avo" panose="02040603050506020204" pitchFamily="18" charset="0"/>
                <a:ea typeface="+mn-ea"/>
                <a:cs typeface="+mn-cs"/>
              </a:rPr>
              <a:t> </a:t>
            </a:r>
            <a:r>
              <a:rPr lang="en-US" sz="2400" dirty="0" err="1">
                <a:solidFill>
                  <a:schemeClr val="tx1">
                    <a:lumMod val="90000"/>
                    <a:lumOff val="10000"/>
                  </a:schemeClr>
                </a:solidFill>
                <a:latin typeface="UTM Avo" panose="02040603050506020204" pitchFamily="18" charset="0"/>
                <a:ea typeface="+mn-ea"/>
                <a:cs typeface="+mn-cs"/>
              </a:rPr>
              <a:t>biết</a:t>
            </a:r>
            <a:r>
              <a:rPr lang="vi-VN" sz="2400" dirty="0">
                <a:solidFill>
                  <a:schemeClr val="tx1">
                    <a:lumMod val="90000"/>
                    <a:lumOff val="10000"/>
                  </a:schemeClr>
                </a:solidFill>
                <a:latin typeface="UTM Avo" panose="02040603050506020204" pitchFamily="18" charset="0"/>
                <a:ea typeface="+mn-ea"/>
                <a:cs typeface="+mn-cs"/>
              </a:rPr>
              <a:t>?</a:t>
            </a:r>
            <a:endParaRPr lang="en-US" sz="2400" dirty="0">
              <a:solidFill>
                <a:schemeClr val="tx1">
                  <a:lumMod val="90000"/>
                  <a:lumOff val="10000"/>
                </a:schemeClr>
              </a:solidFill>
              <a:latin typeface="UTM Avo" panose="02040603050506020204" pitchFamily="18" charset="0"/>
              <a:ea typeface="+mn-ea"/>
              <a:cs typeface="+mn-cs"/>
            </a:endParaRPr>
          </a:p>
        </p:txBody>
      </p:sp>
      <p:sp>
        <p:nvSpPr>
          <p:cNvPr id="16" name="Rectangle 15"/>
          <p:cNvSpPr/>
          <p:nvPr/>
        </p:nvSpPr>
        <p:spPr>
          <a:xfrm>
            <a:off x="3839234" y="2619825"/>
            <a:ext cx="5544293" cy="830997"/>
          </a:xfrm>
          <a:prstGeom prst="rect">
            <a:avLst/>
          </a:prstGeom>
        </p:spPr>
        <p:txBody>
          <a:bodyPr wrap="square">
            <a:spAutoFit/>
          </a:bodyPr>
          <a:lstStyle/>
          <a:p>
            <a:pPr lvl="0" fontAlgn="base"/>
            <a:r>
              <a:rPr lang="en-US" sz="2400" dirty="0" err="1">
                <a:solidFill>
                  <a:schemeClr val="tx2">
                    <a:lumMod val="75000"/>
                  </a:schemeClr>
                </a:solidFill>
                <a:latin typeface="UTM Avo" panose="02040603050506020204" pitchFamily="18" charset="0"/>
                <a:ea typeface="+mn-ea"/>
                <a:cs typeface="+mn-cs"/>
              </a:rPr>
              <a:t>Bạn</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nhỏ</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mặc</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đồng</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phục</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vai</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đeo</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cặp</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sách</a:t>
            </a:r>
            <a:r>
              <a:rPr lang="en-US" sz="2400" dirty="0">
                <a:solidFill>
                  <a:schemeClr val="tx2">
                    <a:lumMod val="75000"/>
                  </a:schemeClr>
                </a:solidFill>
                <a:latin typeface="UTM Avo" panose="02040603050506020204" pitchFamily="18" charset="0"/>
                <a:ea typeface="+mn-ea"/>
                <a:cs typeface="+mn-cs"/>
              </a:rPr>
              <a:t>.</a:t>
            </a:r>
          </a:p>
        </p:txBody>
      </p:sp>
      <p:sp>
        <p:nvSpPr>
          <p:cNvPr id="17" name="Google Shape;1177;p72"/>
          <p:cNvSpPr/>
          <p:nvPr/>
        </p:nvSpPr>
        <p:spPr>
          <a:xfrm flipV="1">
            <a:off x="3617298" y="2198056"/>
            <a:ext cx="196858" cy="283788"/>
          </a:xfrm>
          <a:custGeom>
            <a:avLst/>
            <a:gdLst/>
            <a:ahLst/>
            <a:cxnLst/>
            <a:rect l="l" t="t" r="r" b="b"/>
            <a:pathLst>
              <a:path w="9322" h="13568" extrusionOk="0">
                <a:moveTo>
                  <a:pt x="2793" y="1688"/>
                </a:moveTo>
                <a:cubicBezTo>
                  <a:pt x="2803" y="1688"/>
                  <a:pt x="2813" y="1689"/>
                  <a:pt x="2823" y="1691"/>
                </a:cubicBezTo>
                <a:lnTo>
                  <a:pt x="6499" y="1691"/>
                </a:lnTo>
                <a:cubicBezTo>
                  <a:pt x="6587" y="1691"/>
                  <a:pt x="6653" y="1763"/>
                  <a:pt x="6653" y="1846"/>
                </a:cubicBezTo>
                <a:lnTo>
                  <a:pt x="6653" y="2060"/>
                </a:lnTo>
                <a:lnTo>
                  <a:pt x="2669" y="2060"/>
                </a:lnTo>
                <a:lnTo>
                  <a:pt x="2669" y="1817"/>
                </a:lnTo>
                <a:cubicBezTo>
                  <a:pt x="2669" y="1738"/>
                  <a:pt x="2724" y="1688"/>
                  <a:pt x="2793" y="1688"/>
                </a:cubicBezTo>
                <a:close/>
                <a:moveTo>
                  <a:pt x="6653" y="2460"/>
                </a:moveTo>
                <a:lnTo>
                  <a:pt x="6653" y="2799"/>
                </a:lnTo>
                <a:lnTo>
                  <a:pt x="3997" y="2799"/>
                </a:lnTo>
                <a:cubicBezTo>
                  <a:pt x="3896" y="2799"/>
                  <a:pt x="3805" y="2876"/>
                  <a:pt x="3794" y="2972"/>
                </a:cubicBezTo>
                <a:cubicBezTo>
                  <a:pt x="3783" y="3096"/>
                  <a:pt x="3871" y="3198"/>
                  <a:pt x="3991" y="3198"/>
                </a:cubicBezTo>
                <a:lnTo>
                  <a:pt x="6653" y="3198"/>
                </a:lnTo>
                <a:lnTo>
                  <a:pt x="6653" y="3538"/>
                </a:lnTo>
                <a:lnTo>
                  <a:pt x="2669" y="3538"/>
                </a:lnTo>
                <a:lnTo>
                  <a:pt x="2669" y="3198"/>
                </a:lnTo>
                <a:lnTo>
                  <a:pt x="3002" y="3198"/>
                </a:lnTo>
                <a:cubicBezTo>
                  <a:pt x="3104" y="3198"/>
                  <a:pt x="3192" y="3126"/>
                  <a:pt x="3205" y="3025"/>
                </a:cubicBezTo>
                <a:cubicBezTo>
                  <a:pt x="3216" y="2906"/>
                  <a:pt x="3126" y="2799"/>
                  <a:pt x="3008" y="2799"/>
                </a:cubicBezTo>
                <a:lnTo>
                  <a:pt x="2669" y="2799"/>
                </a:lnTo>
                <a:lnTo>
                  <a:pt x="2669" y="2460"/>
                </a:lnTo>
                <a:close/>
                <a:moveTo>
                  <a:pt x="3830" y="6920"/>
                </a:moveTo>
                <a:lnTo>
                  <a:pt x="3514" y="7236"/>
                </a:lnTo>
                <a:lnTo>
                  <a:pt x="2383" y="7236"/>
                </a:lnTo>
                <a:cubicBezTo>
                  <a:pt x="2609" y="7040"/>
                  <a:pt x="2906" y="6920"/>
                  <a:pt x="3228" y="6920"/>
                </a:cubicBezTo>
                <a:close/>
                <a:moveTo>
                  <a:pt x="3121" y="7659"/>
                </a:moveTo>
                <a:lnTo>
                  <a:pt x="2752" y="8028"/>
                </a:lnTo>
                <a:lnTo>
                  <a:pt x="1936" y="8028"/>
                </a:lnTo>
                <a:cubicBezTo>
                  <a:pt x="1954" y="7898"/>
                  <a:pt x="1996" y="7772"/>
                  <a:pt x="2054" y="7659"/>
                </a:cubicBezTo>
                <a:close/>
                <a:moveTo>
                  <a:pt x="2365" y="8421"/>
                </a:moveTo>
                <a:lnTo>
                  <a:pt x="1906" y="8886"/>
                </a:lnTo>
                <a:lnTo>
                  <a:pt x="1906" y="8421"/>
                </a:lnTo>
                <a:close/>
                <a:moveTo>
                  <a:pt x="6111" y="8660"/>
                </a:moveTo>
                <a:cubicBezTo>
                  <a:pt x="6433" y="8660"/>
                  <a:pt x="6725" y="8779"/>
                  <a:pt x="6950" y="8976"/>
                </a:cubicBezTo>
                <a:lnTo>
                  <a:pt x="5825" y="8976"/>
                </a:lnTo>
                <a:lnTo>
                  <a:pt x="5504" y="8660"/>
                </a:lnTo>
                <a:close/>
                <a:moveTo>
                  <a:pt x="4146" y="7213"/>
                </a:moveTo>
                <a:lnTo>
                  <a:pt x="4146" y="7838"/>
                </a:lnTo>
                <a:cubicBezTo>
                  <a:pt x="4146" y="8333"/>
                  <a:pt x="3871" y="8767"/>
                  <a:pt x="3461" y="8993"/>
                </a:cubicBezTo>
                <a:lnTo>
                  <a:pt x="3461" y="7904"/>
                </a:lnTo>
                <a:lnTo>
                  <a:pt x="4146" y="7213"/>
                </a:lnTo>
                <a:close/>
                <a:moveTo>
                  <a:pt x="3038" y="8291"/>
                </a:moveTo>
                <a:lnTo>
                  <a:pt x="3038" y="9143"/>
                </a:lnTo>
                <a:cubicBezTo>
                  <a:pt x="2961" y="9155"/>
                  <a:pt x="2876" y="9160"/>
                  <a:pt x="2793" y="9160"/>
                </a:cubicBezTo>
                <a:lnTo>
                  <a:pt x="2169" y="9160"/>
                </a:lnTo>
                <a:lnTo>
                  <a:pt x="3038" y="8291"/>
                </a:lnTo>
                <a:close/>
                <a:moveTo>
                  <a:pt x="4806" y="3937"/>
                </a:moveTo>
                <a:lnTo>
                  <a:pt x="4806" y="9559"/>
                </a:lnTo>
                <a:cubicBezTo>
                  <a:pt x="4806" y="9628"/>
                  <a:pt x="4745" y="9688"/>
                  <a:pt x="4673" y="9688"/>
                </a:cubicBezTo>
                <a:cubicBezTo>
                  <a:pt x="4664" y="9688"/>
                  <a:pt x="4655" y="9687"/>
                  <a:pt x="4646" y="9685"/>
                </a:cubicBezTo>
                <a:cubicBezTo>
                  <a:pt x="4586" y="9672"/>
                  <a:pt x="4545" y="9614"/>
                  <a:pt x="4545" y="9553"/>
                </a:cubicBezTo>
                <a:lnTo>
                  <a:pt x="4545" y="3937"/>
                </a:lnTo>
                <a:close/>
                <a:moveTo>
                  <a:pt x="7279" y="9375"/>
                </a:moveTo>
                <a:cubicBezTo>
                  <a:pt x="7338" y="9488"/>
                  <a:pt x="7379" y="9614"/>
                  <a:pt x="7404" y="9744"/>
                </a:cubicBezTo>
                <a:lnTo>
                  <a:pt x="6587" y="9744"/>
                </a:lnTo>
                <a:lnTo>
                  <a:pt x="6218" y="9375"/>
                </a:lnTo>
                <a:close/>
                <a:moveTo>
                  <a:pt x="7445" y="10137"/>
                </a:moveTo>
                <a:lnTo>
                  <a:pt x="7445" y="10601"/>
                </a:lnTo>
                <a:lnTo>
                  <a:pt x="6986" y="10137"/>
                </a:lnTo>
                <a:close/>
                <a:moveTo>
                  <a:pt x="5199" y="8940"/>
                </a:moveTo>
                <a:lnTo>
                  <a:pt x="5891" y="9625"/>
                </a:lnTo>
                <a:lnTo>
                  <a:pt x="5891" y="10716"/>
                </a:lnTo>
                <a:cubicBezTo>
                  <a:pt x="5479" y="10494"/>
                  <a:pt x="5199" y="10060"/>
                  <a:pt x="5199" y="9559"/>
                </a:cubicBezTo>
                <a:lnTo>
                  <a:pt x="5199" y="8940"/>
                </a:lnTo>
                <a:close/>
                <a:moveTo>
                  <a:pt x="6284" y="10007"/>
                </a:moveTo>
                <a:lnTo>
                  <a:pt x="7159" y="10876"/>
                </a:lnTo>
                <a:lnTo>
                  <a:pt x="6529" y="10876"/>
                </a:lnTo>
                <a:cubicBezTo>
                  <a:pt x="6444" y="10876"/>
                  <a:pt x="6361" y="10870"/>
                  <a:pt x="6284" y="10859"/>
                </a:cubicBezTo>
                <a:lnTo>
                  <a:pt x="6284" y="10007"/>
                </a:lnTo>
                <a:close/>
                <a:moveTo>
                  <a:pt x="4663" y="0"/>
                </a:moveTo>
                <a:cubicBezTo>
                  <a:pt x="3943" y="0"/>
                  <a:pt x="3359" y="566"/>
                  <a:pt x="3312" y="1268"/>
                </a:cubicBezTo>
                <a:lnTo>
                  <a:pt x="2823" y="1268"/>
                </a:lnTo>
                <a:cubicBezTo>
                  <a:pt x="2519" y="1268"/>
                  <a:pt x="2276" y="1518"/>
                  <a:pt x="2276" y="1823"/>
                </a:cubicBezTo>
                <a:lnTo>
                  <a:pt x="2276" y="3734"/>
                </a:lnTo>
                <a:lnTo>
                  <a:pt x="2276" y="3740"/>
                </a:lnTo>
                <a:cubicBezTo>
                  <a:pt x="2276" y="4383"/>
                  <a:pt x="1996" y="5009"/>
                  <a:pt x="1513" y="5455"/>
                </a:cubicBezTo>
                <a:cubicBezTo>
                  <a:pt x="553" y="6337"/>
                  <a:pt x="0" y="7594"/>
                  <a:pt x="0" y="8899"/>
                </a:cubicBezTo>
                <a:cubicBezTo>
                  <a:pt x="0" y="11423"/>
                  <a:pt x="2139" y="13568"/>
                  <a:pt x="4663" y="13568"/>
                </a:cubicBezTo>
                <a:cubicBezTo>
                  <a:pt x="7201" y="13568"/>
                  <a:pt x="9322" y="11442"/>
                  <a:pt x="9322" y="8899"/>
                </a:cubicBezTo>
                <a:cubicBezTo>
                  <a:pt x="9322" y="8273"/>
                  <a:pt x="9202" y="7671"/>
                  <a:pt x="8965" y="7099"/>
                </a:cubicBezTo>
                <a:cubicBezTo>
                  <a:pt x="8932" y="7024"/>
                  <a:pt x="8859" y="6978"/>
                  <a:pt x="8781" y="6978"/>
                </a:cubicBezTo>
                <a:cubicBezTo>
                  <a:pt x="8742" y="6978"/>
                  <a:pt x="8702" y="6990"/>
                  <a:pt x="8666" y="7016"/>
                </a:cubicBezTo>
                <a:cubicBezTo>
                  <a:pt x="8589" y="7070"/>
                  <a:pt x="8566" y="7171"/>
                  <a:pt x="8601" y="7255"/>
                </a:cubicBezTo>
                <a:cubicBezTo>
                  <a:pt x="8816" y="7778"/>
                  <a:pt x="8929" y="8327"/>
                  <a:pt x="8929" y="8899"/>
                </a:cubicBezTo>
                <a:cubicBezTo>
                  <a:pt x="8929" y="11227"/>
                  <a:pt x="7035" y="13139"/>
                  <a:pt x="4712" y="13169"/>
                </a:cubicBezTo>
                <a:cubicBezTo>
                  <a:pt x="4694" y="13169"/>
                  <a:pt x="4677" y="13169"/>
                  <a:pt x="4659" y="13169"/>
                </a:cubicBezTo>
                <a:cubicBezTo>
                  <a:pt x="2359" y="13169"/>
                  <a:pt x="399" y="11216"/>
                  <a:pt x="399" y="8899"/>
                </a:cubicBezTo>
                <a:cubicBezTo>
                  <a:pt x="399" y="7701"/>
                  <a:pt x="899" y="6557"/>
                  <a:pt x="1781" y="5748"/>
                </a:cubicBezTo>
                <a:cubicBezTo>
                  <a:pt x="2293" y="5276"/>
                  <a:pt x="2609" y="4622"/>
                  <a:pt x="2662" y="3937"/>
                </a:cubicBezTo>
                <a:lnTo>
                  <a:pt x="4146" y="3937"/>
                </a:lnTo>
                <a:lnTo>
                  <a:pt x="4146" y="6522"/>
                </a:lnTo>
                <a:lnTo>
                  <a:pt x="3234" y="6522"/>
                </a:lnTo>
                <a:cubicBezTo>
                  <a:pt x="2299" y="6522"/>
                  <a:pt x="1507" y="7308"/>
                  <a:pt x="1507" y="8250"/>
                </a:cubicBezTo>
                <a:lnTo>
                  <a:pt x="1507" y="9358"/>
                </a:lnTo>
                <a:cubicBezTo>
                  <a:pt x="1507" y="9465"/>
                  <a:pt x="1597" y="9553"/>
                  <a:pt x="1704" y="9553"/>
                </a:cubicBezTo>
                <a:cubicBezTo>
                  <a:pt x="1913" y="9553"/>
                  <a:pt x="2127" y="9560"/>
                  <a:pt x="2339" y="9560"/>
                </a:cubicBezTo>
                <a:cubicBezTo>
                  <a:pt x="3012" y="9560"/>
                  <a:pt x="3675" y="9492"/>
                  <a:pt x="4146" y="8922"/>
                </a:cubicBezTo>
                <a:lnTo>
                  <a:pt x="4146" y="9548"/>
                </a:lnTo>
                <a:cubicBezTo>
                  <a:pt x="4146" y="9804"/>
                  <a:pt x="4330" y="10037"/>
                  <a:pt x="4586" y="10078"/>
                </a:cubicBezTo>
                <a:cubicBezTo>
                  <a:pt x="4618" y="10083"/>
                  <a:pt x="4649" y="10086"/>
                  <a:pt x="4679" y="10086"/>
                </a:cubicBezTo>
                <a:cubicBezTo>
                  <a:pt x="4750" y="10086"/>
                  <a:pt x="4815" y="10071"/>
                  <a:pt x="4878" y="10042"/>
                </a:cubicBezTo>
                <a:cubicBezTo>
                  <a:pt x="5039" y="10601"/>
                  <a:pt x="5479" y="11043"/>
                  <a:pt x="6034" y="11209"/>
                </a:cubicBezTo>
                <a:cubicBezTo>
                  <a:pt x="6268" y="11290"/>
                  <a:pt x="6536" y="11311"/>
                  <a:pt x="6807" y="11311"/>
                </a:cubicBezTo>
                <a:cubicBezTo>
                  <a:pt x="7094" y="11311"/>
                  <a:pt x="7385" y="11287"/>
                  <a:pt x="7642" y="11287"/>
                </a:cubicBezTo>
                <a:cubicBezTo>
                  <a:pt x="7755" y="11287"/>
                  <a:pt x="7844" y="11197"/>
                  <a:pt x="7844" y="11090"/>
                </a:cubicBezTo>
                <a:lnTo>
                  <a:pt x="7844" y="10001"/>
                </a:lnTo>
                <a:cubicBezTo>
                  <a:pt x="7844" y="9053"/>
                  <a:pt x="7052" y="8267"/>
                  <a:pt x="6111" y="8267"/>
                </a:cubicBezTo>
                <a:lnTo>
                  <a:pt x="5199" y="8267"/>
                </a:lnTo>
                <a:lnTo>
                  <a:pt x="5199" y="3937"/>
                </a:lnTo>
                <a:lnTo>
                  <a:pt x="6659" y="3937"/>
                </a:lnTo>
                <a:cubicBezTo>
                  <a:pt x="6713" y="4622"/>
                  <a:pt x="7022" y="5271"/>
                  <a:pt x="7535" y="5741"/>
                </a:cubicBezTo>
                <a:cubicBezTo>
                  <a:pt x="7779" y="5963"/>
                  <a:pt x="7994" y="6213"/>
                  <a:pt x="8178" y="6480"/>
                </a:cubicBezTo>
                <a:cubicBezTo>
                  <a:pt x="8215" y="6537"/>
                  <a:pt x="8278" y="6567"/>
                  <a:pt x="8342" y="6567"/>
                </a:cubicBezTo>
                <a:cubicBezTo>
                  <a:pt x="8380" y="6567"/>
                  <a:pt x="8418" y="6556"/>
                  <a:pt x="8451" y="6534"/>
                </a:cubicBezTo>
                <a:cubicBezTo>
                  <a:pt x="8541" y="6469"/>
                  <a:pt x="8566" y="6343"/>
                  <a:pt x="8506" y="6254"/>
                </a:cubicBezTo>
                <a:cubicBezTo>
                  <a:pt x="8303" y="5963"/>
                  <a:pt x="8065" y="5688"/>
                  <a:pt x="7802" y="5444"/>
                </a:cubicBezTo>
                <a:cubicBezTo>
                  <a:pt x="7326" y="5009"/>
                  <a:pt x="7052" y="4390"/>
                  <a:pt x="7052" y="3740"/>
                </a:cubicBezTo>
                <a:lnTo>
                  <a:pt x="7052" y="1823"/>
                </a:lnTo>
                <a:cubicBezTo>
                  <a:pt x="7052" y="1518"/>
                  <a:pt x="6802" y="1268"/>
                  <a:pt x="6499" y="1268"/>
                </a:cubicBezTo>
                <a:lnTo>
                  <a:pt x="3711" y="1268"/>
                </a:lnTo>
                <a:cubicBezTo>
                  <a:pt x="3753" y="781"/>
                  <a:pt x="4163" y="399"/>
                  <a:pt x="4663" y="399"/>
                </a:cubicBezTo>
                <a:cubicBezTo>
                  <a:pt x="4943" y="399"/>
                  <a:pt x="5212" y="523"/>
                  <a:pt x="5391" y="745"/>
                </a:cubicBezTo>
                <a:cubicBezTo>
                  <a:pt x="5432" y="790"/>
                  <a:pt x="5492" y="815"/>
                  <a:pt x="5551" y="815"/>
                </a:cubicBezTo>
                <a:cubicBezTo>
                  <a:pt x="5586" y="815"/>
                  <a:pt x="5621" y="806"/>
                  <a:pt x="5652" y="786"/>
                </a:cubicBezTo>
                <a:cubicBezTo>
                  <a:pt x="5760" y="726"/>
                  <a:pt x="5778" y="583"/>
                  <a:pt x="5700" y="495"/>
                </a:cubicBezTo>
                <a:cubicBezTo>
                  <a:pt x="5444" y="179"/>
                  <a:pt x="5063" y="0"/>
                  <a:pt x="4663" y="0"/>
                </a:cubicBezTo>
                <a:close/>
              </a:path>
            </a:pathLst>
          </a:custGeom>
          <a:solidFill>
            <a:schemeClr val="lt2"/>
          </a:solidFill>
          <a:ln>
            <a:solidFill>
              <a:schemeClr val="tx1">
                <a:lumMod val="90000"/>
                <a:lumOff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90000"/>
                  <a:lumOff val="10000"/>
                </a:schemeClr>
              </a:solidFill>
            </a:endParaRPr>
          </a:p>
        </p:txBody>
      </p:sp>
      <p:sp>
        <p:nvSpPr>
          <p:cNvPr id="18" name="Rectangle 17"/>
          <p:cNvSpPr/>
          <p:nvPr/>
        </p:nvSpPr>
        <p:spPr>
          <a:xfrm>
            <a:off x="3839234" y="3190348"/>
            <a:ext cx="6365470" cy="461665"/>
          </a:xfrm>
          <a:prstGeom prst="rect">
            <a:avLst/>
          </a:prstGeom>
        </p:spPr>
        <p:txBody>
          <a:bodyPr wrap="square">
            <a:spAutoFit/>
          </a:bodyPr>
          <a:lstStyle/>
          <a:p>
            <a:pPr lvl="0" fontAlgn="base"/>
            <a:r>
              <a:rPr lang="en-US" sz="2400" dirty="0">
                <a:solidFill>
                  <a:schemeClr val="tx1">
                    <a:lumMod val="90000"/>
                    <a:lumOff val="10000"/>
                  </a:schemeClr>
                </a:solidFill>
                <a:latin typeface="UTM Avo" panose="02040603050506020204" pitchFamily="18" charset="0"/>
                <a:ea typeface="+mn-ea"/>
                <a:cs typeface="+mn-cs"/>
              </a:rPr>
              <a:t>Theo </a:t>
            </a:r>
            <a:r>
              <a:rPr lang="en-US" sz="2400" dirty="0" err="1">
                <a:solidFill>
                  <a:schemeClr val="tx1">
                    <a:lumMod val="90000"/>
                    <a:lumOff val="10000"/>
                  </a:schemeClr>
                </a:solidFill>
                <a:latin typeface="UTM Avo" panose="02040603050506020204" pitchFamily="18" charset="0"/>
                <a:ea typeface="+mn-ea"/>
                <a:cs typeface="+mn-cs"/>
              </a:rPr>
              <a:t>em</a:t>
            </a:r>
            <a:r>
              <a:rPr lang="en-US" sz="2400" dirty="0">
                <a:solidFill>
                  <a:schemeClr val="tx1">
                    <a:lumMod val="90000"/>
                    <a:lumOff val="10000"/>
                  </a:schemeClr>
                </a:solidFill>
                <a:latin typeface="UTM Avo" panose="02040603050506020204" pitchFamily="18" charset="0"/>
                <a:ea typeface="+mn-ea"/>
                <a:cs typeface="+mn-cs"/>
              </a:rPr>
              <a:t>, </a:t>
            </a:r>
            <a:r>
              <a:rPr lang="en-US" sz="2400" dirty="0" err="1">
                <a:solidFill>
                  <a:schemeClr val="tx1">
                    <a:lumMod val="90000"/>
                    <a:lumOff val="10000"/>
                  </a:schemeClr>
                </a:solidFill>
                <a:latin typeface="UTM Avo" panose="02040603050506020204" pitchFamily="18" charset="0"/>
                <a:ea typeface="+mn-ea"/>
                <a:cs typeface="+mn-cs"/>
              </a:rPr>
              <a:t>bạn</a:t>
            </a:r>
            <a:r>
              <a:rPr lang="en-US" sz="2400" dirty="0">
                <a:solidFill>
                  <a:schemeClr val="tx1">
                    <a:lumMod val="90000"/>
                    <a:lumOff val="10000"/>
                  </a:schemeClr>
                </a:solidFill>
                <a:latin typeface="UTM Avo" panose="02040603050506020204" pitchFamily="18" charset="0"/>
                <a:ea typeface="+mn-ea"/>
                <a:cs typeface="+mn-cs"/>
              </a:rPr>
              <a:t> </a:t>
            </a:r>
            <a:r>
              <a:rPr lang="en-US" sz="2400" dirty="0" err="1">
                <a:solidFill>
                  <a:schemeClr val="tx1">
                    <a:lumMod val="90000"/>
                    <a:lumOff val="10000"/>
                  </a:schemeClr>
                </a:solidFill>
                <a:latin typeface="UTM Avo" panose="02040603050506020204" pitchFamily="18" charset="0"/>
                <a:ea typeface="+mn-ea"/>
                <a:cs typeface="+mn-cs"/>
              </a:rPr>
              <a:t>nhỏ</a:t>
            </a:r>
            <a:r>
              <a:rPr lang="en-US" sz="2400" dirty="0">
                <a:solidFill>
                  <a:schemeClr val="tx1">
                    <a:lumMod val="90000"/>
                    <a:lumOff val="10000"/>
                  </a:schemeClr>
                </a:solidFill>
                <a:latin typeface="UTM Avo" panose="02040603050506020204" pitchFamily="18" charset="0"/>
                <a:ea typeface="+mn-ea"/>
                <a:cs typeface="+mn-cs"/>
              </a:rPr>
              <a:t> </a:t>
            </a:r>
            <a:r>
              <a:rPr lang="en-US" sz="2400" dirty="0" err="1">
                <a:solidFill>
                  <a:schemeClr val="tx1">
                    <a:lumMod val="90000"/>
                    <a:lumOff val="10000"/>
                  </a:schemeClr>
                </a:solidFill>
                <a:latin typeface="UTM Avo" panose="02040603050506020204" pitchFamily="18" charset="0"/>
                <a:ea typeface="+mn-ea"/>
                <a:cs typeface="+mn-cs"/>
              </a:rPr>
              <a:t>có</a:t>
            </a:r>
            <a:r>
              <a:rPr lang="en-US" sz="2400" dirty="0">
                <a:solidFill>
                  <a:schemeClr val="tx1">
                    <a:lumMod val="90000"/>
                    <a:lumOff val="10000"/>
                  </a:schemeClr>
                </a:solidFill>
                <a:latin typeface="UTM Avo" panose="02040603050506020204" pitchFamily="18" charset="0"/>
                <a:ea typeface="+mn-ea"/>
                <a:cs typeface="+mn-cs"/>
              </a:rPr>
              <a:t> </a:t>
            </a:r>
            <a:r>
              <a:rPr lang="en-US" sz="2400" dirty="0" err="1">
                <a:solidFill>
                  <a:schemeClr val="tx1">
                    <a:lumMod val="90000"/>
                    <a:lumOff val="10000"/>
                  </a:schemeClr>
                </a:solidFill>
                <a:latin typeface="UTM Avo" panose="02040603050506020204" pitchFamily="18" charset="0"/>
                <a:ea typeface="+mn-ea"/>
                <a:cs typeface="+mn-cs"/>
              </a:rPr>
              <a:t>vui</a:t>
            </a:r>
            <a:r>
              <a:rPr lang="en-US" sz="2400" dirty="0">
                <a:solidFill>
                  <a:schemeClr val="tx1">
                    <a:lumMod val="90000"/>
                    <a:lumOff val="10000"/>
                  </a:schemeClr>
                </a:solidFill>
                <a:latin typeface="UTM Avo" panose="02040603050506020204" pitchFamily="18" charset="0"/>
                <a:ea typeface="+mn-ea"/>
                <a:cs typeface="+mn-cs"/>
              </a:rPr>
              <a:t> </a:t>
            </a:r>
            <a:r>
              <a:rPr lang="en-US" sz="2400" dirty="0" err="1">
                <a:solidFill>
                  <a:schemeClr val="tx1">
                    <a:lumMod val="90000"/>
                    <a:lumOff val="10000"/>
                  </a:schemeClr>
                </a:solidFill>
                <a:latin typeface="UTM Avo" panose="02040603050506020204" pitchFamily="18" charset="0"/>
                <a:ea typeface="+mn-ea"/>
                <a:cs typeface="+mn-cs"/>
              </a:rPr>
              <a:t>không</a:t>
            </a:r>
            <a:r>
              <a:rPr lang="en-US" sz="2400" dirty="0">
                <a:solidFill>
                  <a:schemeClr val="tx1">
                    <a:lumMod val="90000"/>
                    <a:lumOff val="10000"/>
                  </a:schemeClr>
                </a:solidFill>
                <a:latin typeface="UTM Avo" panose="02040603050506020204" pitchFamily="18" charset="0"/>
                <a:ea typeface="+mn-ea"/>
                <a:cs typeface="+mn-cs"/>
              </a:rPr>
              <a:t>?</a:t>
            </a:r>
          </a:p>
        </p:txBody>
      </p:sp>
      <p:sp>
        <p:nvSpPr>
          <p:cNvPr id="19" name="Rectangle 18"/>
          <p:cNvSpPr/>
          <p:nvPr/>
        </p:nvSpPr>
        <p:spPr>
          <a:xfrm>
            <a:off x="3839234" y="3609101"/>
            <a:ext cx="4608641" cy="830997"/>
          </a:xfrm>
          <a:prstGeom prst="rect">
            <a:avLst/>
          </a:prstGeom>
        </p:spPr>
        <p:txBody>
          <a:bodyPr wrap="square">
            <a:spAutoFit/>
          </a:bodyPr>
          <a:lstStyle/>
          <a:p>
            <a:pPr lvl="0" fontAlgn="base"/>
            <a:r>
              <a:rPr lang="en-US" sz="2400" dirty="0" err="1">
                <a:solidFill>
                  <a:schemeClr val="tx2">
                    <a:lumMod val="75000"/>
                  </a:schemeClr>
                </a:solidFill>
                <a:latin typeface="UTM Avo" panose="02040603050506020204" pitchFamily="18" charset="0"/>
                <a:ea typeface="+mn-ea"/>
                <a:cs typeface="+mn-cs"/>
              </a:rPr>
              <a:t>Bạn</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nhỏ</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rất</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vui</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vì</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mặt</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bạn</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tươi</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cười</a:t>
            </a:r>
            <a:r>
              <a:rPr lang="en-US" sz="2400" dirty="0">
                <a:solidFill>
                  <a:schemeClr val="tx2">
                    <a:lumMod val="75000"/>
                  </a:schemeClr>
                </a:solidFill>
                <a:latin typeface="UTM Avo" panose="02040603050506020204" pitchFamily="18" charset="0"/>
                <a:ea typeface="+mn-ea"/>
                <a:cs typeface="+mn-cs"/>
              </a:rPr>
              <a:t>.</a:t>
            </a:r>
          </a:p>
        </p:txBody>
      </p:sp>
      <p:sp>
        <p:nvSpPr>
          <p:cNvPr id="20" name="Google Shape;1177;p72"/>
          <p:cNvSpPr/>
          <p:nvPr/>
        </p:nvSpPr>
        <p:spPr>
          <a:xfrm flipV="1">
            <a:off x="3628496" y="3276537"/>
            <a:ext cx="196858" cy="283788"/>
          </a:xfrm>
          <a:custGeom>
            <a:avLst/>
            <a:gdLst/>
            <a:ahLst/>
            <a:cxnLst/>
            <a:rect l="l" t="t" r="r" b="b"/>
            <a:pathLst>
              <a:path w="9322" h="13568" extrusionOk="0">
                <a:moveTo>
                  <a:pt x="2793" y="1688"/>
                </a:moveTo>
                <a:cubicBezTo>
                  <a:pt x="2803" y="1688"/>
                  <a:pt x="2813" y="1689"/>
                  <a:pt x="2823" y="1691"/>
                </a:cubicBezTo>
                <a:lnTo>
                  <a:pt x="6499" y="1691"/>
                </a:lnTo>
                <a:cubicBezTo>
                  <a:pt x="6587" y="1691"/>
                  <a:pt x="6653" y="1763"/>
                  <a:pt x="6653" y="1846"/>
                </a:cubicBezTo>
                <a:lnTo>
                  <a:pt x="6653" y="2060"/>
                </a:lnTo>
                <a:lnTo>
                  <a:pt x="2669" y="2060"/>
                </a:lnTo>
                <a:lnTo>
                  <a:pt x="2669" y="1817"/>
                </a:lnTo>
                <a:cubicBezTo>
                  <a:pt x="2669" y="1738"/>
                  <a:pt x="2724" y="1688"/>
                  <a:pt x="2793" y="1688"/>
                </a:cubicBezTo>
                <a:close/>
                <a:moveTo>
                  <a:pt x="6653" y="2460"/>
                </a:moveTo>
                <a:lnTo>
                  <a:pt x="6653" y="2799"/>
                </a:lnTo>
                <a:lnTo>
                  <a:pt x="3997" y="2799"/>
                </a:lnTo>
                <a:cubicBezTo>
                  <a:pt x="3896" y="2799"/>
                  <a:pt x="3805" y="2876"/>
                  <a:pt x="3794" y="2972"/>
                </a:cubicBezTo>
                <a:cubicBezTo>
                  <a:pt x="3783" y="3096"/>
                  <a:pt x="3871" y="3198"/>
                  <a:pt x="3991" y="3198"/>
                </a:cubicBezTo>
                <a:lnTo>
                  <a:pt x="6653" y="3198"/>
                </a:lnTo>
                <a:lnTo>
                  <a:pt x="6653" y="3538"/>
                </a:lnTo>
                <a:lnTo>
                  <a:pt x="2669" y="3538"/>
                </a:lnTo>
                <a:lnTo>
                  <a:pt x="2669" y="3198"/>
                </a:lnTo>
                <a:lnTo>
                  <a:pt x="3002" y="3198"/>
                </a:lnTo>
                <a:cubicBezTo>
                  <a:pt x="3104" y="3198"/>
                  <a:pt x="3192" y="3126"/>
                  <a:pt x="3205" y="3025"/>
                </a:cubicBezTo>
                <a:cubicBezTo>
                  <a:pt x="3216" y="2906"/>
                  <a:pt x="3126" y="2799"/>
                  <a:pt x="3008" y="2799"/>
                </a:cubicBezTo>
                <a:lnTo>
                  <a:pt x="2669" y="2799"/>
                </a:lnTo>
                <a:lnTo>
                  <a:pt x="2669" y="2460"/>
                </a:lnTo>
                <a:close/>
                <a:moveTo>
                  <a:pt x="3830" y="6920"/>
                </a:moveTo>
                <a:lnTo>
                  <a:pt x="3514" y="7236"/>
                </a:lnTo>
                <a:lnTo>
                  <a:pt x="2383" y="7236"/>
                </a:lnTo>
                <a:cubicBezTo>
                  <a:pt x="2609" y="7040"/>
                  <a:pt x="2906" y="6920"/>
                  <a:pt x="3228" y="6920"/>
                </a:cubicBezTo>
                <a:close/>
                <a:moveTo>
                  <a:pt x="3121" y="7659"/>
                </a:moveTo>
                <a:lnTo>
                  <a:pt x="2752" y="8028"/>
                </a:lnTo>
                <a:lnTo>
                  <a:pt x="1936" y="8028"/>
                </a:lnTo>
                <a:cubicBezTo>
                  <a:pt x="1954" y="7898"/>
                  <a:pt x="1996" y="7772"/>
                  <a:pt x="2054" y="7659"/>
                </a:cubicBezTo>
                <a:close/>
                <a:moveTo>
                  <a:pt x="2365" y="8421"/>
                </a:moveTo>
                <a:lnTo>
                  <a:pt x="1906" y="8886"/>
                </a:lnTo>
                <a:lnTo>
                  <a:pt x="1906" y="8421"/>
                </a:lnTo>
                <a:close/>
                <a:moveTo>
                  <a:pt x="6111" y="8660"/>
                </a:moveTo>
                <a:cubicBezTo>
                  <a:pt x="6433" y="8660"/>
                  <a:pt x="6725" y="8779"/>
                  <a:pt x="6950" y="8976"/>
                </a:cubicBezTo>
                <a:lnTo>
                  <a:pt x="5825" y="8976"/>
                </a:lnTo>
                <a:lnTo>
                  <a:pt x="5504" y="8660"/>
                </a:lnTo>
                <a:close/>
                <a:moveTo>
                  <a:pt x="4146" y="7213"/>
                </a:moveTo>
                <a:lnTo>
                  <a:pt x="4146" y="7838"/>
                </a:lnTo>
                <a:cubicBezTo>
                  <a:pt x="4146" y="8333"/>
                  <a:pt x="3871" y="8767"/>
                  <a:pt x="3461" y="8993"/>
                </a:cubicBezTo>
                <a:lnTo>
                  <a:pt x="3461" y="7904"/>
                </a:lnTo>
                <a:lnTo>
                  <a:pt x="4146" y="7213"/>
                </a:lnTo>
                <a:close/>
                <a:moveTo>
                  <a:pt x="3038" y="8291"/>
                </a:moveTo>
                <a:lnTo>
                  <a:pt x="3038" y="9143"/>
                </a:lnTo>
                <a:cubicBezTo>
                  <a:pt x="2961" y="9155"/>
                  <a:pt x="2876" y="9160"/>
                  <a:pt x="2793" y="9160"/>
                </a:cubicBezTo>
                <a:lnTo>
                  <a:pt x="2169" y="9160"/>
                </a:lnTo>
                <a:lnTo>
                  <a:pt x="3038" y="8291"/>
                </a:lnTo>
                <a:close/>
                <a:moveTo>
                  <a:pt x="4806" y="3937"/>
                </a:moveTo>
                <a:lnTo>
                  <a:pt x="4806" y="9559"/>
                </a:lnTo>
                <a:cubicBezTo>
                  <a:pt x="4806" y="9628"/>
                  <a:pt x="4745" y="9688"/>
                  <a:pt x="4673" y="9688"/>
                </a:cubicBezTo>
                <a:cubicBezTo>
                  <a:pt x="4664" y="9688"/>
                  <a:pt x="4655" y="9687"/>
                  <a:pt x="4646" y="9685"/>
                </a:cubicBezTo>
                <a:cubicBezTo>
                  <a:pt x="4586" y="9672"/>
                  <a:pt x="4545" y="9614"/>
                  <a:pt x="4545" y="9553"/>
                </a:cubicBezTo>
                <a:lnTo>
                  <a:pt x="4545" y="3937"/>
                </a:lnTo>
                <a:close/>
                <a:moveTo>
                  <a:pt x="7279" y="9375"/>
                </a:moveTo>
                <a:cubicBezTo>
                  <a:pt x="7338" y="9488"/>
                  <a:pt x="7379" y="9614"/>
                  <a:pt x="7404" y="9744"/>
                </a:cubicBezTo>
                <a:lnTo>
                  <a:pt x="6587" y="9744"/>
                </a:lnTo>
                <a:lnTo>
                  <a:pt x="6218" y="9375"/>
                </a:lnTo>
                <a:close/>
                <a:moveTo>
                  <a:pt x="7445" y="10137"/>
                </a:moveTo>
                <a:lnTo>
                  <a:pt x="7445" y="10601"/>
                </a:lnTo>
                <a:lnTo>
                  <a:pt x="6986" y="10137"/>
                </a:lnTo>
                <a:close/>
                <a:moveTo>
                  <a:pt x="5199" y="8940"/>
                </a:moveTo>
                <a:lnTo>
                  <a:pt x="5891" y="9625"/>
                </a:lnTo>
                <a:lnTo>
                  <a:pt x="5891" y="10716"/>
                </a:lnTo>
                <a:cubicBezTo>
                  <a:pt x="5479" y="10494"/>
                  <a:pt x="5199" y="10060"/>
                  <a:pt x="5199" y="9559"/>
                </a:cubicBezTo>
                <a:lnTo>
                  <a:pt x="5199" y="8940"/>
                </a:lnTo>
                <a:close/>
                <a:moveTo>
                  <a:pt x="6284" y="10007"/>
                </a:moveTo>
                <a:lnTo>
                  <a:pt x="7159" y="10876"/>
                </a:lnTo>
                <a:lnTo>
                  <a:pt x="6529" y="10876"/>
                </a:lnTo>
                <a:cubicBezTo>
                  <a:pt x="6444" y="10876"/>
                  <a:pt x="6361" y="10870"/>
                  <a:pt x="6284" y="10859"/>
                </a:cubicBezTo>
                <a:lnTo>
                  <a:pt x="6284" y="10007"/>
                </a:lnTo>
                <a:close/>
                <a:moveTo>
                  <a:pt x="4663" y="0"/>
                </a:moveTo>
                <a:cubicBezTo>
                  <a:pt x="3943" y="0"/>
                  <a:pt x="3359" y="566"/>
                  <a:pt x="3312" y="1268"/>
                </a:cubicBezTo>
                <a:lnTo>
                  <a:pt x="2823" y="1268"/>
                </a:lnTo>
                <a:cubicBezTo>
                  <a:pt x="2519" y="1268"/>
                  <a:pt x="2276" y="1518"/>
                  <a:pt x="2276" y="1823"/>
                </a:cubicBezTo>
                <a:lnTo>
                  <a:pt x="2276" y="3734"/>
                </a:lnTo>
                <a:lnTo>
                  <a:pt x="2276" y="3740"/>
                </a:lnTo>
                <a:cubicBezTo>
                  <a:pt x="2276" y="4383"/>
                  <a:pt x="1996" y="5009"/>
                  <a:pt x="1513" y="5455"/>
                </a:cubicBezTo>
                <a:cubicBezTo>
                  <a:pt x="553" y="6337"/>
                  <a:pt x="0" y="7594"/>
                  <a:pt x="0" y="8899"/>
                </a:cubicBezTo>
                <a:cubicBezTo>
                  <a:pt x="0" y="11423"/>
                  <a:pt x="2139" y="13568"/>
                  <a:pt x="4663" y="13568"/>
                </a:cubicBezTo>
                <a:cubicBezTo>
                  <a:pt x="7201" y="13568"/>
                  <a:pt x="9322" y="11442"/>
                  <a:pt x="9322" y="8899"/>
                </a:cubicBezTo>
                <a:cubicBezTo>
                  <a:pt x="9322" y="8273"/>
                  <a:pt x="9202" y="7671"/>
                  <a:pt x="8965" y="7099"/>
                </a:cubicBezTo>
                <a:cubicBezTo>
                  <a:pt x="8932" y="7024"/>
                  <a:pt x="8859" y="6978"/>
                  <a:pt x="8781" y="6978"/>
                </a:cubicBezTo>
                <a:cubicBezTo>
                  <a:pt x="8742" y="6978"/>
                  <a:pt x="8702" y="6990"/>
                  <a:pt x="8666" y="7016"/>
                </a:cubicBezTo>
                <a:cubicBezTo>
                  <a:pt x="8589" y="7070"/>
                  <a:pt x="8566" y="7171"/>
                  <a:pt x="8601" y="7255"/>
                </a:cubicBezTo>
                <a:cubicBezTo>
                  <a:pt x="8816" y="7778"/>
                  <a:pt x="8929" y="8327"/>
                  <a:pt x="8929" y="8899"/>
                </a:cubicBezTo>
                <a:cubicBezTo>
                  <a:pt x="8929" y="11227"/>
                  <a:pt x="7035" y="13139"/>
                  <a:pt x="4712" y="13169"/>
                </a:cubicBezTo>
                <a:cubicBezTo>
                  <a:pt x="4694" y="13169"/>
                  <a:pt x="4677" y="13169"/>
                  <a:pt x="4659" y="13169"/>
                </a:cubicBezTo>
                <a:cubicBezTo>
                  <a:pt x="2359" y="13169"/>
                  <a:pt x="399" y="11216"/>
                  <a:pt x="399" y="8899"/>
                </a:cubicBezTo>
                <a:cubicBezTo>
                  <a:pt x="399" y="7701"/>
                  <a:pt x="899" y="6557"/>
                  <a:pt x="1781" y="5748"/>
                </a:cubicBezTo>
                <a:cubicBezTo>
                  <a:pt x="2293" y="5276"/>
                  <a:pt x="2609" y="4622"/>
                  <a:pt x="2662" y="3937"/>
                </a:cubicBezTo>
                <a:lnTo>
                  <a:pt x="4146" y="3937"/>
                </a:lnTo>
                <a:lnTo>
                  <a:pt x="4146" y="6522"/>
                </a:lnTo>
                <a:lnTo>
                  <a:pt x="3234" y="6522"/>
                </a:lnTo>
                <a:cubicBezTo>
                  <a:pt x="2299" y="6522"/>
                  <a:pt x="1507" y="7308"/>
                  <a:pt x="1507" y="8250"/>
                </a:cubicBezTo>
                <a:lnTo>
                  <a:pt x="1507" y="9358"/>
                </a:lnTo>
                <a:cubicBezTo>
                  <a:pt x="1507" y="9465"/>
                  <a:pt x="1597" y="9553"/>
                  <a:pt x="1704" y="9553"/>
                </a:cubicBezTo>
                <a:cubicBezTo>
                  <a:pt x="1913" y="9553"/>
                  <a:pt x="2127" y="9560"/>
                  <a:pt x="2339" y="9560"/>
                </a:cubicBezTo>
                <a:cubicBezTo>
                  <a:pt x="3012" y="9560"/>
                  <a:pt x="3675" y="9492"/>
                  <a:pt x="4146" y="8922"/>
                </a:cubicBezTo>
                <a:lnTo>
                  <a:pt x="4146" y="9548"/>
                </a:lnTo>
                <a:cubicBezTo>
                  <a:pt x="4146" y="9804"/>
                  <a:pt x="4330" y="10037"/>
                  <a:pt x="4586" y="10078"/>
                </a:cubicBezTo>
                <a:cubicBezTo>
                  <a:pt x="4618" y="10083"/>
                  <a:pt x="4649" y="10086"/>
                  <a:pt x="4679" y="10086"/>
                </a:cubicBezTo>
                <a:cubicBezTo>
                  <a:pt x="4750" y="10086"/>
                  <a:pt x="4815" y="10071"/>
                  <a:pt x="4878" y="10042"/>
                </a:cubicBezTo>
                <a:cubicBezTo>
                  <a:pt x="5039" y="10601"/>
                  <a:pt x="5479" y="11043"/>
                  <a:pt x="6034" y="11209"/>
                </a:cubicBezTo>
                <a:cubicBezTo>
                  <a:pt x="6268" y="11290"/>
                  <a:pt x="6536" y="11311"/>
                  <a:pt x="6807" y="11311"/>
                </a:cubicBezTo>
                <a:cubicBezTo>
                  <a:pt x="7094" y="11311"/>
                  <a:pt x="7385" y="11287"/>
                  <a:pt x="7642" y="11287"/>
                </a:cubicBezTo>
                <a:cubicBezTo>
                  <a:pt x="7755" y="11287"/>
                  <a:pt x="7844" y="11197"/>
                  <a:pt x="7844" y="11090"/>
                </a:cubicBezTo>
                <a:lnTo>
                  <a:pt x="7844" y="10001"/>
                </a:lnTo>
                <a:cubicBezTo>
                  <a:pt x="7844" y="9053"/>
                  <a:pt x="7052" y="8267"/>
                  <a:pt x="6111" y="8267"/>
                </a:cubicBezTo>
                <a:lnTo>
                  <a:pt x="5199" y="8267"/>
                </a:lnTo>
                <a:lnTo>
                  <a:pt x="5199" y="3937"/>
                </a:lnTo>
                <a:lnTo>
                  <a:pt x="6659" y="3937"/>
                </a:lnTo>
                <a:cubicBezTo>
                  <a:pt x="6713" y="4622"/>
                  <a:pt x="7022" y="5271"/>
                  <a:pt x="7535" y="5741"/>
                </a:cubicBezTo>
                <a:cubicBezTo>
                  <a:pt x="7779" y="5963"/>
                  <a:pt x="7994" y="6213"/>
                  <a:pt x="8178" y="6480"/>
                </a:cubicBezTo>
                <a:cubicBezTo>
                  <a:pt x="8215" y="6537"/>
                  <a:pt x="8278" y="6567"/>
                  <a:pt x="8342" y="6567"/>
                </a:cubicBezTo>
                <a:cubicBezTo>
                  <a:pt x="8380" y="6567"/>
                  <a:pt x="8418" y="6556"/>
                  <a:pt x="8451" y="6534"/>
                </a:cubicBezTo>
                <a:cubicBezTo>
                  <a:pt x="8541" y="6469"/>
                  <a:pt x="8566" y="6343"/>
                  <a:pt x="8506" y="6254"/>
                </a:cubicBezTo>
                <a:cubicBezTo>
                  <a:pt x="8303" y="5963"/>
                  <a:pt x="8065" y="5688"/>
                  <a:pt x="7802" y="5444"/>
                </a:cubicBezTo>
                <a:cubicBezTo>
                  <a:pt x="7326" y="5009"/>
                  <a:pt x="7052" y="4390"/>
                  <a:pt x="7052" y="3740"/>
                </a:cubicBezTo>
                <a:lnTo>
                  <a:pt x="7052" y="1823"/>
                </a:lnTo>
                <a:cubicBezTo>
                  <a:pt x="7052" y="1518"/>
                  <a:pt x="6802" y="1268"/>
                  <a:pt x="6499" y="1268"/>
                </a:cubicBezTo>
                <a:lnTo>
                  <a:pt x="3711" y="1268"/>
                </a:lnTo>
                <a:cubicBezTo>
                  <a:pt x="3753" y="781"/>
                  <a:pt x="4163" y="399"/>
                  <a:pt x="4663" y="399"/>
                </a:cubicBezTo>
                <a:cubicBezTo>
                  <a:pt x="4943" y="399"/>
                  <a:pt x="5212" y="523"/>
                  <a:pt x="5391" y="745"/>
                </a:cubicBezTo>
                <a:cubicBezTo>
                  <a:pt x="5432" y="790"/>
                  <a:pt x="5492" y="815"/>
                  <a:pt x="5551" y="815"/>
                </a:cubicBezTo>
                <a:cubicBezTo>
                  <a:pt x="5586" y="815"/>
                  <a:pt x="5621" y="806"/>
                  <a:pt x="5652" y="786"/>
                </a:cubicBezTo>
                <a:cubicBezTo>
                  <a:pt x="5760" y="726"/>
                  <a:pt x="5778" y="583"/>
                  <a:pt x="5700" y="495"/>
                </a:cubicBezTo>
                <a:cubicBezTo>
                  <a:pt x="5444" y="179"/>
                  <a:pt x="5063" y="0"/>
                  <a:pt x="4663" y="0"/>
                </a:cubicBezTo>
                <a:close/>
              </a:path>
            </a:pathLst>
          </a:custGeom>
          <a:solidFill>
            <a:schemeClr val="lt2"/>
          </a:solidFill>
          <a:ln>
            <a:solidFill>
              <a:schemeClr val="tx1">
                <a:lumMod val="90000"/>
                <a:lumOff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90000"/>
                  <a:lumOff val="10000"/>
                </a:schemeClr>
              </a:solidFill>
            </a:endParaRPr>
          </a:p>
        </p:txBody>
      </p:sp>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607"/>
        <p:cNvGrpSpPr/>
        <p:nvPr/>
      </p:nvGrpSpPr>
      <p:grpSpPr>
        <a:xfrm>
          <a:off x="0" y="0"/>
          <a:ext cx="0" cy="0"/>
          <a:chOff x="0" y="0"/>
          <a:chExt cx="0" cy="0"/>
        </a:xfrm>
      </p:grpSpPr>
      <p:sp>
        <p:nvSpPr>
          <p:cNvPr id="13" name="Rounded Rectangle 12"/>
          <p:cNvSpPr/>
          <p:nvPr/>
        </p:nvSpPr>
        <p:spPr>
          <a:xfrm>
            <a:off x="348915" y="144378"/>
            <a:ext cx="8511741" cy="907223"/>
          </a:xfrm>
          <a:prstGeom prst="roundRect">
            <a:avLst/>
          </a:prstGeom>
          <a:ln w="38100">
            <a:solidFill>
              <a:schemeClr val="accent1">
                <a:lumMod val="75000"/>
              </a:schemeClr>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a:solidFill>
                  <a:schemeClr val="accent1">
                    <a:lumMod val="50000"/>
                  </a:schemeClr>
                </a:solidFill>
                <a:latin typeface="UTM Avo" panose="02040603050506020204" pitchFamily="18" charset="0"/>
              </a:rPr>
              <a:t>1. </a:t>
            </a:r>
            <a:r>
              <a:rPr lang="en-US" sz="3200" b="1" dirty="0" err="1">
                <a:solidFill>
                  <a:schemeClr val="accent1">
                    <a:lumMod val="50000"/>
                  </a:schemeClr>
                </a:solidFill>
                <a:latin typeface="UTM Avo" panose="02040603050506020204" pitchFamily="18" charset="0"/>
              </a:rPr>
              <a:t>Nói</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về</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các</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hoạt</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động</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của</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bạn</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nhỏ</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trong</a:t>
            </a:r>
            <a:r>
              <a:rPr lang="en-US" sz="3200" b="1" dirty="0">
                <a:solidFill>
                  <a:schemeClr val="accent1">
                    <a:lumMod val="50000"/>
                  </a:schemeClr>
                </a:solidFill>
                <a:latin typeface="UTM Avo" panose="02040603050506020204" pitchFamily="18" charset="0"/>
              </a:rPr>
              <a:t> </a:t>
            </a:r>
            <a:r>
              <a:rPr lang="en-US" sz="3200" b="1" dirty="0" err="1">
                <a:solidFill>
                  <a:schemeClr val="accent1">
                    <a:lumMod val="50000"/>
                  </a:schemeClr>
                </a:solidFill>
                <a:latin typeface="UTM Avo" panose="02040603050506020204" pitchFamily="18" charset="0"/>
              </a:rPr>
              <a:t>tranh</a:t>
            </a:r>
            <a:r>
              <a:rPr lang="en-US" sz="3200" b="1" dirty="0">
                <a:solidFill>
                  <a:schemeClr val="accent1">
                    <a:lumMod val="50000"/>
                  </a:schemeClr>
                </a:solidFill>
                <a:latin typeface="UTM Avo" panose="02040603050506020204" pitchFamily="18" charset="0"/>
              </a:rPr>
              <a:t>.</a:t>
            </a:r>
            <a:endParaRPr lang="en-US" sz="3200" dirty="0">
              <a:solidFill>
                <a:schemeClr val="accent1">
                  <a:lumMod val="50000"/>
                </a:schemeClr>
              </a:solidFill>
              <a:latin typeface="UTM Avo" panose="02040603050506020204" pitchFamily="18" charset="0"/>
            </a:endParaRPr>
          </a:p>
        </p:txBody>
      </p:sp>
      <p:pic>
        <p:nvPicPr>
          <p:cNvPr id="14" name="Picture 13"/>
          <p:cNvPicPr>
            <a:picLocks noChangeAspect="1"/>
          </p:cNvPicPr>
          <p:nvPr/>
        </p:nvPicPr>
        <p:blipFill>
          <a:blip r:embed="rId3"/>
          <a:stretch>
            <a:fillRect/>
          </a:stretch>
        </p:blipFill>
        <p:spPr>
          <a:xfrm>
            <a:off x="65733" y="1183340"/>
            <a:ext cx="4070235" cy="3248431"/>
          </a:xfrm>
          <a:prstGeom prst="rect">
            <a:avLst/>
          </a:prstGeom>
        </p:spPr>
      </p:pic>
      <p:sp>
        <p:nvSpPr>
          <p:cNvPr id="15" name="Rectangle 14"/>
          <p:cNvSpPr/>
          <p:nvPr/>
        </p:nvSpPr>
        <p:spPr>
          <a:xfrm>
            <a:off x="4380464" y="968560"/>
            <a:ext cx="4979124" cy="1121846"/>
          </a:xfrm>
          <a:prstGeom prst="rect">
            <a:avLst/>
          </a:prstGeom>
        </p:spPr>
        <p:txBody>
          <a:bodyPr wrap="square">
            <a:spAutoFit/>
          </a:bodyPr>
          <a:lstStyle/>
          <a:p>
            <a:pPr lvl="0" fontAlgn="base">
              <a:lnSpc>
                <a:spcPct val="150000"/>
              </a:lnSpc>
            </a:pPr>
            <a:r>
              <a:rPr lang="en-US" sz="2400" dirty="0" err="1">
                <a:solidFill>
                  <a:schemeClr val="tx1">
                    <a:lumMod val="90000"/>
                    <a:lumOff val="10000"/>
                  </a:schemeClr>
                </a:solidFill>
                <a:latin typeface="UTM Avo" panose="02040603050506020204" pitchFamily="18" charset="0"/>
                <a:ea typeface="+mn-ea"/>
                <a:cs typeface="+mn-cs"/>
              </a:rPr>
              <a:t>Hãy</a:t>
            </a:r>
            <a:r>
              <a:rPr lang="en-US" sz="2400" dirty="0">
                <a:solidFill>
                  <a:schemeClr val="tx1">
                    <a:lumMod val="90000"/>
                    <a:lumOff val="10000"/>
                  </a:schemeClr>
                </a:solidFill>
                <a:latin typeface="UTM Avo" panose="02040603050506020204" pitchFamily="18" charset="0"/>
                <a:ea typeface="+mn-ea"/>
                <a:cs typeface="+mn-cs"/>
              </a:rPr>
              <a:t> </a:t>
            </a:r>
            <a:r>
              <a:rPr lang="en-US" sz="2400" dirty="0" err="1">
                <a:solidFill>
                  <a:schemeClr val="tx1">
                    <a:lumMod val="90000"/>
                    <a:lumOff val="10000"/>
                  </a:schemeClr>
                </a:solidFill>
                <a:latin typeface="UTM Avo" panose="02040603050506020204" pitchFamily="18" charset="0"/>
                <a:ea typeface="+mn-ea"/>
                <a:cs typeface="+mn-cs"/>
              </a:rPr>
              <a:t>nói</a:t>
            </a:r>
            <a:r>
              <a:rPr lang="en-US" sz="2400" dirty="0">
                <a:solidFill>
                  <a:schemeClr val="tx1">
                    <a:lumMod val="90000"/>
                    <a:lumOff val="10000"/>
                  </a:schemeClr>
                </a:solidFill>
                <a:latin typeface="UTM Avo" panose="02040603050506020204" pitchFamily="18" charset="0"/>
                <a:ea typeface="+mn-ea"/>
                <a:cs typeface="+mn-cs"/>
              </a:rPr>
              <a:t> </a:t>
            </a:r>
            <a:r>
              <a:rPr lang="en-US" sz="2400" dirty="0" err="1">
                <a:solidFill>
                  <a:schemeClr val="tx1">
                    <a:lumMod val="90000"/>
                    <a:lumOff val="10000"/>
                  </a:schemeClr>
                </a:solidFill>
                <a:latin typeface="UTM Avo" panose="02040603050506020204" pitchFamily="18" charset="0"/>
                <a:ea typeface="+mn-ea"/>
                <a:cs typeface="+mn-cs"/>
              </a:rPr>
              <a:t>về</a:t>
            </a:r>
            <a:r>
              <a:rPr lang="en-US" sz="2400" dirty="0">
                <a:solidFill>
                  <a:schemeClr val="tx1">
                    <a:lumMod val="90000"/>
                    <a:lumOff val="10000"/>
                  </a:schemeClr>
                </a:solidFill>
                <a:latin typeface="UTM Avo" panose="02040603050506020204" pitchFamily="18" charset="0"/>
                <a:ea typeface="+mn-ea"/>
                <a:cs typeface="+mn-cs"/>
              </a:rPr>
              <a:t> </a:t>
            </a:r>
            <a:r>
              <a:rPr lang="en-US" sz="2400" dirty="0" err="1">
                <a:solidFill>
                  <a:schemeClr val="tx1">
                    <a:lumMod val="90000"/>
                    <a:lumOff val="10000"/>
                  </a:schemeClr>
                </a:solidFill>
                <a:latin typeface="UTM Avo" panose="02040603050506020204" pitchFamily="18" charset="0"/>
                <a:ea typeface="+mn-ea"/>
                <a:cs typeface="+mn-cs"/>
              </a:rPr>
              <a:t>hoạt</a:t>
            </a:r>
            <a:r>
              <a:rPr lang="en-US" sz="2400" dirty="0">
                <a:solidFill>
                  <a:schemeClr val="tx1">
                    <a:lumMod val="90000"/>
                    <a:lumOff val="10000"/>
                  </a:schemeClr>
                </a:solidFill>
                <a:latin typeface="UTM Avo" panose="02040603050506020204" pitchFamily="18" charset="0"/>
                <a:ea typeface="+mn-ea"/>
                <a:cs typeface="+mn-cs"/>
              </a:rPr>
              <a:t> </a:t>
            </a:r>
            <a:r>
              <a:rPr lang="en-US" sz="2400" dirty="0" err="1">
                <a:solidFill>
                  <a:schemeClr val="tx1">
                    <a:lumMod val="90000"/>
                    <a:lumOff val="10000"/>
                  </a:schemeClr>
                </a:solidFill>
                <a:latin typeface="UTM Avo" panose="02040603050506020204" pitchFamily="18" charset="0"/>
                <a:ea typeface="+mn-ea"/>
                <a:cs typeface="+mn-cs"/>
              </a:rPr>
              <a:t>động</a:t>
            </a:r>
            <a:r>
              <a:rPr lang="en-US" sz="2400" dirty="0">
                <a:solidFill>
                  <a:schemeClr val="tx1">
                    <a:lumMod val="90000"/>
                    <a:lumOff val="10000"/>
                  </a:schemeClr>
                </a:solidFill>
                <a:latin typeface="UTM Avo" panose="02040603050506020204" pitchFamily="18" charset="0"/>
                <a:ea typeface="+mn-ea"/>
                <a:cs typeface="+mn-cs"/>
              </a:rPr>
              <a:t> </a:t>
            </a:r>
            <a:r>
              <a:rPr lang="en-US" sz="2400" dirty="0" err="1">
                <a:solidFill>
                  <a:schemeClr val="tx1">
                    <a:lumMod val="90000"/>
                    <a:lumOff val="10000"/>
                  </a:schemeClr>
                </a:solidFill>
                <a:latin typeface="UTM Avo" panose="02040603050506020204" pitchFamily="18" charset="0"/>
                <a:ea typeface="+mn-ea"/>
                <a:cs typeface="+mn-cs"/>
              </a:rPr>
              <a:t>của</a:t>
            </a:r>
            <a:r>
              <a:rPr lang="en-US" sz="2400" dirty="0">
                <a:solidFill>
                  <a:schemeClr val="tx1">
                    <a:lumMod val="90000"/>
                    <a:lumOff val="10000"/>
                  </a:schemeClr>
                </a:solidFill>
                <a:latin typeface="UTM Avo" panose="02040603050506020204" pitchFamily="18" charset="0"/>
                <a:ea typeface="+mn-ea"/>
                <a:cs typeface="+mn-cs"/>
              </a:rPr>
              <a:t> </a:t>
            </a:r>
            <a:r>
              <a:rPr lang="en-US" sz="2400" dirty="0" err="1">
                <a:solidFill>
                  <a:schemeClr val="tx1">
                    <a:lumMod val="90000"/>
                    <a:lumOff val="10000"/>
                  </a:schemeClr>
                </a:solidFill>
                <a:latin typeface="UTM Avo" panose="02040603050506020204" pitchFamily="18" charset="0"/>
                <a:ea typeface="+mn-ea"/>
                <a:cs typeface="+mn-cs"/>
              </a:rPr>
              <a:t>bạn</a:t>
            </a:r>
            <a:r>
              <a:rPr lang="en-US" sz="2400" dirty="0">
                <a:solidFill>
                  <a:schemeClr val="tx1">
                    <a:lumMod val="90000"/>
                    <a:lumOff val="10000"/>
                  </a:schemeClr>
                </a:solidFill>
                <a:latin typeface="UTM Avo" panose="02040603050506020204" pitchFamily="18" charset="0"/>
                <a:ea typeface="+mn-ea"/>
                <a:cs typeface="+mn-cs"/>
              </a:rPr>
              <a:t> </a:t>
            </a:r>
            <a:r>
              <a:rPr lang="en-US" sz="2400" dirty="0" err="1">
                <a:solidFill>
                  <a:schemeClr val="tx1">
                    <a:lumMod val="90000"/>
                    <a:lumOff val="10000"/>
                  </a:schemeClr>
                </a:solidFill>
                <a:latin typeface="UTM Avo" panose="02040603050506020204" pitchFamily="18" charset="0"/>
                <a:ea typeface="+mn-ea"/>
                <a:cs typeface="+mn-cs"/>
              </a:rPr>
              <a:t>nhỏ</a:t>
            </a:r>
            <a:r>
              <a:rPr lang="en-US" sz="2400" dirty="0">
                <a:solidFill>
                  <a:schemeClr val="tx1">
                    <a:lumMod val="90000"/>
                    <a:lumOff val="10000"/>
                  </a:schemeClr>
                </a:solidFill>
                <a:latin typeface="UTM Avo" panose="02040603050506020204" pitchFamily="18" charset="0"/>
                <a:ea typeface="+mn-ea"/>
                <a:cs typeface="+mn-cs"/>
              </a:rPr>
              <a:t> </a:t>
            </a:r>
            <a:r>
              <a:rPr lang="en-US" sz="2400" dirty="0" err="1">
                <a:solidFill>
                  <a:schemeClr val="tx1">
                    <a:lumMod val="90000"/>
                    <a:lumOff val="10000"/>
                  </a:schemeClr>
                </a:solidFill>
                <a:latin typeface="UTM Avo" panose="02040603050506020204" pitchFamily="18" charset="0"/>
                <a:ea typeface="+mn-ea"/>
                <a:cs typeface="+mn-cs"/>
              </a:rPr>
              <a:t>trong</a:t>
            </a:r>
            <a:r>
              <a:rPr lang="en-US" sz="2400" dirty="0">
                <a:solidFill>
                  <a:schemeClr val="tx1">
                    <a:lumMod val="90000"/>
                    <a:lumOff val="10000"/>
                  </a:schemeClr>
                </a:solidFill>
                <a:latin typeface="UTM Avo" panose="02040603050506020204" pitchFamily="18" charset="0"/>
                <a:ea typeface="+mn-ea"/>
                <a:cs typeface="+mn-cs"/>
              </a:rPr>
              <a:t> </a:t>
            </a:r>
            <a:r>
              <a:rPr lang="en-US" sz="2400" dirty="0" err="1">
                <a:solidFill>
                  <a:schemeClr val="tx1">
                    <a:lumMod val="90000"/>
                    <a:lumOff val="10000"/>
                  </a:schemeClr>
                </a:solidFill>
                <a:latin typeface="UTM Avo" panose="02040603050506020204" pitchFamily="18" charset="0"/>
                <a:ea typeface="+mn-ea"/>
                <a:cs typeface="+mn-cs"/>
              </a:rPr>
              <a:t>cả</a:t>
            </a:r>
            <a:r>
              <a:rPr lang="en-US" sz="2400" dirty="0">
                <a:solidFill>
                  <a:schemeClr val="tx1">
                    <a:lumMod val="90000"/>
                    <a:lumOff val="10000"/>
                  </a:schemeClr>
                </a:solidFill>
                <a:latin typeface="UTM Avo" panose="02040603050506020204" pitchFamily="18" charset="0"/>
                <a:ea typeface="+mn-ea"/>
                <a:cs typeface="+mn-cs"/>
              </a:rPr>
              <a:t> </a:t>
            </a:r>
            <a:r>
              <a:rPr lang="en-US" sz="2400" dirty="0" err="1">
                <a:solidFill>
                  <a:schemeClr val="tx1">
                    <a:lumMod val="90000"/>
                    <a:lumOff val="10000"/>
                  </a:schemeClr>
                </a:solidFill>
                <a:latin typeface="UTM Avo" panose="02040603050506020204" pitchFamily="18" charset="0"/>
                <a:ea typeface="+mn-ea"/>
                <a:cs typeface="+mn-cs"/>
              </a:rPr>
              <a:t>bốn</a:t>
            </a:r>
            <a:r>
              <a:rPr lang="en-US" sz="2400" dirty="0">
                <a:solidFill>
                  <a:schemeClr val="tx1">
                    <a:lumMod val="90000"/>
                    <a:lumOff val="10000"/>
                  </a:schemeClr>
                </a:solidFill>
                <a:latin typeface="UTM Avo" panose="02040603050506020204" pitchFamily="18" charset="0"/>
                <a:ea typeface="+mn-ea"/>
                <a:cs typeface="+mn-cs"/>
              </a:rPr>
              <a:t> </a:t>
            </a:r>
            <a:r>
              <a:rPr lang="en-US" sz="2400" dirty="0" err="1">
                <a:solidFill>
                  <a:schemeClr val="tx1">
                    <a:lumMod val="90000"/>
                    <a:lumOff val="10000"/>
                  </a:schemeClr>
                </a:solidFill>
                <a:latin typeface="UTM Avo" panose="02040603050506020204" pitchFamily="18" charset="0"/>
                <a:ea typeface="+mn-ea"/>
                <a:cs typeface="+mn-cs"/>
              </a:rPr>
              <a:t>tranh</a:t>
            </a:r>
            <a:r>
              <a:rPr lang="en-US" sz="2400" dirty="0">
                <a:solidFill>
                  <a:schemeClr val="tx1">
                    <a:lumMod val="90000"/>
                    <a:lumOff val="10000"/>
                  </a:schemeClr>
                </a:solidFill>
                <a:latin typeface="UTM Avo" panose="02040603050506020204" pitchFamily="18" charset="0"/>
                <a:ea typeface="+mn-ea"/>
                <a:cs typeface="+mn-cs"/>
              </a:rPr>
              <a:t> </a:t>
            </a:r>
            <a:r>
              <a:rPr lang="en-US" sz="2400" dirty="0" err="1">
                <a:solidFill>
                  <a:schemeClr val="tx1">
                    <a:lumMod val="90000"/>
                    <a:lumOff val="10000"/>
                  </a:schemeClr>
                </a:solidFill>
                <a:latin typeface="UTM Avo" panose="02040603050506020204" pitchFamily="18" charset="0"/>
                <a:ea typeface="+mn-ea"/>
                <a:cs typeface="+mn-cs"/>
              </a:rPr>
              <a:t>trên</a:t>
            </a:r>
            <a:r>
              <a:rPr lang="vi-VN" sz="2400" dirty="0">
                <a:solidFill>
                  <a:schemeClr val="tx1">
                    <a:lumMod val="90000"/>
                    <a:lumOff val="10000"/>
                  </a:schemeClr>
                </a:solidFill>
                <a:latin typeface="UTM Avo" panose="02040603050506020204" pitchFamily="18" charset="0"/>
                <a:ea typeface="+mn-ea"/>
                <a:cs typeface="+mn-cs"/>
              </a:rPr>
              <a:t>?</a:t>
            </a:r>
            <a:endParaRPr lang="en-US" sz="2400" dirty="0">
              <a:solidFill>
                <a:schemeClr val="tx1">
                  <a:lumMod val="90000"/>
                  <a:lumOff val="10000"/>
                </a:schemeClr>
              </a:solidFill>
              <a:latin typeface="UTM Avo" panose="02040603050506020204" pitchFamily="18" charset="0"/>
              <a:ea typeface="+mn-ea"/>
              <a:cs typeface="+mn-cs"/>
            </a:endParaRPr>
          </a:p>
        </p:txBody>
      </p:sp>
      <p:grpSp>
        <p:nvGrpSpPr>
          <p:cNvPr id="16" name="Google Shape;1184;p72"/>
          <p:cNvGrpSpPr/>
          <p:nvPr/>
        </p:nvGrpSpPr>
        <p:grpSpPr>
          <a:xfrm>
            <a:off x="3993038" y="1179695"/>
            <a:ext cx="285860" cy="364189"/>
            <a:chOff x="4841125" y="3941513"/>
            <a:chExt cx="285860" cy="364189"/>
          </a:xfrm>
        </p:grpSpPr>
        <p:sp>
          <p:nvSpPr>
            <p:cNvPr id="17" name="Google Shape;1185;p72"/>
            <p:cNvSpPr/>
            <p:nvPr/>
          </p:nvSpPr>
          <p:spPr>
            <a:xfrm>
              <a:off x="4841125" y="3941513"/>
              <a:ext cx="285860" cy="364189"/>
            </a:xfrm>
            <a:custGeom>
              <a:avLst/>
              <a:gdLst/>
              <a:ahLst/>
              <a:cxnLst/>
              <a:rect l="l" t="t" r="r" b="b"/>
              <a:pathLst>
                <a:path w="10609" h="13516" extrusionOk="0">
                  <a:moveTo>
                    <a:pt x="4706" y="1"/>
                  </a:moveTo>
                  <a:cubicBezTo>
                    <a:pt x="2145" y="1"/>
                    <a:pt x="0" y="2145"/>
                    <a:pt x="0" y="4712"/>
                  </a:cubicBezTo>
                  <a:cubicBezTo>
                    <a:pt x="0" y="5623"/>
                    <a:pt x="280" y="6571"/>
                    <a:pt x="459" y="7464"/>
                  </a:cubicBezTo>
                  <a:cubicBezTo>
                    <a:pt x="668" y="8482"/>
                    <a:pt x="894" y="9501"/>
                    <a:pt x="1025" y="10538"/>
                  </a:cubicBezTo>
                  <a:cubicBezTo>
                    <a:pt x="1037" y="10626"/>
                    <a:pt x="1108" y="10704"/>
                    <a:pt x="1204" y="10716"/>
                  </a:cubicBezTo>
                  <a:cubicBezTo>
                    <a:pt x="1210" y="10717"/>
                    <a:pt x="1216" y="10717"/>
                    <a:pt x="1222" y="10717"/>
                  </a:cubicBezTo>
                  <a:cubicBezTo>
                    <a:pt x="1344" y="10717"/>
                    <a:pt x="1429" y="10609"/>
                    <a:pt x="1418" y="10496"/>
                  </a:cubicBezTo>
                  <a:cubicBezTo>
                    <a:pt x="1287" y="9460"/>
                    <a:pt x="1067" y="8441"/>
                    <a:pt x="858" y="7423"/>
                  </a:cubicBezTo>
                  <a:cubicBezTo>
                    <a:pt x="679" y="6547"/>
                    <a:pt x="393" y="5612"/>
                    <a:pt x="393" y="4712"/>
                  </a:cubicBezTo>
                  <a:cubicBezTo>
                    <a:pt x="393" y="2360"/>
                    <a:pt x="2359" y="394"/>
                    <a:pt x="4706" y="394"/>
                  </a:cubicBezTo>
                  <a:cubicBezTo>
                    <a:pt x="5826" y="394"/>
                    <a:pt x="6922" y="674"/>
                    <a:pt x="7755" y="1455"/>
                  </a:cubicBezTo>
                  <a:cubicBezTo>
                    <a:pt x="8626" y="2264"/>
                    <a:pt x="9251" y="3627"/>
                    <a:pt x="8918" y="4831"/>
                  </a:cubicBezTo>
                  <a:cubicBezTo>
                    <a:pt x="8846" y="5081"/>
                    <a:pt x="8893" y="5343"/>
                    <a:pt x="9048" y="5546"/>
                  </a:cubicBezTo>
                  <a:lnTo>
                    <a:pt x="9055" y="5546"/>
                  </a:lnTo>
                  <a:lnTo>
                    <a:pt x="10097" y="6874"/>
                  </a:lnTo>
                  <a:cubicBezTo>
                    <a:pt x="10174" y="6994"/>
                    <a:pt x="10191" y="7101"/>
                    <a:pt x="10163" y="7190"/>
                  </a:cubicBezTo>
                  <a:cubicBezTo>
                    <a:pt x="10114" y="7333"/>
                    <a:pt x="9930" y="7470"/>
                    <a:pt x="9632" y="7577"/>
                  </a:cubicBezTo>
                  <a:cubicBezTo>
                    <a:pt x="9454" y="7649"/>
                    <a:pt x="8995" y="7809"/>
                    <a:pt x="8989" y="7816"/>
                  </a:cubicBezTo>
                  <a:cubicBezTo>
                    <a:pt x="8918" y="7839"/>
                    <a:pt x="8869" y="7899"/>
                    <a:pt x="8858" y="7976"/>
                  </a:cubicBezTo>
                  <a:cubicBezTo>
                    <a:pt x="8797" y="8423"/>
                    <a:pt x="8786" y="8911"/>
                    <a:pt x="8649" y="9340"/>
                  </a:cubicBezTo>
                  <a:cubicBezTo>
                    <a:pt x="8357" y="10246"/>
                    <a:pt x="7494" y="10877"/>
                    <a:pt x="6546" y="10877"/>
                  </a:cubicBezTo>
                  <a:cubicBezTo>
                    <a:pt x="6081" y="10877"/>
                    <a:pt x="5724" y="11335"/>
                    <a:pt x="5844" y="11789"/>
                  </a:cubicBezTo>
                  <a:lnTo>
                    <a:pt x="6196" y="13122"/>
                  </a:lnTo>
                  <a:lnTo>
                    <a:pt x="1597" y="13122"/>
                  </a:lnTo>
                  <a:cubicBezTo>
                    <a:pt x="1591" y="12556"/>
                    <a:pt x="1561" y="11984"/>
                    <a:pt x="1514" y="11425"/>
                  </a:cubicBezTo>
                  <a:cubicBezTo>
                    <a:pt x="1507" y="11315"/>
                    <a:pt x="1419" y="11239"/>
                    <a:pt x="1311" y="11239"/>
                  </a:cubicBezTo>
                  <a:cubicBezTo>
                    <a:pt x="1308" y="11239"/>
                    <a:pt x="1304" y="11239"/>
                    <a:pt x="1300" y="11240"/>
                  </a:cubicBezTo>
                  <a:cubicBezTo>
                    <a:pt x="1193" y="11252"/>
                    <a:pt x="1114" y="11347"/>
                    <a:pt x="1121" y="11454"/>
                  </a:cubicBezTo>
                  <a:cubicBezTo>
                    <a:pt x="1168" y="12009"/>
                    <a:pt x="1193" y="12562"/>
                    <a:pt x="1198" y="13122"/>
                  </a:cubicBezTo>
                  <a:lnTo>
                    <a:pt x="674" y="13122"/>
                  </a:lnTo>
                  <a:cubicBezTo>
                    <a:pt x="572" y="13122"/>
                    <a:pt x="483" y="13194"/>
                    <a:pt x="471" y="13295"/>
                  </a:cubicBezTo>
                  <a:cubicBezTo>
                    <a:pt x="453" y="13414"/>
                    <a:pt x="549" y="13515"/>
                    <a:pt x="668" y="13515"/>
                  </a:cubicBezTo>
                  <a:lnTo>
                    <a:pt x="8662" y="13515"/>
                  </a:lnTo>
                  <a:cubicBezTo>
                    <a:pt x="8762" y="13515"/>
                    <a:pt x="8852" y="13444"/>
                    <a:pt x="8863" y="13342"/>
                  </a:cubicBezTo>
                  <a:cubicBezTo>
                    <a:pt x="8882" y="13224"/>
                    <a:pt x="8786" y="13122"/>
                    <a:pt x="8667" y="13122"/>
                  </a:cubicBezTo>
                  <a:lnTo>
                    <a:pt x="6600" y="13122"/>
                  </a:lnTo>
                  <a:lnTo>
                    <a:pt x="6224" y="11687"/>
                  </a:lnTo>
                  <a:cubicBezTo>
                    <a:pt x="6171" y="11478"/>
                    <a:pt x="6332" y="11275"/>
                    <a:pt x="6546" y="11275"/>
                  </a:cubicBezTo>
                  <a:cubicBezTo>
                    <a:pt x="7541" y="11275"/>
                    <a:pt x="8470" y="10686"/>
                    <a:pt x="8893" y="9787"/>
                  </a:cubicBezTo>
                  <a:cubicBezTo>
                    <a:pt x="9138" y="9281"/>
                    <a:pt x="9168" y="8697"/>
                    <a:pt x="9233" y="8143"/>
                  </a:cubicBezTo>
                  <a:cubicBezTo>
                    <a:pt x="9388" y="8089"/>
                    <a:pt x="9644" y="8000"/>
                    <a:pt x="9775" y="7952"/>
                  </a:cubicBezTo>
                  <a:cubicBezTo>
                    <a:pt x="10191" y="7797"/>
                    <a:pt x="10449" y="7583"/>
                    <a:pt x="10537" y="7316"/>
                  </a:cubicBezTo>
                  <a:cubicBezTo>
                    <a:pt x="10584" y="7173"/>
                    <a:pt x="10609" y="6940"/>
                    <a:pt x="10424" y="6654"/>
                  </a:cubicBezTo>
                  <a:cubicBezTo>
                    <a:pt x="10419" y="6648"/>
                    <a:pt x="10419" y="6642"/>
                    <a:pt x="10413" y="6637"/>
                  </a:cubicBezTo>
                  <a:lnTo>
                    <a:pt x="9364" y="5307"/>
                  </a:lnTo>
                  <a:cubicBezTo>
                    <a:pt x="9286" y="5200"/>
                    <a:pt x="9262" y="5070"/>
                    <a:pt x="9298" y="4938"/>
                  </a:cubicBezTo>
                  <a:cubicBezTo>
                    <a:pt x="9674" y="3592"/>
                    <a:pt x="9000" y="2074"/>
                    <a:pt x="8024" y="1162"/>
                  </a:cubicBezTo>
                  <a:cubicBezTo>
                    <a:pt x="7112" y="311"/>
                    <a:pt x="5927" y="1"/>
                    <a:pt x="4706" y="1"/>
                  </a:cubicBezTo>
                  <a:close/>
                </a:path>
              </a:pathLst>
            </a:custGeom>
            <a:solidFill>
              <a:schemeClr val="lt2"/>
            </a:solidFill>
            <a:ln>
              <a:solidFill>
                <a:schemeClr val="tx1">
                  <a:lumMod val="90000"/>
                  <a:lumOff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86;p72"/>
            <p:cNvSpPr/>
            <p:nvPr/>
          </p:nvSpPr>
          <p:spPr>
            <a:xfrm>
              <a:off x="4873540" y="3968189"/>
              <a:ext cx="191175" cy="190986"/>
            </a:xfrm>
            <a:custGeom>
              <a:avLst/>
              <a:gdLst/>
              <a:ahLst/>
              <a:cxnLst/>
              <a:rect l="l" t="t" r="r" b="b"/>
              <a:pathLst>
                <a:path w="7095" h="7088" extrusionOk="0">
                  <a:moveTo>
                    <a:pt x="2365" y="2150"/>
                  </a:moveTo>
                  <a:cubicBezTo>
                    <a:pt x="2907" y="2150"/>
                    <a:pt x="3349" y="2590"/>
                    <a:pt x="3349" y="3138"/>
                  </a:cubicBezTo>
                  <a:lnTo>
                    <a:pt x="3349" y="3519"/>
                  </a:lnTo>
                  <a:lnTo>
                    <a:pt x="1984" y="2150"/>
                  </a:lnTo>
                  <a:close/>
                  <a:moveTo>
                    <a:pt x="5111" y="2150"/>
                  </a:moveTo>
                  <a:lnTo>
                    <a:pt x="3748" y="3519"/>
                  </a:lnTo>
                  <a:lnTo>
                    <a:pt x="3748" y="3138"/>
                  </a:lnTo>
                  <a:cubicBezTo>
                    <a:pt x="3748" y="2590"/>
                    <a:pt x="4188" y="2150"/>
                    <a:pt x="4730" y="2150"/>
                  </a:cubicBezTo>
                  <a:close/>
                  <a:moveTo>
                    <a:pt x="1711" y="2447"/>
                  </a:moveTo>
                  <a:lnTo>
                    <a:pt x="3080" y="3817"/>
                  </a:lnTo>
                  <a:lnTo>
                    <a:pt x="2698" y="3817"/>
                  </a:lnTo>
                  <a:cubicBezTo>
                    <a:pt x="2157" y="3817"/>
                    <a:pt x="1711" y="3371"/>
                    <a:pt x="1711" y="2829"/>
                  </a:cubicBezTo>
                  <a:lnTo>
                    <a:pt x="1711" y="2447"/>
                  </a:lnTo>
                  <a:close/>
                  <a:moveTo>
                    <a:pt x="5379" y="2447"/>
                  </a:moveTo>
                  <a:lnTo>
                    <a:pt x="5379" y="2829"/>
                  </a:lnTo>
                  <a:cubicBezTo>
                    <a:pt x="5379" y="3371"/>
                    <a:pt x="4938" y="3817"/>
                    <a:pt x="4397" y="3817"/>
                  </a:cubicBezTo>
                  <a:lnTo>
                    <a:pt x="4015" y="3817"/>
                  </a:lnTo>
                  <a:lnTo>
                    <a:pt x="5379" y="2447"/>
                  </a:lnTo>
                  <a:close/>
                  <a:moveTo>
                    <a:pt x="3545" y="0"/>
                  </a:moveTo>
                  <a:cubicBezTo>
                    <a:pt x="3259" y="0"/>
                    <a:pt x="2967" y="36"/>
                    <a:pt x="2687" y="100"/>
                  </a:cubicBezTo>
                  <a:cubicBezTo>
                    <a:pt x="2591" y="124"/>
                    <a:pt x="2520" y="220"/>
                    <a:pt x="2533" y="322"/>
                  </a:cubicBezTo>
                  <a:cubicBezTo>
                    <a:pt x="2547" y="423"/>
                    <a:pt x="2632" y="494"/>
                    <a:pt x="2727" y="494"/>
                  </a:cubicBezTo>
                  <a:cubicBezTo>
                    <a:pt x="2744" y="494"/>
                    <a:pt x="2760" y="492"/>
                    <a:pt x="2777" y="487"/>
                  </a:cubicBezTo>
                  <a:cubicBezTo>
                    <a:pt x="3027" y="429"/>
                    <a:pt x="3289" y="393"/>
                    <a:pt x="3545" y="393"/>
                  </a:cubicBezTo>
                  <a:cubicBezTo>
                    <a:pt x="5284" y="393"/>
                    <a:pt x="6695" y="1804"/>
                    <a:pt x="6695" y="3544"/>
                  </a:cubicBezTo>
                  <a:cubicBezTo>
                    <a:pt x="6695" y="4259"/>
                    <a:pt x="6458" y="4919"/>
                    <a:pt x="6052" y="5449"/>
                  </a:cubicBezTo>
                  <a:cubicBezTo>
                    <a:pt x="5986" y="5342"/>
                    <a:pt x="5903" y="5241"/>
                    <a:pt x="5808" y="5152"/>
                  </a:cubicBezTo>
                  <a:cubicBezTo>
                    <a:pt x="5769" y="5119"/>
                    <a:pt x="5720" y="5103"/>
                    <a:pt x="5671" y="5103"/>
                  </a:cubicBezTo>
                  <a:cubicBezTo>
                    <a:pt x="5629" y="5103"/>
                    <a:pt x="5587" y="5115"/>
                    <a:pt x="5552" y="5139"/>
                  </a:cubicBezTo>
                  <a:cubicBezTo>
                    <a:pt x="5450" y="5223"/>
                    <a:pt x="5450" y="5372"/>
                    <a:pt x="5546" y="5449"/>
                  </a:cubicBezTo>
                  <a:cubicBezTo>
                    <a:pt x="5648" y="5539"/>
                    <a:pt x="5725" y="5652"/>
                    <a:pt x="5766" y="5777"/>
                  </a:cubicBezTo>
                  <a:cubicBezTo>
                    <a:pt x="5194" y="6343"/>
                    <a:pt x="4414" y="6694"/>
                    <a:pt x="3545" y="6694"/>
                  </a:cubicBezTo>
                  <a:cubicBezTo>
                    <a:pt x="2681" y="6694"/>
                    <a:pt x="1901" y="6343"/>
                    <a:pt x="1329" y="5777"/>
                  </a:cubicBezTo>
                  <a:cubicBezTo>
                    <a:pt x="1430" y="5474"/>
                    <a:pt x="1716" y="5265"/>
                    <a:pt x="2044" y="5265"/>
                  </a:cubicBezTo>
                  <a:lnTo>
                    <a:pt x="4765" y="5265"/>
                  </a:lnTo>
                  <a:cubicBezTo>
                    <a:pt x="4867" y="5265"/>
                    <a:pt x="4957" y="5193"/>
                    <a:pt x="4968" y="5092"/>
                  </a:cubicBezTo>
                  <a:cubicBezTo>
                    <a:pt x="4986" y="4973"/>
                    <a:pt x="4891" y="4872"/>
                    <a:pt x="4771" y="4872"/>
                  </a:cubicBezTo>
                  <a:lnTo>
                    <a:pt x="3748" y="4872"/>
                  </a:lnTo>
                  <a:lnTo>
                    <a:pt x="3748" y="4210"/>
                  </a:lnTo>
                  <a:lnTo>
                    <a:pt x="4397" y="4210"/>
                  </a:lnTo>
                  <a:cubicBezTo>
                    <a:pt x="5159" y="4210"/>
                    <a:pt x="5779" y="3591"/>
                    <a:pt x="5779" y="2829"/>
                  </a:cubicBezTo>
                  <a:lnTo>
                    <a:pt x="5779" y="1977"/>
                  </a:lnTo>
                  <a:cubicBezTo>
                    <a:pt x="5779" y="1870"/>
                    <a:pt x="5689" y="1780"/>
                    <a:pt x="5582" y="1780"/>
                  </a:cubicBezTo>
                  <a:lnTo>
                    <a:pt x="4724" y="1780"/>
                  </a:lnTo>
                  <a:cubicBezTo>
                    <a:pt x="4224" y="1780"/>
                    <a:pt x="3789" y="2049"/>
                    <a:pt x="3545" y="2447"/>
                  </a:cubicBezTo>
                  <a:cubicBezTo>
                    <a:pt x="3306" y="2049"/>
                    <a:pt x="2866" y="1780"/>
                    <a:pt x="2365" y="1780"/>
                  </a:cubicBezTo>
                  <a:lnTo>
                    <a:pt x="1513" y="1780"/>
                  </a:lnTo>
                  <a:cubicBezTo>
                    <a:pt x="1406" y="1780"/>
                    <a:pt x="1318" y="1870"/>
                    <a:pt x="1318" y="1977"/>
                  </a:cubicBezTo>
                  <a:lnTo>
                    <a:pt x="1318" y="2829"/>
                  </a:lnTo>
                  <a:cubicBezTo>
                    <a:pt x="1318" y="3591"/>
                    <a:pt x="1937" y="4210"/>
                    <a:pt x="2698" y="4210"/>
                  </a:cubicBezTo>
                  <a:lnTo>
                    <a:pt x="3349" y="4210"/>
                  </a:lnTo>
                  <a:lnTo>
                    <a:pt x="3349" y="4872"/>
                  </a:lnTo>
                  <a:lnTo>
                    <a:pt x="2044" y="4872"/>
                  </a:lnTo>
                  <a:cubicBezTo>
                    <a:pt x="1621" y="4872"/>
                    <a:pt x="1246" y="5103"/>
                    <a:pt x="1043" y="5449"/>
                  </a:cubicBezTo>
                  <a:cubicBezTo>
                    <a:pt x="639" y="4919"/>
                    <a:pt x="400" y="4259"/>
                    <a:pt x="400" y="3544"/>
                  </a:cubicBezTo>
                  <a:cubicBezTo>
                    <a:pt x="400" y="2406"/>
                    <a:pt x="1013" y="1351"/>
                    <a:pt x="2008" y="798"/>
                  </a:cubicBezTo>
                  <a:cubicBezTo>
                    <a:pt x="2104" y="743"/>
                    <a:pt x="2134" y="625"/>
                    <a:pt x="2079" y="529"/>
                  </a:cubicBezTo>
                  <a:cubicBezTo>
                    <a:pt x="2043" y="464"/>
                    <a:pt x="1976" y="427"/>
                    <a:pt x="1906" y="427"/>
                  </a:cubicBezTo>
                  <a:cubicBezTo>
                    <a:pt x="1874" y="427"/>
                    <a:pt x="1842" y="435"/>
                    <a:pt x="1812" y="452"/>
                  </a:cubicBezTo>
                  <a:cubicBezTo>
                    <a:pt x="697" y="1078"/>
                    <a:pt x="1" y="2263"/>
                    <a:pt x="1" y="3544"/>
                  </a:cubicBezTo>
                  <a:cubicBezTo>
                    <a:pt x="1" y="5474"/>
                    <a:pt x="1615" y="7088"/>
                    <a:pt x="3545" y="7088"/>
                  </a:cubicBezTo>
                  <a:cubicBezTo>
                    <a:pt x="5505" y="7088"/>
                    <a:pt x="7094" y="5496"/>
                    <a:pt x="7094" y="3544"/>
                  </a:cubicBezTo>
                  <a:cubicBezTo>
                    <a:pt x="7094" y="1590"/>
                    <a:pt x="5505" y="0"/>
                    <a:pt x="3545" y="0"/>
                  </a:cubicBezTo>
                  <a:close/>
                </a:path>
              </a:pathLst>
            </a:custGeom>
            <a:solidFill>
              <a:schemeClr val="lt2"/>
            </a:solidFill>
            <a:ln>
              <a:solidFill>
                <a:schemeClr val="tx1">
                  <a:lumMod val="90000"/>
                  <a:lumOff val="1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Rectangle 18"/>
          <p:cNvSpPr/>
          <p:nvPr/>
        </p:nvSpPr>
        <p:spPr>
          <a:xfrm>
            <a:off x="4216628" y="2139293"/>
            <a:ext cx="4703277" cy="1697068"/>
          </a:xfrm>
          <a:prstGeom prst="rect">
            <a:avLst/>
          </a:prstGeom>
        </p:spPr>
        <p:txBody>
          <a:bodyPr wrap="square">
            <a:spAutoFit/>
          </a:bodyPr>
          <a:lstStyle/>
          <a:p>
            <a:pPr lvl="0" algn="just" fontAlgn="base">
              <a:lnSpc>
                <a:spcPct val="150000"/>
              </a:lnSpc>
            </a:pPr>
            <a:r>
              <a:rPr lang="vi-VN" sz="2400" dirty="0">
                <a:solidFill>
                  <a:schemeClr val="tx2">
                    <a:lumMod val="75000"/>
                  </a:schemeClr>
                </a:solidFill>
                <a:latin typeface="UTM Avo" panose="02040603050506020204" pitchFamily="18" charset="0"/>
                <a:ea typeface="+mn-ea"/>
                <a:cs typeface="+mn-cs"/>
              </a:rPr>
              <a:t>Bạn nhỏ </a:t>
            </a:r>
            <a:r>
              <a:rPr lang="en-US" sz="2400" dirty="0" err="1">
                <a:solidFill>
                  <a:schemeClr val="tx2">
                    <a:lumMod val="75000"/>
                  </a:schemeClr>
                </a:solidFill>
                <a:latin typeface="UTM Avo" panose="02040603050506020204" pitchFamily="18" charset="0"/>
                <a:ea typeface="+mn-ea"/>
                <a:cs typeface="+mn-cs"/>
              </a:rPr>
              <a:t>vươn</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vai</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thức</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dậy</a:t>
            </a:r>
            <a:r>
              <a:rPr lang="en-US" sz="2400" dirty="0">
                <a:solidFill>
                  <a:schemeClr val="tx2">
                    <a:lumMod val="75000"/>
                  </a:schemeClr>
                </a:solidFill>
                <a:latin typeface="UTM Avo" panose="02040603050506020204" pitchFamily="18" charset="0"/>
                <a:ea typeface="+mn-ea"/>
                <a:cs typeface="+mn-cs"/>
              </a:rPr>
              <a:t>. </a:t>
            </a:r>
            <a:r>
              <a:rPr lang="en-US" sz="2400" i="1" dirty="0" err="1">
                <a:solidFill>
                  <a:srgbClr val="C00000"/>
                </a:solidFill>
                <a:latin typeface="UTM Avo" panose="02040603050506020204" pitchFamily="18" charset="0"/>
                <a:ea typeface="+mn-ea"/>
                <a:cs typeface="+mn-cs"/>
              </a:rPr>
              <a:t>Sau</a:t>
            </a:r>
            <a:r>
              <a:rPr lang="en-US" sz="2400" i="1" dirty="0">
                <a:solidFill>
                  <a:srgbClr val="C00000"/>
                </a:solidFill>
                <a:latin typeface="UTM Avo" panose="02040603050506020204" pitchFamily="18" charset="0"/>
                <a:ea typeface="+mn-ea"/>
                <a:cs typeface="+mn-cs"/>
              </a:rPr>
              <a:t> </a:t>
            </a:r>
            <a:r>
              <a:rPr lang="en-US" sz="2400" i="1" dirty="0" err="1">
                <a:solidFill>
                  <a:srgbClr val="C00000"/>
                </a:solidFill>
                <a:latin typeface="UTM Avo" panose="02040603050506020204" pitchFamily="18" charset="0"/>
                <a:ea typeface="+mn-ea"/>
                <a:cs typeface="+mn-cs"/>
              </a:rPr>
              <a:t>đó</a:t>
            </a:r>
            <a:r>
              <a:rPr lang="en-US" sz="2400" i="1" dirty="0">
                <a:solidFill>
                  <a:srgbClr val="C00000"/>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bạn</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ấy</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đánh</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răng</a:t>
            </a:r>
            <a:r>
              <a:rPr lang="en-US" sz="2400" dirty="0">
                <a:solidFill>
                  <a:schemeClr val="tx2">
                    <a:lumMod val="75000"/>
                  </a:schemeClr>
                </a:solidFill>
                <a:latin typeface="UTM Avo" panose="02040603050506020204" pitchFamily="18" charset="0"/>
                <a:ea typeface="+mn-ea"/>
                <a:cs typeface="+mn-cs"/>
              </a:rPr>
              <a:t>. </a:t>
            </a:r>
            <a:r>
              <a:rPr lang="en-US" sz="2400" i="1" dirty="0" err="1">
                <a:solidFill>
                  <a:srgbClr val="C00000"/>
                </a:solidFill>
                <a:latin typeface="UTM Avo" panose="02040603050506020204" pitchFamily="18" charset="0"/>
                <a:ea typeface="+mn-ea"/>
                <a:cs typeface="+mn-cs"/>
              </a:rPr>
              <a:t>Tiếp</a:t>
            </a:r>
            <a:r>
              <a:rPr lang="en-US" sz="2400" i="1" dirty="0">
                <a:solidFill>
                  <a:srgbClr val="C00000"/>
                </a:solidFill>
                <a:latin typeface="UTM Avo" panose="02040603050506020204" pitchFamily="18" charset="0"/>
                <a:ea typeface="+mn-ea"/>
                <a:cs typeface="+mn-cs"/>
              </a:rPr>
              <a:t> </a:t>
            </a:r>
            <a:r>
              <a:rPr lang="en-US" sz="2400" i="1" dirty="0" err="1">
                <a:solidFill>
                  <a:srgbClr val="C00000"/>
                </a:solidFill>
                <a:latin typeface="UTM Avo" panose="02040603050506020204" pitchFamily="18" charset="0"/>
                <a:ea typeface="+mn-ea"/>
                <a:cs typeface="+mn-cs"/>
              </a:rPr>
              <a:t>theo</a:t>
            </a:r>
            <a:r>
              <a:rPr lang="en-US" sz="2400" i="1" dirty="0">
                <a:solidFill>
                  <a:srgbClr val="C00000"/>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bạn</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ăn</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sáng</a:t>
            </a:r>
            <a:r>
              <a:rPr lang="en-US" sz="2400" dirty="0">
                <a:solidFill>
                  <a:schemeClr val="tx2">
                    <a:lumMod val="75000"/>
                  </a:schemeClr>
                </a:solidFill>
                <a:latin typeface="UTM Avo" panose="02040603050506020204" pitchFamily="18" charset="0"/>
                <a:ea typeface="+mn-ea"/>
                <a:cs typeface="+mn-cs"/>
              </a:rPr>
              <a:t>. </a:t>
            </a:r>
            <a:r>
              <a:rPr lang="en-US" sz="2400" i="1" dirty="0" err="1">
                <a:solidFill>
                  <a:srgbClr val="C00000"/>
                </a:solidFill>
                <a:latin typeface="UTM Avo" panose="02040603050506020204" pitchFamily="18" charset="0"/>
                <a:ea typeface="+mn-ea"/>
                <a:cs typeface="+mn-cs"/>
              </a:rPr>
              <a:t>Cuối</a:t>
            </a:r>
            <a:r>
              <a:rPr lang="en-US" sz="2400" i="1" dirty="0">
                <a:solidFill>
                  <a:srgbClr val="C00000"/>
                </a:solidFill>
                <a:latin typeface="UTM Avo" panose="02040603050506020204" pitchFamily="18" charset="0"/>
                <a:ea typeface="+mn-ea"/>
                <a:cs typeface="+mn-cs"/>
              </a:rPr>
              <a:t> </a:t>
            </a:r>
            <a:r>
              <a:rPr lang="en-US" sz="2400" i="1" dirty="0" err="1">
                <a:solidFill>
                  <a:srgbClr val="C00000"/>
                </a:solidFill>
                <a:latin typeface="UTM Avo" panose="02040603050506020204" pitchFamily="18" charset="0"/>
                <a:ea typeface="+mn-ea"/>
                <a:cs typeface="+mn-cs"/>
              </a:rPr>
              <a:t>cùng</a:t>
            </a:r>
            <a:r>
              <a:rPr lang="en-US" sz="2400" i="1" dirty="0">
                <a:solidFill>
                  <a:srgbClr val="C00000"/>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bạn</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đến</a:t>
            </a:r>
            <a:r>
              <a:rPr lang="en-US" sz="2400" dirty="0">
                <a:solidFill>
                  <a:schemeClr val="tx2">
                    <a:lumMod val="75000"/>
                  </a:schemeClr>
                </a:solidFill>
                <a:latin typeface="UTM Avo" panose="02040603050506020204" pitchFamily="18" charset="0"/>
                <a:ea typeface="+mn-ea"/>
                <a:cs typeface="+mn-cs"/>
              </a:rPr>
              <a:t> </a:t>
            </a:r>
            <a:r>
              <a:rPr lang="en-US" sz="2400" dirty="0" err="1">
                <a:solidFill>
                  <a:schemeClr val="tx2">
                    <a:lumMod val="75000"/>
                  </a:schemeClr>
                </a:solidFill>
                <a:latin typeface="UTM Avo" panose="02040603050506020204" pitchFamily="18" charset="0"/>
                <a:ea typeface="+mn-ea"/>
                <a:cs typeface="+mn-cs"/>
              </a:rPr>
              <a:t>trường</a:t>
            </a:r>
            <a:r>
              <a:rPr lang="en-US" sz="2400" dirty="0">
                <a:solidFill>
                  <a:schemeClr val="tx2">
                    <a:lumMod val="75000"/>
                  </a:schemeClr>
                </a:solidFill>
                <a:latin typeface="UTM Avo" panose="02040603050506020204" pitchFamily="18" charset="0"/>
                <a:ea typeface="+mn-ea"/>
                <a:cs typeface="+mn-cs"/>
              </a:rPr>
              <a:t>.</a:t>
            </a:r>
          </a:p>
        </p:txBody>
      </p:sp>
    </p:spTree>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What To Do For World Nature Conservation Day by Slidesgo">
  <a:themeElements>
    <a:clrScheme name="Simple Light">
      <a:dk1>
        <a:srgbClr val="13234B"/>
      </a:dk1>
      <a:lt1>
        <a:srgbClr val="FFFFFF"/>
      </a:lt1>
      <a:dk2>
        <a:srgbClr val="FEFEFE"/>
      </a:dk2>
      <a:lt2>
        <a:srgbClr val="678D41"/>
      </a:lt2>
      <a:accent1>
        <a:srgbClr val="C9D887"/>
      </a:accent1>
      <a:accent2>
        <a:srgbClr val="5080D4"/>
      </a:accent2>
      <a:accent3>
        <a:srgbClr val="394D85"/>
      </a:accent3>
      <a:accent4>
        <a:srgbClr val="A2CE9C"/>
      </a:accent4>
      <a:accent5>
        <a:srgbClr val="7EC1F4"/>
      </a:accent5>
      <a:accent6>
        <a:srgbClr val="FFFFFF"/>
      </a:accent6>
      <a:hlink>
        <a:srgbClr val="13234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1096</TotalTime>
  <Words>869</Words>
  <Application>Microsoft Office PowerPoint</Application>
  <PresentationFormat>On-screen Show (16:9)</PresentationFormat>
  <Paragraphs>87</Paragraphs>
  <Slides>16</Slides>
  <Notes>15</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16</vt:i4>
      </vt:variant>
    </vt:vector>
  </HeadingPairs>
  <TitlesOfParts>
    <vt:vector size="32" baseType="lpstr">
      <vt:lpstr>Arial</vt:lpstr>
      <vt:lpstr>Times New Roman</vt:lpstr>
      <vt:lpstr>#9Slide05 Aphrodite Pro</vt:lpstr>
      <vt:lpstr>UTM Avo</vt:lpstr>
      <vt:lpstr>Calibri</vt:lpstr>
      <vt:lpstr>#9Slide05 Bodega Script</vt:lpstr>
      <vt:lpstr>#9Slide07 HoneyCream</vt:lpstr>
      <vt:lpstr>SVN-Newton</vt:lpstr>
      <vt:lpstr>Fahkwang</vt:lpstr>
      <vt:lpstr>Calibri Light</vt:lpstr>
      <vt:lpstr>Wingdings</vt:lpstr>
      <vt:lpstr>Quicksand</vt:lpstr>
      <vt:lpstr>#9Slide07 SVNNexa Rust Slab Bla</vt:lpstr>
      <vt:lpstr>Ingrid Darling</vt:lpstr>
      <vt:lpstr>What To Do For World Nature Conservation Day by Slidesgo</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FPT</dc:creator>
  <cp:lastModifiedBy>huy_ctn</cp:lastModifiedBy>
  <cp:revision>45</cp:revision>
  <dcterms:modified xsi:type="dcterms:W3CDTF">2024-09-18T08:08:29Z</dcterms:modified>
</cp:coreProperties>
</file>