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59" r:id="rId3"/>
    <p:sldId id="285" r:id="rId4"/>
    <p:sldId id="300" r:id="rId5"/>
    <p:sldId id="327" r:id="rId6"/>
    <p:sldId id="328" r:id="rId7"/>
    <p:sldId id="329" r:id="rId8"/>
    <p:sldId id="331" r:id="rId9"/>
    <p:sldId id="333" r:id="rId10"/>
    <p:sldId id="334" r:id="rId11"/>
    <p:sldId id="335" r:id="rId12"/>
    <p:sldId id="336" r:id="rId13"/>
    <p:sldId id="295" r:id="rId14"/>
    <p:sldId id="297" r:id="rId15"/>
    <p:sldId id="338" r:id="rId16"/>
    <p:sldId id="277" r:id="rId17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#9Slide07 HoneyCream" charset="0"/>
      <p:regular r:id="rId23"/>
    </p:embeddedFont>
    <p:embeddedFont>
      <p:font typeface="Calibri Light" charset="0"/>
      <p:regular r:id="rId24"/>
      <p:italic r:id="rId25"/>
    </p:embeddedFont>
    <p:embeddedFont>
      <p:font typeface="#9Slide03 Arima Madurai" charset="0"/>
      <p:regular r:id="rId26"/>
    </p:embeddedFont>
    <p:embeddedFont>
      <p:font typeface="#9Slide03 SFU Toledo Bold" charset="0"/>
      <p:bold r:id="rId27"/>
    </p:embeddedFont>
    <p:embeddedFont>
      <p:font typeface="Cambria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D46"/>
    <a:srgbClr val="F7CECE"/>
    <a:srgbClr val="FEEDE6"/>
    <a:srgbClr val="4B8A31"/>
    <a:srgbClr val="D7F0D3"/>
    <a:srgbClr val="FD92A8"/>
    <a:srgbClr val="F9C12D"/>
    <a:srgbClr val="B8DEFE"/>
    <a:srgbClr val="3F93D6"/>
    <a:srgbClr val="8EC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E7F2F-E61C-4CDB-A897-00BA819CCC6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80EA4-A04B-480A-B19E-DC357490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6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80EA4-A04B-480A-B19E-DC357490E4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5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C738E-2CD2-42EC-EB1E-E4934BFBD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F416A6-2724-6CA8-E4D3-0A13D7B43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B557C5-240B-DCC9-0CDF-B51E6287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F5FF-6581-4389-9C88-95FFEDCE1E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37D6FC-D674-2525-BFB2-8C2902BF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58D381-7816-859A-7911-DC151ED4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EE89-23C5-40CE-8C2C-E23135B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5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480C9-B551-861D-D318-9695B853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2BA10D-C45A-F97D-76F2-1C44E7E2E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B2594B-B622-458C-7209-34DE2D05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F5FF-6581-4389-9C88-95FFEDCE1E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53D36E-08A4-8E0F-4A35-47E3F4F3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21FB28-3523-2901-7D9A-D65B579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EE89-23C5-40CE-8C2C-E23135B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B0725B-9D93-D0B8-45FD-015541AE7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16BDC2-9C49-D88D-125C-D2D67E6DC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686065-5102-49FF-7C6C-7EF46E8F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F5FF-6581-4389-9C88-95FFEDCE1E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BDB8D-5782-AED0-941E-F3A3BAF4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526FC4-5C49-34F4-E942-77CBFB18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EE89-23C5-40CE-8C2C-E23135B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0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754317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842340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88A56F-968A-4CBF-8DF3-0313116D0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2F49539-4435-4F50-BD75-EF0F19392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0E390E-798B-4207-855D-1B55646C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80DA-330B-4470-A492-965C8C6CCCA9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AAD2A5-31E4-4BEA-951A-0155873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B113F16-7114-4F80-9770-FE6EA0CE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8511-2F24-49E7-B7A6-3C693EA6B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175360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0966B-A550-4EA6-D657-F7C95EFC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2C552F-7B8A-1191-9C30-3EB424C4F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13D786-F6E3-253A-FEEE-70A42B5A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F5FF-6581-4389-9C88-95FFEDCE1E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6F91F-CC4B-5917-7B60-8E8B6009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152DCD-5E0C-C841-E592-A4B4B078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EE89-23C5-40CE-8C2C-E23135B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8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63224-5CBB-2F6C-C471-9D18BB3E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2499A7-E767-C621-6243-3668B1F2B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5E12DD-06C8-A945-4424-0485316B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F5FF-6581-4389-9C88-95FFEDCE1E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F3BBCE-408B-3153-F56B-12303131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D42E-EEF3-6063-748E-4A33CCBC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EE89-23C5-40CE-8C2C-E23135B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48368-F1A3-3069-F85A-500B14E6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898727-79E9-9882-D4FD-C44E4D85D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52381F-96E0-4184-0522-E066EC0AA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0A095C-BA9A-080A-F3BA-1414ACE9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F5FF-6581-4389-9C88-95FFEDCE1E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369B15-0E82-8B6A-4396-F705853A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AC3C76-A24D-C0A8-DA47-638F2791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EE89-23C5-40CE-8C2C-E23135B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2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83958-51CF-08C4-0C20-AC79D47C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AABE9C-F6C7-4D32-030A-0C8061543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60CF08-926E-CD5B-8E59-E36ACE9F0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C3F73C-F6F1-F82B-0F42-CC9B1A82A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B2662B-A952-4AE9-BF4A-F1F93F60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139F60-6AFC-A299-3985-EE6125F0E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F5FF-6581-4389-9C88-95FFEDCE1E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D70125-882F-AD64-A31B-F3BBF29F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CFBA78-297C-991C-6392-DCB96F2B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EE89-23C5-40CE-8C2C-E23135B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7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90199-34C2-E87D-9DEC-78EFB9EF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EE6FBA-7C9D-3F76-7A1C-E7F12F2F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F5FF-6581-4389-9C88-95FFEDCE1E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12D6AA-A64F-650F-CD0D-0868823D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D1F888-B749-C82C-7235-148C0325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EE89-23C5-40CE-8C2C-E23135B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0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6FF0E-59BB-263E-EEA8-E21A6B80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F5FF-6581-4389-9C88-95FFEDCE1E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46C0D5-80A7-6414-8353-D6503342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EAC4E5-5C36-4A13-2DA9-8E31CB2D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EE89-23C5-40CE-8C2C-E23135B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3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4F428B-F4A0-73CA-0E5F-3B8AA9CE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2A59D6-7CA6-9F9D-7CF0-5E3579ADB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4E4D3C-B366-83DA-16A2-ACBAFF0EE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FCC5EB-66F8-8F64-5D07-7AEBEBDE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F5FF-6581-4389-9C88-95FFEDCE1E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8D6A05-7D9F-D48A-DF76-D27BD5B6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CDCC1A-B788-9CD9-5967-74259E19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EE89-23C5-40CE-8C2C-E23135B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6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85A5A3-D522-6672-2BA4-601CCD95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08B769-D606-A521-495F-863B7EF61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51A19E-5CA8-5E3D-77F1-289A69C6A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2FEEFE-0B28-BAF0-D52E-331A8838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F5FF-6581-4389-9C88-95FFEDCE1E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854567-7D4B-D7B7-0663-19CEC6A1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0C8EA5-1942-C0C4-472D-1E7415AD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EE89-23C5-40CE-8C2C-E23135B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07B2C22-0A75-1C5E-7B95-5F5D66BE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53C52-FE18-7403-D025-B8EC05DA3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CE338C-DF41-BE77-CAD0-79304A01C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F5FF-6581-4389-9C88-95FFEDCE1E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E34232-E664-7DD2-8154-327F3A5ED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50494C-14B1-4B36-9557-A85BF64DA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EE89-23C5-40CE-8C2C-E23135B2F1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C12B852F-8BEA-A2B0-9D3D-0779015183C3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5694638-4629-F1D8-2793-2202C369FFC7}"/>
              </a:ext>
            </a:extLst>
          </p:cNvPr>
          <p:cNvSpPr txBox="1">
            <a:spLocks/>
          </p:cNvSpPr>
          <p:nvPr userDrawn="1"/>
        </p:nvSpPr>
        <p:spPr>
          <a:xfrm>
            <a:off x="10842788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CAAD5A-C41F-9CBA-2F8C-FFC4C3DFE2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3DAB7C-4653-FE2E-7644-E056D2C742D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6AF52AD-56B0-F08F-1532-999CAFA579E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E834F7-FE18-CFD6-5175-CDCF3A30F20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F282397-0932-4B0B-9B43-F8DB4667BA47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1DD6077-D241-E7CF-1908-6FD1A7099E21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6A67ECB-7874-6B5E-89B9-B902F3F8C1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291943-576E-F11D-86FB-CEA399D7E0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3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" fmla="*/ 97277 w 11760748"/>
                <a:gd name="connsiteY0" fmla="*/ 2850250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3F7F417E-DCB4-7B3B-8180-6C30D04B562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B8F2088-B16E-1825-E438-A134DD368A26}"/>
              </a:ext>
            </a:extLst>
          </p:cNvPr>
          <p:cNvSpPr txBox="1">
            <a:spLocks/>
          </p:cNvSpPr>
          <p:nvPr userDrawn="1"/>
        </p:nvSpPr>
        <p:spPr>
          <a:xfrm>
            <a:off x="10842788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D2CF51-5C35-92CA-E2B7-CB8E8D580AD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AB9A5F-50D4-C6F4-1998-A2D5A3512D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1B86A8-7A83-F471-1DDF-84A1C98EE7D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05B35A-9D30-53EE-B922-45EAFD36ED6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B5B9391-B7EC-3DBC-EF81-06628F2CB0B5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6A78956-A20E-E3EF-B29D-6948C435C480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F72EE7-F2E3-757A-7931-C1CAD75EA3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C2B747E-AE8D-CA8E-DE23-296394233D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9"/>
          <a:stretch/>
        </p:blipFill>
        <p:spPr>
          <a:xfrm>
            <a:off x="7118753" y="1200919"/>
            <a:ext cx="1955796" cy="2550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7BACDF-6A3D-13EA-49AC-018D9FE12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019" y="1901685"/>
            <a:ext cx="3011755" cy="15297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D7BE22-06D9-74ED-C603-08B54FEC580C}"/>
              </a:ext>
            </a:extLst>
          </p:cNvPr>
          <p:cNvSpPr txBox="1"/>
          <p:nvPr/>
        </p:nvSpPr>
        <p:spPr>
          <a:xfrm>
            <a:off x="5283684" y="3088240"/>
            <a:ext cx="5126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</a:t>
            </a:r>
            <a:r>
              <a:rPr lang="en-US" sz="2000" b="1" dirty="0" err="1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Phỏng</a:t>
            </a:r>
            <a:r>
              <a:rPr lang="en-US" sz="2000" b="1" dirty="0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000" b="1" dirty="0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Tốt-tô-chan</a:t>
            </a:r>
            <a:r>
              <a:rPr lang="en-US" sz="2000" b="1" i="1" dirty="0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b="1" i="1" dirty="0" err="1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2000" b="1" i="1" dirty="0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2000" b="1" i="1" dirty="0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2000" b="1" i="1" dirty="0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cửa</a:t>
            </a:r>
            <a:r>
              <a:rPr lang="en-US" sz="2000" b="1" i="1" dirty="0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sổ</a:t>
            </a:r>
            <a:r>
              <a:rPr lang="en-US" sz="2000" b="1" dirty="0">
                <a:solidFill>
                  <a:srgbClr val="2E2E2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06F82F0-05C0-41B2-FAE6-7FE389460097}"/>
              </a:ext>
            </a:extLst>
          </p:cNvPr>
          <p:cNvGrpSpPr/>
          <p:nvPr/>
        </p:nvGrpSpPr>
        <p:grpSpPr>
          <a:xfrm>
            <a:off x="5103689" y="1295628"/>
            <a:ext cx="2054196" cy="929985"/>
            <a:chOff x="3162333" y="4029225"/>
            <a:chExt cx="6799188" cy="1621747"/>
          </a:xfrm>
        </p:grpSpPr>
        <p:sp>
          <p:nvSpPr>
            <p:cNvPr id="17" name="文本框 8">
              <a:extLst>
                <a:ext uri="{FF2B5EF4-FFF2-40B4-BE49-F238E27FC236}">
                  <a16:creationId xmlns:a16="http://schemas.microsoft.com/office/drawing/2014/main" xmlns="" id="{58F26A43-5380-BCC1-EE7A-52BF2B64410A}"/>
                </a:ext>
              </a:extLst>
            </p:cNvPr>
            <p:cNvSpPr txBox="1"/>
            <p:nvPr/>
          </p:nvSpPr>
          <p:spPr>
            <a:xfrm>
              <a:off x="3162333" y="4029225"/>
              <a:ext cx="6799188" cy="161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-300" normalizeH="0" baseline="0" noProof="0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3 SFU Toledo Bold" panose="00000700000000000000" pitchFamily="2" charset="0"/>
                  <a:ea typeface="字魂100号-方方先锋体" panose="00000500000000000000" pitchFamily="2" charset="-122"/>
                  <a:sym typeface="思源黑体 CN Normal" panose="020B0400000000000000" pitchFamily="34" charset="-122"/>
                </a:rPr>
                <a:t>BÀI 6</a:t>
              </a:r>
              <a:endParaRPr kumimoji="0" lang="zh-CN" altLang="en-US" sz="5400" b="1" i="0" u="none" strike="noStrike" kern="1200" cap="none" spc="-300" normalizeH="0" baseline="0" noProof="0" dirty="0">
                <a:ln w="254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3 SFU Toledo Bold" panose="00000700000000000000" pitchFamily="2" charset="0"/>
                <a:ea typeface="字魂100号-方方先锋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文本框 8">
              <a:extLst>
                <a:ext uri="{FF2B5EF4-FFF2-40B4-BE49-F238E27FC236}">
                  <a16:creationId xmlns:a16="http://schemas.microsoft.com/office/drawing/2014/main" xmlns="" id="{70B88C1D-4C16-148F-B35D-73C36E18F2B0}"/>
                </a:ext>
              </a:extLst>
            </p:cNvPr>
            <p:cNvSpPr txBox="1"/>
            <p:nvPr/>
          </p:nvSpPr>
          <p:spPr>
            <a:xfrm>
              <a:off x="3162333" y="4040830"/>
              <a:ext cx="6799188" cy="161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-300" normalizeH="0" baseline="0" noProof="0" dirty="0">
                  <a:ln>
                    <a:noFill/>
                  </a:ln>
                  <a:gradFill>
                    <a:gsLst>
                      <a:gs pos="26000">
                        <a:srgbClr val="599638"/>
                      </a:gs>
                      <a:gs pos="72000">
                        <a:srgbClr val="FD92A8"/>
                      </a:gs>
                      <a:gs pos="51000">
                        <a:srgbClr val="DEBA23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#9Slide03 SFU Toledo Bold" panose="00000700000000000000" pitchFamily="2" charset="0"/>
                  <a:ea typeface="字魂100号-方方先锋体" panose="00000500000000000000" pitchFamily="2" charset="-122"/>
                  <a:sym typeface="思源黑体 CN Normal" panose="020B0400000000000000" pitchFamily="34" charset="-122"/>
                </a:rPr>
                <a:t>BÀI 6</a:t>
              </a:r>
              <a:endParaRPr kumimoji="0" lang="zh-CN" altLang="en-US" sz="5400" b="1" i="0" u="none" strike="noStrike" kern="1200" cap="none" spc="-300" normalizeH="0" baseline="0" noProof="0" dirty="0">
                <a:ln>
                  <a:noFill/>
                </a:ln>
                <a:gradFill>
                  <a:gsLst>
                    <a:gs pos="26000">
                      <a:srgbClr val="599638"/>
                    </a:gs>
                    <a:gs pos="72000">
                      <a:srgbClr val="FD92A8"/>
                    </a:gs>
                    <a:gs pos="51000">
                      <a:srgbClr val="DEBA23"/>
                    </a:gs>
                  </a:gsLst>
                  <a:lin ang="5400000" scaled="1"/>
                </a:gradFill>
                <a:effectLst/>
                <a:uLnTx/>
                <a:uFillTx/>
                <a:latin typeface="#9Slide03 SFU Toledo Bold" panose="00000700000000000000" pitchFamily="2" charset="0"/>
                <a:ea typeface="字魂100号-方方先锋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69EE2A-48C6-9152-C5FA-B313167D4C24}"/>
              </a:ext>
            </a:extLst>
          </p:cNvPr>
          <p:cNvSpPr txBox="1"/>
          <p:nvPr/>
        </p:nvSpPr>
        <p:spPr>
          <a:xfrm>
            <a:off x="11072650" y="32311"/>
            <a:ext cx="1210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4B8A3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Măng</a:t>
            </a:r>
            <a:r>
              <a:rPr lang="en-US" sz="1600" b="1" dirty="0">
                <a:solidFill>
                  <a:srgbClr val="4B8A3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5E4EC7-1AFB-02CB-85AE-233489989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661" y="2695726"/>
            <a:ext cx="8821677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0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32564E-DD65-00BC-33D4-0E97FA217DD6}"/>
              </a:ext>
            </a:extLst>
          </p:cNvPr>
          <p:cNvSpPr txBox="1"/>
          <p:nvPr/>
        </p:nvSpPr>
        <p:spPr>
          <a:xfrm>
            <a:off x="2239806" y="612162"/>
            <a:ext cx="8848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khiến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Quang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tin?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3DBCBB-39F3-EB10-2BB0-891B39EAF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9" t="36793" r="35698" b="36962"/>
          <a:stretch/>
        </p:blipFill>
        <p:spPr>
          <a:xfrm>
            <a:off x="2791128" y="1358962"/>
            <a:ext cx="6199365" cy="29916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8E9C12D-857B-CD9C-E71A-4AEFA490B1DF}"/>
              </a:ext>
            </a:extLst>
          </p:cNvPr>
          <p:cNvGrpSpPr/>
          <p:nvPr/>
        </p:nvGrpSpPr>
        <p:grpSpPr>
          <a:xfrm>
            <a:off x="934887" y="4216970"/>
            <a:ext cx="10619078" cy="2323217"/>
            <a:chOff x="1105008" y="4163807"/>
            <a:chExt cx="10619078" cy="23232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0488FA15-77EF-BEFF-8983-9B2E918FFD16}"/>
                </a:ext>
              </a:extLst>
            </p:cNvPr>
            <p:cNvGrpSpPr/>
            <p:nvPr/>
          </p:nvGrpSpPr>
          <p:grpSpPr>
            <a:xfrm>
              <a:off x="1105008" y="4163807"/>
              <a:ext cx="10619078" cy="2323217"/>
              <a:chOff x="1232598" y="4163807"/>
              <a:chExt cx="10619078" cy="232321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B430B744-288F-8B1E-BFF9-AED3184BB3BE}"/>
                  </a:ext>
                </a:extLst>
              </p:cNvPr>
              <p:cNvGrpSpPr/>
              <p:nvPr/>
            </p:nvGrpSpPr>
            <p:grpSpPr>
              <a:xfrm>
                <a:off x="1232598" y="4163807"/>
                <a:ext cx="10619078" cy="2323217"/>
                <a:chOff x="1232598" y="4163807"/>
                <a:chExt cx="10619078" cy="2323217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xmlns="" id="{5DEC0483-C854-5977-1399-AE0C0C4CA4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90" r="78951" b="86666"/>
                <a:stretch/>
              </p:blipFill>
              <p:spPr>
                <a:xfrm>
                  <a:off x="6950067" y="4185073"/>
                  <a:ext cx="4901609" cy="2301951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xmlns="" id="{334AA9C0-9D71-6341-5C60-809539777C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90" r="82731" b="86666"/>
                <a:stretch/>
              </p:blipFill>
              <p:spPr>
                <a:xfrm>
                  <a:off x="4616268" y="4174440"/>
                  <a:ext cx="3869878" cy="2301951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xmlns="" id="{FDBFDA63-4DDD-763E-2E24-0814F6A8C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90" r="82731" b="86666"/>
                <a:stretch/>
              </p:blipFill>
              <p:spPr>
                <a:xfrm>
                  <a:off x="1232598" y="4163807"/>
                  <a:ext cx="3869878" cy="2301951"/>
                </a:xfrm>
                <a:prstGeom prst="rect">
                  <a:avLst/>
                </a:prstGeom>
              </p:spPr>
            </p:pic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BDC35332-0395-A97F-4773-CAAD6E0E2344}"/>
                  </a:ext>
                </a:extLst>
              </p:cNvPr>
              <p:cNvSpPr/>
              <p:nvPr/>
            </p:nvSpPr>
            <p:spPr>
              <a:xfrm>
                <a:off x="1733107" y="4871693"/>
                <a:ext cx="9175898" cy="1029377"/>
              </a:xfrm>
              <a:prstGeom prst="rect">
                <a:avLst/>
              </a:prstGeom>
              <a:solidFill>
                <a:srgbClr val="FEE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130F757-4312-A08C-2710-0167B9A12C22}"/>
                </a:ext>
              </a:extLst>
            </p:cNvPr>
            <p:cNvSpPr txBox="1"/>
            <p:nvPr/>
          </p:nvSpPr>
          <p:spPr>
            <a:xfrm>
              <a:off x="1422457" y="4602141"/>
              <a:ext cx="9762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Thầy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g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viên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cổ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vũ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Quang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và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Quang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đã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rất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cố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gắng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7C9F5D6-870B-A9DD-E8B9-F8F684DBA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97" y="489203"/>
            <a:ext cx="228619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09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6ED4505-4605-4884-868E-ED1552A30C17}"/>
              </a:ext>
            </a:extLst>
          </p:cNvPr>
          <p:cNvGrpSpPr/>
          <p:nvPr/>
        </p:nvGrpSpPr>
        <p:grpSpPr>
          <a:xfrm>
            <a:off x="867043" y="1563041"/>
            <a:ext cx="9987770" cy="4199860"/>
            <a:chOff x="867043" y="1563041"/>
            <a:chExt cx="3157897" cy="419986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2349EEAC-A9F8-7211-6D36-62E26A2B8151}"/>
                </a:ext>
              </a:extLst>
            </p:cNvPr>
            <p:cNvGrpSpPr/>
            <p:nvPr/>
          </p:nvGrpSpPr>
          <p:grpSpPr>
            <a:xfrm>
              <a:off x="867043" y="1563041"/>
              <a:ext cx="3157897" cy="4199860"/>
              <a:chOff x="867043" y="1563041"/>
              <a:chExt cx="3157897" cy="41998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A6D33BFE-6772-5834-5A03-B89C94E06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043" y="1563041"/>
                <a:ext cx="3157897" cy="4199860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0CD95259-47B9-05A4-AA19-46F9DCFEEC6D}"/>
                  </a:ext>
                </a:extLst>
              </p:cNvPr>
              <p:cNvSpPr/>
              <p:nvPr/>
            </p:nvSpPr>
            <p:spPr>
              <a:xfrm>
                <a:off x="1169581" y="2371060"/>
                <a:ext cx="414670" cy="2764466"/>
              </a:xfrm>
              <a:prstGeom prst="rect">
                <a:avLst/>
              </a:prstGeom>
              <a:solidFill>
                <a:srgbClr val="F7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532564E-DD65-00BC-33D4-0E97FA217DD6}"/>
                </a:ext>
              </a:extLst>
            </p:cNvPr>
            <p:cNvSpPr txBox="1"/>
            <p:nvPr/>
          </p:nvSpPr>
          <p:spPr>
            <a:xfrm>
              <a:off x="894447" y="1843950"/>
              <a:ext cx="284255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Khi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nói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lớp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thấy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như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thế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9017527-AA88-FC3F-FF6B-C0B39A8BB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74" y="564379"/>
            <a:ext cx="228010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03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D204C1-8326-3BCD-817E-2028EF97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71" y="1502405"/>
            <a:ext cx="7248772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4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EE3097-4338-2E29-603D-F3403E8D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72" y="1690169"/>
            <a:ext cx="7248772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7DABE9E-6439-B06C-3C52-14FE76943CA7}"/>
              </a:ext>
            </a:extLst>
          </p:cNvPr>
          <p:cNvGrpSpPr/>
          <p:nvPr/>
        </p:nvGrpSpPr>
        <p:grpSpPr>
          <a:xfrm>
            <a:off x="877752" y="795805"/>
            <a:ext cx="2282098" cy="830998"/>
            <a:chOff x="3162332" y="4029203"/>
            <a:chExt cx="6799189" cy="19383400"/>
          </a:xfrm>
        </p:grpSpPr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xmlns="" id="{67E7429D-234A-3EE3-9F2D-61E91190358E}"/>
                </a:ext>
              </a:extLst>
            </p:cNvPr>
            <p:cNvSpPr txBox="1"/>
            <p:nvPr/>
          </p:nvSpPr>
          <p:spPr>
            <a:xfrm>
              <a:off x="3162332" y="4029226"/>
              <a:ext cx="6799189" cy="1938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spc="-300" dirty="0" err="1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#9Slide03 SFU Toledo Bold" panose="00000700000000000000" pitchFamily="2" charset="0"/>
                  <a:ea typeface="字魂100号-方方先锋体" panose="00000500000000000000" pitchFamily="2" charset="-122"/>
                  <a:sym typeface="思源黑体 CN Normal" panose="020B0400000000000000" pitchFamily="34" charset="-122"/>
                </a:rPr>
                <a:t>Câu</a:t>
              </a:r>
              <a:r>
                <a:rPr lang="en-US" altLang="zh-CN" sz="4800" b="1" spc="-300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#9Slide03 SFU Toledo Bold" panose="00000700000000000000" pitchFamily="2" charset="0"/>
                  <a:ea typeface="字魂100号-方方先锋体" panose="00000500000000000000" pitchFamily="2" charset="-122"/>
                  <a:sym typeface="思源黑体 CN Normal" panose="020B0400000000000000" pitchFamily="34" charset="-122"/>
                </a:rPr>
                <a:t> 2:</a:t>
              </a:r>
              <a:endParaRPr kumimoji="0" lang="zh-CN" altLang="en-US" sz="4800" b="1" i="0" strike="noStrike" kern="1200" cap="none" spc="-300" normalizeH="0" baseline="0" noProof="0" dirty="0">
                <a:ln w="254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3 SFU Toledo Bold" panose="00000700000000000000" pitchFamily="2" charset="0"/>
                <a:ea typeface="字魂100号-方方先锋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6" name="文本框 8">
              <a:extLst>
                <a:ext uri="{FF2B5EF4-FFF2-40B4-BE49-F238E27FC236}">
                  <a16:creationId xmlns:a16="http://schemas.microsoft.com/office/drawing/2014/main" xmlns="" id="{B9A0EC25-55AF-04D4-E092-B31475896439}"/>
                </a:ext>
              </a:extLst>
            </p:cNvPr>
            <p:cNvSpPr txBox="1"/>
            <p:nvPr/>
          </p:nvSpPr>
          <p:spPr>
            <a:xfrm>
              <a:off x="3162332" y="4029203"/>
              <a:ext cx="6799189" cy="1938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sng" strike="noStrike" kern="1200" cap="none" spc="-300" normalizeH="0" baseline="0" noProof="0" dirty="0" err="1">
                  <a:ln>
                    <a:noFill/>
                  </a:ln>
                  <a:gradFill>
                    <a:gsLst>
                      <a:gs pos="26000">
                        <a:srgbClr val="599638"/>
                      </a:gs>
                      <a:gs pos="72000">
                        <a:srgbClr val="FD92A8"/>
                      </a:gs>
                      <a:gs pos="51000">
                        <a:srgbClr val="DEBA23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#9Slide03 SFU Toledo Bold" panose="00000700000000000000" pitchFamily="2" charset="0"/>
                  <a:ea typeface="字魂100号-方方先锋体" panose="00000500000000000000" pitchFamily="2" charset="-122"/>
                  <a:sym typeface="思源黑体 CN Normal" panose="020B0400000000000000" pitchFamily="34" charset="-122"/>
                </a:rPr>
                <a:t>Câu</a:t>
              </a:r>
              <a:r>
                <a:rPr kumimoji="0" lang="en-US" altLang="zh-CN" sz="4800" b="1" i="0" u="sng" strike="noStrike" kern="1200" cap="none" spc="-300" normalizeH="0" baseline="0" noProof="0" dirty="0">
                  <a:ln>
                    <a:noFill/>
                  </a:ln>
                  <a:gradFill>
                    <a:gsLst>
                      <a:gs pos="26000">
                        <a:srgbClr val="599638"/>
                      </a:gs>
                      <a:gs pos="72000">
                        <a:srgbClr val="FD92A8"/>
                      </a:gs>
                      <a:gs pos="51000">
                        <a:srgbClr val="DEBA23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#9Slide03 SFU Toledo Bold" panose="00000700000000000000" pitchFamily="2" charset="0"/>
                  <a:ea typeface="字魂100号-方方先锋体" panose="00000500000000000000" pitchFamily="2" charset="-122"/>
                  <a:sym typeface="思源黑体 CN Normal" panose="020B0400000000000000" pitchFamily="34" charset="-122"/>
                </a:rPr>
                <a:t> 2:</a:t>
              </a:r>
              <a:endParaRPr kumimoji="0" lang="zh-CN" altLang="en-US" sz="4800" b="1" i="0" u="sng" strike="noStrike" kern="1200" cap="none" spc="-300" normalizeH="0" baseline="0" noProof="0" dirty="0">
                <a:ln>
                  <a:noFill/>
                </a:ln>
                <a:gradFill>
                  <a:gsLst>
                    <a:gs pos="26000">
                      <a:srgbClr val="599638"/>
                    </a:gs>
                    <a:gs pos="72000">
                      <a:srgbClr val="FD92A8"/>
                    </a:gs>
                    <a:gs pos="51000">
                      <a:srgbClr val="DEBA23"/>
                    </a:gs>
                  </a:gsLst>
                  <a:lin ang="5400000" scaled="1"/>
                </a:gradFill>
                <a:effectLst/>
                <a:uLnTx/>
                <a:uFillTx/>
                <a:latin typeface="#9Slide03 SFU Toledo Bold" panose="00000700000000000000" pitchFamily="2" charset="0"/>
                <a:ea typeface="字魂100号-方方先锋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9B9871-8C6E-0AFA-9910-04CA0DF9F303}"/>
              </a:ext>
            </a:extLst>
          </p:cNvPr>
          <p:cNvSpPr txBox="1"/>
          <p:nvPr/>
        </p:nvSpPr>
        <p:spPr>
          <a:xfrm>
            <a:off x="877752" y="1710950"/>
            <a:ext cx="228209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Đóng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vai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các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bạn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Quang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nói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đáp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lời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khen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khi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Quang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trở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nên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tự</a:t>
            </a:r>
            <a:r>
              <a:rPr lang="en-US" sz="3400" b="1" dirty="0">
                <a:solidFill>
                  <a:prstClr val="black"/>
                </a:solidFill>
                <a:latin typeface="Cambria" panose="02040503050406030204" pitchFamily="18" charset="0"/>
              </a:rPr>
              <a:t> tin.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2820CA-AD49-68DF-3E62-D5BCBF297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89" b="52558"/>
          <a:stretch/>
        </p:blipFill>
        <p:spPr>
          <a:xfrm>
            <a:off x="6096000" y="233916"/>
            <a:ext cx="1190473" cy="3114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8EDDD03-C727-487C-C870-31A34B4B1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19" y="2511789"/>
            <a:ext cx="7971569" cy="41122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032CDE7-1B6B-E852-91E1-25127DF47287}"/>
              </a:ext>
            </a:extLst>
          </p:cNvPr>
          <p:cNvGrpSpPr/>
          <p:nvPr/>
        </p:nvGrpSpPr>
        <p:grpSpPr>
          <a:xfrm>
            <a:off x="7286473" y="325208"/>
            <a:ext cx="3668234" cy="941193"/>
            <a:chOff x="487552" y="365342"/>
            <a:chExt cx="4434027" cy="941193"/>
          </a:xfrm>
          <a:solidFill>
            <a:srgbClr val="B8DEFE"/>
          </a:solidFill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xmlns="" id="{B0EA9021-0BBC-2BB3-A2E2-F396C0E01D2B}"/>
                </a:ext>
              </a:extLst>
            </p:cNvPr>
            <p:cNvSpPr/>
            <p:nvPr/>
          </p:nvSpPr>
          <p:spPr>
            <a:xfrm>
              <a:off x="487554" y="365342"/>
              <a:ext cx="4434024" cy="941193"/>
            </a:xfrm>
            <a:prstGeom prst="wedgeRoundRectCallout">
              <a:avLst>
                <a:gd name="adj1" fmla="val -50279"/>
                <a:gd name="adj2" fmla="val 93143"/>
                <a:gd name="adj3" fmla="val 16667"/>
              </a:avLst>
            </a:prstGeom>
            <a:grpFill/>
            <a:ln w="28575">
              <a:solidFill>
                <a:srgbClr val="3F93D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EC953D2-0449-68DE-E9B9-D916E11512F3}"/>
                </a:ext>
              </a:extLst>
            </p:cNvPr>
            <p:cNvSpPr txBox="1"/>
            <p:nvPr/>
          </p:nvSpPr>
          <p:spPr>
            <a:xfrm>
              <a:off x="487552" y="475538"/>
              <a:ext cx="44340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Cảm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tớ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sẽ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cố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gắng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hơn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F0502020204030204"/>
                  <a:cs typeface="+mn-cs"/>
                </a:rPr>
                <a:t>nữa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F435C81-D13F-1AED-6C67-6054116ED68F}"/>
              </a:ext>
            </a:extLst>
          </p:cNvPr>
          <p:cNvGrpSpPr/>
          <p:nvPr/>
        </p:nvGrpSpPr>
        <p:grpSpPr>
          <a:xfrm>
            <a:off x="8265797" y="1791360"/>
            <a:ext cx="3048451" cy="720430"/>
            <a:chOff x="8265797" y="1791360"/>
            <a:chExt cx="3048451" cy="720430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xmlns="" id="{26623D5A-D446-010B-7D30-C25AE3C84074}"/>
                </a:ext>
              </a:extLst>
            </p:cNvPr>
            <p:cNvSpPr/>
            <p:nvPr/>
          </p:nvSpPr>
          <p:spPr>
            <a:xfrm>
              <a:off x="8265797" y="1791360"/>
              <a:ext cx="3048451" cy="720430"/>
            </a:xfrm>
            <a:prstGeom prst="wedgeRoundRectCallout">
              <a:avLst>
                <a:gd name="adj1" fmla="val -50279"/>
                <a:gd name="adj2" fmla="val 93143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6AAD4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24064FB-7153-7A3D-5945-A67373CE31D4}"/>
                </a:ext>
              </a:extLst>
            </p:cNvPr>
            <p:cNvSpPr txBox="1"/>
            <p:nvPr/>
          </p:nvSpPr>
          <p:spPr>
            <a:xfrm>
              <a:off x="8265797" y="1920742"/>
              <a:ext cx="3048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latin typeface="Arial" panose="020F0502020204030204"/>
                </a:rPr>
                <a:t>Bạn</a:t>
              </a:r>
              <a:r>
                <a:rPr lang="en-US" sz="2400" b="1" dirty="0">
                  <a:latin typeface="Arial" panose="020F0502020204030204"/>
                </a:rPr>
                <a:t> </a:t>
              </a:r>
              <a:r>
                <a:rPr lang="en-US" sz="2400" b="1" dirty="0" err="1">
                  <a:latin typeface="Arial" panose="020F0502020204030204"/>
                </a:rPr>
                <a:t>giỏi</a:t>
              </a:r>
              <a:r>
                <a:rPr lang="en-US" sz="2400" b="1" dirty="0">
                  <a:latin typeface="Arial" panose="020F0502020204030204"/>
                </a:rPr>
                <a:t> </a:t>
              </a:r>
              <a:r>
                <a:rPr lang="en-US" sz="2400" b="1" dirty="0" err="1">
                  <a:latin typeface="Arial" panose="020F0502020204030204"/>
                </a:rPr>
                <a:t>thật</a:t>
              </a:r>
              <a:r>
                <a:rPr lang="en-US" sz="2400" b="1" dirty="0">
                  <a:latin typeface="Arial" panose="020F0502020204030204"/>
                </a:rPr>
                <a:t> </a:t>
              </a:r>
              <a:r>
                <a:rPr lang="en-US" sz="2400" b="1" dirty="0" err="1">
                  <a:latin typeface="Arial" panose="020F0502020204030204"/>
                </a:rPr>
                <a:t>đấy</a:t>
              </a:r>
              <a:r>
                <a:rPr lang="en-US" sz="2400" b="1" dirty="0">
                  <a:latin typeface="Arial" panose="020F0502020204030204"/>
                </a:rPr>
                <a:t>!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D441100-8D7D-F1AC-F011-6BAF71D736AE}"/>
              </a:ext>
            </a:extLst>
          </p:cNvPr>
          <p:cNvGrpSpPr/>
          <p:nvPr/>
        </p:nvGrpSpPr>
        <p:grpSpPr>
          <a:xfrm>
            <a:off x="5217346" y="3939850"/>
            <a:ext cx="3048451" cy="720430"/>
            <a:chOff x="8265797" y="1791360"/>
            <a:chExt cx="3048451" cy="720430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xmlns="" id="{55792E39-6AC7-8DF9-4407-E65AD86797F8}"/>
                </a:ext>
              </a:extLst>
            </p:cNvPr>
            <p:cNvSpPr/>
            <p:nvPr/>
          </p:nvSpPr>
          <p:spPr>
            <a:xfrm>
              <a:off x="8265797" y="1791360"/>
              <a:ext cx="3048451" cy="720430"/>
            </a:xfrm>
            <a:prstGeom prst="wedgeRoundRectCallout">
              <a:avLst>
                <a:gd name="adj1" fmla="val -50279"/>
                <a:gd name="adj2" fmla="val 93143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6AAD4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5C21085-23E0-62A3-4FA4-C7DE76DD9474}"/>
                </a:ext>
              </a:extLst>
            </p:cNvPr>
            <p:cNvSpPr txBox="1"/>
            <p:nvPr/>
          </p:nvSpPr>
          <p:spPr>
            <a:xfrm>
              <a:off x="8265797" y="1920742"/>
              <a:ext cx="3048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latin typeface="Arial" panose="020F0502020204030204"/>
                </a:rPr>
                <a:t>Bạn</a:t>
              </a:r>
              <a:r>
                <a:rPr lang="en-US" sz="2400" b="1" dirty="0">
                  <a:latin typeface="Arial" panose="020F0502020204030204"/>
                </a:rPr>
                <a:t> </a:t>
              </a:r>
              <a:r>
                <a:rPr lang="en-US" sz="2400" b="1" dirty="0" err="1">
                  <a:latin typeface="Arial" panose="020F0502020204030204"/>
                </a:rPr>
                <a:t>thật</a:t>
              </a:r>
              <a:r>
                <a:rPr lang="en-US" sz="2400" b="1" dirty="0">
                  <a:latin typeface="Arial" panose="020F0502020204030204"/>
                </a:rPr>
                <a:t> </a:t>
              </a:r>
              <a:r>
                <a:rPr lang="en-US" sz="2400" b="1" dirty="0" err="1">
                  <a:latin typeface="Arial" panose="020F0502020204030204"/>
                </a:rPr>
                <a:t>là</a:t>
              </a:r>
              <a:r>
                <a:rPr lang="en-US" sz="2400" b="1" dirty="0">
                  <a:latin typeface="Arial" panose="020F0502020204030204"/>
                </a:rPr>
                <a:t> </a:t>
              </a:r>
              <a:r>
                <a:rPr lang="en-US" sz="2400" b="1" dirty="0" err="1">
                  <a:latin typeface="Arial" panose="020F0502020204030204"/>
                </a:rPr>
                <a:t>cừ</a:t>
              </a:r>
              <a:r>
                <a:rPr lang="en-US" sz="2400" b="1" dirty="0">
                  <a:latin typeface="Arial" panose="020F0502020204030204"/>
                </a:rPr>
                <a:t>!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55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940EBC-E51F-A50F-36FA-B9B603E86F44}"/>
              </a:ext>
            </a:extLst>
          </p:cNvPr>
          <p:cNvGrpSpPr/>
          <p:nvPr/>
        </p:nvGrpSpPr>
        <p:grpSpPr>
          <a:xfrm>
            <a:off x="380523" y="709338"/>
            <a:ext cx="3939121" cy="4034423"/>
            <a:chOff x="140091" y="293028"/>
            <a:chExt cx="3939121" cy="4034423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091" y="293028"/>
              <a:ext cx="3939121" cy="403442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486E6DA-DE25-5B68-2E87-28777F74FFC2}"/>
                </a:ext>
              </a:extLst>
            </p:cNvPr>
            <p:cNvSpPr txBox="1"/>
            <p:nvPr/>
          </p:nvSpPr>
          <p:spPr>
            <a:xfrm>
              <a:off x="1161977" y="2277350"/>
              <a:ext cx="25775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Luyện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đọc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lại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bài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E06C0DC-959B-DC0C-AFC8-6F520A7D78AA}"/>
              </a:ext>
            </a:extLst>
          </p:cNvPr>
          <p:cNvGrpSpPr/>
          <p:nvPr/>
        </p:nvGrpSpPr>
        <p:grpSpPr>
          <a:xfrm>
            <a:off x="3979936" y="1945376"/>
            <a:ext cx="4045568" cy="4143445"/>
            <a:chOff x="4114024" y="2002174"/>
            <a:chExt cx="4045568" cy="4143445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14024" y="2002174"/>
              <a:ext cx="4045568" cy="414344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E28D22D-6987-6E79-C7B7-39C49995A005}"/>
                </a:ext>
              </a:extLst>
            </p:cNvPr>
            <p:cNvSpPr txBox="1"/>
            <p:nvPr/>
          </p:nvSpPr>
          <p:spPr>
            <a:xfrm>
              <a:off x="5310045" y="4108535"/>
              <a:ext cx="22820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Chuẩn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bị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bài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mới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733621-D558-1855-37EA-5C4C537EB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544" y="193865"/>
            <a:ext cx="4858933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70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548696" y="664799"/>
            <a:ext cx="11094607" cy="6018621"/>
          </a:xfrm>
          <a:custGeom>
            <a:avLst/>
            <a:gdLst>
              <a:gd name="connsiteX0" fmla="*/ 408562 w 11760748"/>
              <a:gd name="connsiteY0" fmla="*/ 2091493 h 6595469"/>
              <a:gd name="connsiteX1" fmla="*/ 418290 w 11760748"/>
              <a:gd name="connsiteY1" fmla="*/ 2237408 h 6595469"/>
              <a:gd name="connsiteX2" fmla="*/ 0 w 11760748"/>
              <a:gd name="connsiteY2" fmla="*/ 924174 h 6595469"/>
              <a:gd name="connsiteX3" fmla="*/ 418290 w 11760748"/>
              <a:gd name="connsiteY3" fmla="*/ 204327 h 6595469"/>
              <a:gd name="connsiteX4" fmla="*/ 1994171 w 11760748"/>
              <a:gd name="connsiteY4" fmla="*/ 243238 h 6595469"/>
              <a:gd name="connsiteX5" fmla="*/ 3287949 w 11760748"/>
              <a:gd name="connsiteY5" fmla="*/ 165416 h 6595469"/>
              <a:gd name="connsiteX6" fmla="*/ 4970835 w 11760748"/>
              <a:gd name="connsiteY6" fmla="*/ 194599 h 6595469"/>
              <a:gd name="connsiteX7" fmla="*/ 6313252 w 11760748"/>
              <a:gd name="connsiteY7" fmla="*/ 46 h 6595469"/>
              <a:gd name="connsiteX8" fmla="*/ 8278239 w 11760748"/>
              <a:gd name="connsiteY8" fmla="*/ 175144 h 6595469"/>
              <a:gd name="connsiteX9" fmla="*/ 9669294 w 11760748"/>
              <a:gd name="connsiteY9" fmla="*/ 58412 h 6595469"/>
              <a:gd name="connsiteX10" fmla="*/ 11011711 w 11760748"/>
              <a:gd name="connsiteY10" fmla="*/ 97323 h 6595469"/>
              <a:gd name="connsiteX11" fmla="*/ 11439728 w 11760748"/>
              <a:gd name="connsiteY11" fmla="*/ 496157 h 6595469"/>
              <a:gd name="connsiteX12" fmla="*/ 11274358 w 11760748"/>
              <a:gd name="connsiteY12" fmla="*/ 1381374 h 6595469"/>
              <a:gd name="connsiteX13" fmla="*/ 11488366 w 11760748"/>
              <a:gd name="connsiteY13" fmla="*/ 2110948 h 6595469"/>
              <a:gd name="connsiteX14" fmla="*/ 11488366 w 11760748"/>
              <a:gd name="connsiteY14" fmla="*/ 2548693 h 6595469"/>
              <a:gd name="connsiteX15" fmla="*/ 11760741 w 11760748"/>
              <a:gd name="connsiteY15" fmla="*/ 3570097 h 6595469"/>
              <a:gd name="connsiteX16" fmla="*/ 11498094 w 11760748"/>
              <a:gd name="connsiteY16" fmla="*/ 4348310 h 6595469"/>
              <a:gd name="connsiteX17" fmla="*/ 11663464 w 11760748"/>
              <a:gd name="connsiteY17" fmla="*/ 5233527 h 6595469"/>
              <a:gd name="connsiteX18" fmla="*/ 11186809 w 11760748"/>
              <a:gd name="connsiteY18" fmla="*/ 6371663 h 6595469"/>
              <a:gd name="connsiteX19" fmla="*/ 10048673 w 11760748"/>
              <a:gd name="connsiteY19" fmla="*/ 6468940 h 6595469"/>
              <a:gd name="connsiteX20" fmla="*/ 8725711 w 11760748"/>
              <a:gd name="connsiteY20" fmla="*/ 6595399 h 6595469"/>
              <a:gd name="connsiteX21" fmla="*/ 5875507 w 11760748"/>
              <a:gd name="connsiteY21" fmla="*/ 6488395 h 6595469"/>
              <a:gd name="connsiteX22" fmla="*/ 3803515 w 11760748"/>
              <a:gd name="connsiteY22" fmla="*/ 6391119 h 6595469"/>
              <a:gd name="connsiteX23" fmla="*/ 2217907 w 11760748"/>
              <a:gd name="connsiteY23" fmla="*/ 6332753 h 6595469"/>
              <a:gd name="connsiteX24" fmla="*/ 1313235 w 11760748"/>
              <a:gd name="connsiteY24" fmla="*/ 6410574 h 6595469"/>
              <a:gd name="connsiteX25" fmla="*/ 233464 w 11760748"/>
              <a:gd name="connsiteY25" fmla="*/ 6274387 h 6595469"/>
              <a:gd name="connsiteX26" fmla="*/ 272375 w 11760748"/>
              <a:gd name="connsiteY26" fmla="*/ 4990336 h 6595469"/>
              <a:gd name="connsiteX27" fmla="*/ 38911 w 11760748"/>
              <a:gd name="connsiteY27" fmla="*/ 4192667 h 6595469"/>
              <a:gd name="connsiteX28" fmla="*/ 155643 w 11760748"/>
              <a:gd name="connsiteY28" fmla="*/ 3268540 h 6595469"/>
              <a:gd name="connsiteX29" fmla="*/ 97277 w 11760748"/>
              <a:gd name="connsiteY29" fmla="*/ 2850250 h 6595469"/>
              <a:gd name="connsiteX30" fmla="*/ 408562 w 11760748"/>
              <a:gd name="connsiteY30" fmla="*/ 2091493 h 6595469"/>
              <a:gd name="connsiteX0" fmla="*/ 97277 w 11760748"/>
              <a:gd name="connsiteY0" fmla="*/ 2850250 h 6595469"/>
              <a:gd name="connsiteX1" fmla="*/ 418290 w 11760748"/>
              <a:gd name="connsiteY1" fmla="*/ 2237408 h 6595469"/>
              <a:gd name="connsiteX2" fmla="*/ 0 w 11760748"/>
              <a:gd name="connsiteY2" fmla="*/ 924174 h 6595469"/>
              <a:gd name="connsiteX3" fmla="*/ 418290 w 11760748"/>
              <a:gd name="connsiteY3" fmla="*/ 204327 h 6595469"/>
              <a:gd name="connsiteX4" fmla="*/ 1994171 w 11760748"/>
              <a:gd name="connsiteY4" fmla="*/ 243238 h 6595469"/>
              <a:gd name="connsiteX5" fmla="*/ 3287949 w 11760748"/>
              <a:gd name="connsiteY5" fmla="*/ 165416 h 6595469"/>
              <a:gd name="connsiteX6" fmla="*/ 4970835 w 11760748"/>
              <a:gd name="connsiteY6" fmla="*/ 194599 h 6595469"/>
              <a:gd name="connsiteX7" fmla="*/ 6313252 w 11760748"/>
              <a:gd name="connsiteY7" fmla="*/ 46 h 6595469"/>
              <a:gd name="connsiteX8" fmla="*/ 8278239 w 11760748"/>
              <a:gd name="connsiteY8" fmla="*/ 175144 h 6595469"/>
              <a:gd name="connsiteX9" fmla="*/ 9669294 w 11760748"/>
              <a:gd name="connsiteY9" fmla="*/ 58412 h 6595469"/>
              <a:gd name="connsiteX10" fmla="*/ 11011711 w 11760748"/>
              <a:gd name="connsiteY10" fmla="*/ 97323 h 6595469"/>
              <a:gd name="connsiteX11" fmla="*/ 11439728 w 11760748"/>
              <a:gd name="connsiteY11" fmla="*/ 496157 h 6595469"/>
              <a:gd name="connsiteX12" fmla="*/ 11274358 w 11760748"/>
              <a:gd name="connsiteY12" fmla="*/ 1381374 h 6595469"/>
              <a:gd name="connsiteX13" fmla="*/ 11488366 w 11760748"/>
              <a:gd name="connsiteY13" fmla="*/ 2110948 h 6595469"/>
              <a:gd name="connsiteX14" fmla="*/ 11488366 w 11760748"/>
              <a:gd name="connsiteY14" fmla="*/ 2548693 h 6595469"/>
              <a:gd name="connsiteX15" fmla="*/ 11760741 w 11760748"/>
              <a:gd name="connsiteY15" fmla="*/ 3570097 h 6595469"/>
              <a:gd name="connsiteX16" fmla="*/ 11498094 w 11760748"/>
              <a:gd name="connsiteY16" fmla="*/ 4348310 h 6595469"/>
              <a:gd name="connsiteX17" fmla="*/ 11663464 w 11760748"/>
              <a:gd name="connsiteY17" fmla="*/ 5233527 h 6595469"/>
              <a:gd name="connsiteX18" fmla="*/ 11186809 w 11760748"/>
              <a:gd name="connsiteY18" fmla="*/ 6371663 h 6595469"/>
              <a:gd name="connsiteX19" fmla="*/ 10048673 w 11760748"/>
              <a:gd name="connsiteY19" fmla="*/ 6468940 h 6595469"/>
              <a:gd name="connsiteX20" fmla="*/ 8725711 w 11760748"/>
              <a:gd name="connsiteY20" fmla="*/ 6595399 h 6595469"/>
              <a:gd name="connsiteX21" fmla="*/ 5875507 w 11760748"/>
              <a:gd name="connsiteY21" fmla="*/ 6488395 h 6595469"/>
              <a:gd name="connsiteX22" fmla="*/ 3803515 w 11760748"/>
              <a:gd name="connsiteY22" fmla="*/ 6391119 h 6595469"/>
              <a:gd name="connsiteX23" fmla="*/ 2217907 w 11760748"/>
              <a:gd name="connsiteY23" fmla="*/ 6332753 h 6595469"/>
              <a:gd name="connsiteX24" fmla="*/ 1313235 w 11760748"/>
              <a:gd name="connsiteY24" fmla="*/ 6410574 h 6595469"/>
              <a:gd name="connsiteX25" fmla="*/ 233464 w 11760748"/>
              <a:gd name="connsiteY25" fmla="*/ 6274387 h 6595469"/>
              <a:gd name="connsiteX26" fmla="*/ 272375 w 11760748"/>
              <a:gd name="connsiteY26" fmla="*/ 4990336 h 6595469"/>
              <a:gd name="connsiteX27" fmla="*/ 38911 w 11760748"/>
              <a:gd name="connsiteY27" fmla="*/ 4192667 h 6595469"/>
              <a:gd name="connsiteX28" fmla="*/ 155643 w 11760748"/>
              <a:gd name="connsiteY28" fmla="*/ 3268540 h 6595469"/>
              <a:gd name="connsiteX29" fmla="*/ 97277 w 11760748"/>
              <a:gd name="connsiteY29" fmla="*/ 2850250 h 659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60748" h="6595469">
                <a:moveTo>
                  <a:pt x="97277" y="2850250"/>
                </a:moveTo>
                <a:cubicBezTo>
                  <a:pt x="141051" y="2678395"/>
                  <a:pt x="434503" y="2558421"/>
                  <a:pt x="418290" y="2237408"/>
                </a:cubicBezTo>
                <a:cubicBezTo>
                  <a:pt x="402077" y="1916395"/>
                  <a:pt x="0" y="1263021"/>
                  <a:pt x="0" y="924174"/>
                </a:cubicBezTo>
                <a:cubicBezTo>
                  <a:pt x="0" y="585327"/>
                  <a:pt x="85928" y="317816"/>
                  <a:pt x="418290" y="204327"/>
                </a:cubicBezTo>
                <a:cubicBezTo>
                  <a:pt x="750652" y="90838"/>
                  <a:pt x="1515895" y="249723"/>
                  <a:pt x="1994171" y="243238"/>
                </a:cubicBezTo>
                <a:cubicBezTo>
                  <a:pt x="2472448" y="236753"/>
                  <a:pt x="3287949" y="165416"/>
                  <a:pt x="3287949" y="165416"/>
                </a:cubicBezTo>
                <a:cubicBezTo>
                  <a:pt x="3784060" y="157310"/>
                  <a:pt x="4466618" y="222161"/>
                  <a:pt x="4970835" y="194599"/>
                </a:cubicBezTo>
                <a:cubicBezTo>
                  <a:pt x="5475052" y="167037"/>
                  <a:pt x="5762018" y="3288"/>
                  <a:pt x="6313252" y="46"/>
                </a:cubicBezTo>
                <a:cubicBezTo>
                  <a:pt x="6864486" y="-3196"/>
                  <a:pt x="7718899" y="165416"/>
                  <a:pt x="8278239" y="175144"/>
                </a:cubicBezTo>
                <a:cubicBezTo>
                  <a:pt x="8837579" y="184872"/>
                  <a:pt x="9213715" y="71382"/>
                  <a:pt x="9669294" y="58412"/>
                </a:cubicBezTo>
                <a:lnTo>
                  <a:pt x="11011711" y="97323"/>
                </a:lnTo>
                <a:cubicBezTo>
                  <a:pt x="11306783" y="170280"/>
                  <a:pt x="11395954" y="282149"/>
                  <a:pt x="11439728" y="496157"/>
                </a:cubicBezTo>
                <a:cubicBezTo>
                  <a:pt x="11483502" y="710165"/>
                  <a:pt x="11266252" y="1112242"/>
                  <a:pt x="11274358" y="1381374"/>
                </a:cubicBezTo>
                <a:cubicBezTo>
                  <a:pt x="11282464" y="1650506"/>
                  <a:pt x="11452698" y="1916395"/>
                  <a:pt x="11488366" y="2110948"/>
                </a:cubicBezTo>
                <a:cubicBezTo>
                  <a:pt x="11524034" y="2305501"/>
                  <a:pt x="11442970" y="2305502"/>
                  <a:pt x="11488366" y="2548693"/>
                </a:cubicBezTo>
                <a:cubicBezTo>
                  <a:pt x="11533762" y="2791884"/>
                  <a:pt x="11759120" y="3270161"/>
                  <a:pt x="11760741" y="3570097"/>
                </a:cubicBezTo>
                <a:cubicBezTo>
                  <a:pt x="11762362" y="3870033"/>
                  <a:pt x="11514307" y="4071072"/>
                  <a:pt x="11498094" y="4348310"/>
                </a:cubicBezTo>
                <a:cubicBezTo>
                  <a:pt x="11481881" y="4625548"/>
                  <a:pt x="11715345" y="4896302"/>
                  <a:pt x="11663464" y="5233527"/>
                </a:cubicBezTo>
                <a:cubicBezTo>
                  <a:pt x="11611583" y="5570752"/>
                  <a:pt x="11455941" y="6165761"/>
                  <a:pt x="11186809" y="6371663"/>
                </a:cubicBezTo>
                <a:cubicBezTo>
                  <a:pt x="10917677" y="6577565"/>
                  <a:pt x="10048673" y="6468940"/>
                  <a:pt x="10048673" y="6468940"/>
                </a:cubicBezTo>
                <a:cubicBezTo>
                  <a:pt x="9638490" y="6506229"/>
                  <a:pt x="9421239" y="6592157"/>
                  <a:pt x="8725711" y="6595399"/>
                </a:cubicBezTo>
                <a:cubicBezTo>
                  <a:pt x="8030183" y="6598641"/>
                  <a:pt x="5875507" y="6488395"/>
                  <a:pt x="5875507" y="6488395"/>
                </a:cubicBezTo>
                <a:lnTo>
                  <a:pt x="3803515" y="6391119"/>
                </a:lnTo>
                <a:cubicBezTo>
                  <a:pt x="3193915" y="6365179"/>
                  <a:pt x="2632954" y="6329511"/>
                  <a:pt x="2217907" y="6332753"/>
                </a:cubicBezTo>
                <a:cubicBezTo>
                  <a:pt x="1802860" y="6335996"/>
                  <a:pt x="1643975" y="6420302"/>
                  <a:pt x="1313235" y="6410574"/>
                </a:cubicBezTo>
                <a:cubicBezTo>
                  <a:pt x="982495" y="6400846"/>
                  <a:pt x="406941" y="6511093"/>
                  <a:pt x="233464" y="6274387"/>
                </a:cubicBezTo>
                <a:cubicBezTo>
                  <a:pt x="59987" y="6037681"/>
                  <a:pt x="304800" y="5337289"/>
                  <a:pt x="272375" y="4990336"/>
                </a:cubicBezTo>
                <a:cubicBezTo>
                  <a:pt x="239950" y="4643383"/>
                  <a:pt x="58366" y="4479633"/>
                  <a:pt x="38911" y="4192667"/>
                </a:cubicBezTo>
                <a:cubicBezTo>
                  <a:pt x="19456" y="3905701"/>
                  <a:pt x="145915" y="3492276"/>
                  <a:pt x="155643" y="3268540"/>
                </a:cubicBezTo>
                <a:cubicBezTo>
                  <a:pt x="165371" y="3044804"/>
                  <a:pt x="53503" y="3022105"/>
                  <a:pt x="97277" y="28502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6C1F00-DBFB-B3CC-A04A-19C9D99CADF1}"/>
              </a:ext>
            </a:extLst>
          </p:cNvPr>
          <p:cNvSpPr txBox="1"/>
          <p:nvPr/>
        </p:nvSpPr>
        <p:spPr>
          <a:xfrm>
            <a:off x="1278666" y="1904394"/>
            <a:ext cx="96843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Đọc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đúng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các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tiếng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có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vần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khó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,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đọc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rõ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ràng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câu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chuyện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: </a:t>
            </a:r>
            <a:r>
              <a:rPr lang="en-US" sz="3000" b="1" i="1" dirty="0" err="1">
                <a:solidFill>
                  <a:srgbClr val="4B8A31"/>
                </a:solidFill>
                <a:latin typeface="Cambria" panose="02040503050406030204" pitchFamily="18" charset="0"/>
              </a:rPr>
              <a:t>Một</a:t>
            </a:r>
            <a:r>
              <a:rPr lang="en-US" sz="3000" b="1" i="1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4B8A31"/>
                </a:solidFill>
                <a:latin typeface="Cambria" panose="02040503050406030204" pitchFamily="18" charset="0"/>
              </a:rPr>
              <a:t>giờ</a:t>
            </a:r>
            <a:r>
              <a:rPr lang="en-US" sz="3000" b="1" i="1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4B8A31"/>
                </a:solidFill>
                <a:latin typeface="Cambria" panose="02040503050406030204" pitchFamily="18" charset="0"/>
              </a:rPr>
              <a:t>học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,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biết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đầu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biết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đọc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đúng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lời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nhân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vật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với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ngữ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điệu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phù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hợp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. </a:t>
            </a:r>
          </a:p>
          <a:p>
            <a:pPr marL="342900" indent="-342900" algn="just">
              <a:buFontTx/>
              <a:buChar char="-"/>
            </a:pP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Chú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ý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cách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đọc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ngắt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hơi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,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nghỉ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hơi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ở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những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lời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nói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thể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hiện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sự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lúng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túng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của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nhật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vật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Quang (VD: </a:t>
            </a:r>
            <a:r>
              <a:rPr lang="en-US" sz="3000" i="1" dirty="0">
                <a:solidFill>
                  <a:srgbClr val="4B8A31"/>
                </a:solidFill>
                <a:latin typeface="Cambria" panose="02040503050406030204" pitchFamily="18" charset="0"/>
              </a:rPr>
              <a:t>À... ờ... </a:t>
            </a:r>
            <a:r>
              <a:rPr lang="en-US" sz="3000" i="1" dirty="0" err="1">
                <a:solidFill>
                  <a:srgbClr val="4B8A31"/>
                </a:solidFill>
                <a:latin typeface="Cambria" panose="02040503050406030204" pitchFamily="18" charset="0"/>
              </a:rPr>
              <a:t>em</a:t>
            </a:r>
            <a:r>
              <a:rPr lang="en-US" sz="3000" i="1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i="1" dirty="0" err="1">
                <a:solidFill>
                  <a:srgbClr val="4B8A31"/>
                </a:solidFill>
                <a:latin typeface="Cambria" panose="02040503050406030204" pitchFamily="18" charset="0"/>
              </a:rPr>
              <a:t>ngủ</a:t>
            </a:r>
            <a:r>
              <a:rPr lang="en-US" sz="3000" i="1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i="1" dirty="0" err="1">
                <a:solidFill>
                  <a:srgbClr val="4B8A31"/>
                </a:solidFill>
                <a:latin typeface="Cambria" panose="02040503050406030204" pitchFamily="18" charset="0"/>
              </a:rPr>
              <a:t>dậy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.)</a:t>
            </a:r>
          </a:p>
          <a:p>
            <a:pPr marL="342900" indent="-342900" algn="just">
              <a:buFontTx/>
              <a:buChar char="-"/>
            </a:pP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Hiểu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nội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dung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bài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đọc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: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Từ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câu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chuyện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và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tranh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minh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họa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,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nhận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biết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được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sự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thay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đổi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của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nhân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vật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Quang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từ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rụt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rè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,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xấu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hổ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đến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4B8A31"/>
                </a:solidFill>
                <a:latin typeface="Cambria" panose="02040503050406030204" pitchFamily="18" charset="0"/>
              </a:rPr>
              <a:t>tự</a:t>
            </a:r>
            <a:r>
              <a:rPr lang="en-US" sz="3000" dirty="0">
                <a:solidFill>
                  <a:srgbClr val="4B8A31"/>
                </a:solidFill>
                <a:latin typeface="Cambria" panose="02040503050406030204" pitchFamily="18" charset="0"/>
              </a:rPr>
              <a:t> tin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1DD47C-7C84-3F0A-2567-BE7513FC3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64" y="971831"/>
            <a:ext cx="5261304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82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D664BA-210C-3400-835B-C50E111D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943" y="-78658"/>
            <a:ext cx="4692980" cy="2017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374B15-4A8B-F5DE-2F23-E277DAE36816}"/>
              </a:ext>
            </a:extLst>
          </p:cNvPr>
          <p:cNvSpPr txBox="1"/>
          <p:nvPr/>
        </p:nvSpPr>
        <p:spPr>
          <a:xfrm>
            <a:off x="644013" y="1060418"/>
            <a:ext cx="10903973" cy="5047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Cambria" panose="02040503050406030204" pitchFamily="18" charset="0"/>
              </a:rPr>
              <a:t>    </a:t>
            </a:r>
            <a:r>
              <a:rPr lang="en-US" sz="2300" dirty="0" err="1">
                <a:latin typeface="Cambria" panose="02040503050406030204" pitchFamily="18" charset="0"/>
              </a:rPr>
              <a:t>Thầy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giáo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</a:rPr>
              <a:t>: “</a:t>
            </a:r>
            <a:r>
              <a:rPr lang="en-US" sz="2300" dirty="0" err="1">
                <a:latin typeface="Cambria" panose="02040503050406030204" pitchFamily="18" charset="0"/>
              </a:rPr>
              <a:t>Chúng</a:t>
            </a:r>
            <a:r>
              <a:rPr lang="en-US" sz="2300" dirty="0">
                <a:latin typeface="Cambria" panose="02040503050406030204" pitchFamily="18" charset="0"/>
              </a:rPr>
              <a:t> ta </a:t>
            </a:r>
            <a:r>
              <a:rPr lang="en-US" sz="2300" dirty="0" err="1">
                <a:latin typeface="Cambria" panose="02040503050406030204" pitchFamily="18" charset="0"/>
              </a:rPr>
              <a:t>cần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học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cách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giao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tiếp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tự</a:t>
            </a:r>
            <a:r>
              <a:rPr lang="en-US" sz="2300" dirty="0">
                <a:latin typeface="Cambria" panose="02040503050406030204" pitchFamily="18" charset="0"/>
              </a:rPr>
              <a:t> tin. </a:t>
            </a:r>
            <a:r>
              <a:rPr lang="en-US" sz="2300" dirty="0" err="1">
                <a:latin typeface="Cambria" panose="02040503050406030204" pitchFamily="18" charset="0"/>
              </a:rPr>
              <a:t>Vì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thế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hôm</a:t>
            </a:r>
            <a:r>
              <a:rPr lang="en-US" sz="2300" dirty="0">
                <a:latin typeface="Cambria" panose="02040503050406030204" pitchFamily="18" charset="0"/>
              </a:rPr>
              <a:t> nay </a:t>
            </a:r>
            <a:r>
              <a:rPr lang="en-US" sz="2300" dirty="0" err="1">
                <a:latin typeface="Cambria" panose="02040503050406030204" pitchFamily="18" charset="0"/>
              </a:rPr>
              <a:t>chúng</a:t>
            </a:r>
            <a:r>
              <a:rPr lang="en-US" sz="2300" dirty="0">
                <a:latin typeface="Cambria" panose="02040503050406030204" pitchFamily="18" charset="0"/>
              </a:rPr>
              <a:t> ta </a:t>
            </a:r>
            <a:r>
              <a:rPr lang="en-US" sz="2300" dirty="0" err="1">
                <a:latin typeface="Cambria" panose="02040503050406030204" pitchFamily="18" charset="0"/>
              </a:rPr>
              <a:t>sẽ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tập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trước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lớp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về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bất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cứ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điều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gì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thích</a:t>
            </a:r>
            <a:r>
              <a:rPr lang="en-US" sz="2300" dirty="0">
                <a:latin typeface="Cambria" panose="02040503050406030204" pitchFamily="18" charset="0"/>
              </a:rPr>
              <a:t>.”.</a:t>
            </a:r>
          </a:p>
          <a:p>
            <a:pPr algn="just"/>
            <a:r>
              <a:rPr lang="en-US" sz="2300" dirty="0">
                <a:latin typeface="Cambria" panose="02040503050406030204" pitchFamily="18" charset="0"/>
              </a:rPr>
              <a:t>   Quang </a:t>
            </a:r>
            <a:r>
              <a:rPr lang="en-US" sz="2300" dirty="0" err="1">
                <a:latin typeface="Cambria" panose="02040503050406030204" pitchFamily="18" charset="0"/>
              </a:rPr>
              <a:t>được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mời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lên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đầu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tiên</a:t>
            </a:r>
            <a:r>
              <a:rPr lang="en-US" sz="2300" dirty="0">
                <a:latin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</a:rPr>
              <a:t>Cậu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lúng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túng</a:t>
            </a:r>
            <a:r>
              <a:rPr lang="en-US" sz="2300" dirty="0">
                <a:latin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</a:rPr>
              <a:t>đỏ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mặt</a:t>
            </a:r>
            <a:r>
              <a:rPr lang="en-US" sz="2300" dirty="0">
                <a:latin typeface="Cambria" panose="02040503050406030204" pitchFamily="18" charset="0"/>
              </a:rPr>
              <a:t>. Quang </a:t>
            </a:r>
            <a:r>
              <a:rPr lang="en-US" sz="2300" dirty="0" err="1">
                <a:latin typeface="Cambria" panose="02040503050406030204" pitchFamily="18" charset="0"/>
              </a:rPr>
              <a:t>cảm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thấy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với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bạn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bên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cạnh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thì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dễ</a:t>
            </a:r>
            <a:r>
              <a:rPr lang="en-US" sz="2300" dirty="0">
                <a:latin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</a:rPr>
              <a:t>nhưng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trước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lớp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thì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sao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mà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khó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thế</a:t>
            </a:r>
            <a:r>
              <a:rPr lang="en-US" sz="2300" dirty="0">
                <a:latin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</a:rPr>
              <a:t>Thầy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bảo</a:t>
            </a:r>
            <a:r>
              <a:rPr lang="en-US" sz="2300" dirty="0">
                <a:latin typeface="Cambria" panose="02040503050406030204" pitchFamily="18" charset="0"/>
              </a:rPr>
              <a:t>: “</a:t>
            </a:r>
            <a:r>
              <a:rPr lang="en-US" sz="2300" dirty="0" err="1">
                <a:latin typeface="Cambria" panose="02040503050406030204" pitchFamily="18" charset="0"/>
              </a:rPr>
              <a:t>Sáng</a:t>
            </a:r>
            <a:r>
              <a:rPr lang="en-US" sz="2300" dirty="0">
                <a:latin typeface="Cambria" panose="02040503050406030204" pitchFamily="18" charset="0"/>
              </a:rPr>
              <a:t> nay </a:t>
            </a:r>
            <a:r>
              <a:rPr lang="en-US" sz="2300" dirty="0" err="1">
                <a:latin typeface="Cambria" panose="02040503050406030204" pitchFamily="18" charset="0"/>
              </a:rPr>
              <a:t>ngủ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dậy</a:t>
            </a:r>
            <a:r>
              <a:rPr lang="en-US" sz="2300" dirty="0">
                <a:latin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</a:rPr>
              <a:t>em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đã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làm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gì</a:t>
            </a:r>
            <a:r>
              <a:rPr lang="en-US" sz="2300" dirty="0">
                <a:latin typeface="Cambria" panose="02040503050406030204" pitchFamily="18" charset="0"/>
              </a:rPr>
              <a:t>? </a:t>
            </a:r>
            <a:r>
              <a:rPr lang="en-US" sz="2300" dirty="0" err="1">
                <a:latin typeface="Cambria" panose="02040503050406030204" pitchFamily="18" charset="0"/>
              </a:rPr>
              <a:t>Em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cố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nhớ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xem</a:t>
            </a:r>
            <a:r>
              <a:rPr lang="en-US" sz="2300" dirty="0">
                <a:latin typeface="Cambria" panose="02040503050406030204" pitchFamily="18" charset="0"/>
              </a:rPr>
              <a:t>.”.</a:t>
            </a:r>
          </a:p>
          <a:p>
            <a:pPr algn="just"/>
            <a:r>
              <a:rPr lang="en-US" sz="2300" dirty="0">
                <a:latin typeface="Cambria" panose="02040503050406030204" pitchFamily="18" charset="0"/>
              </a:rPr>
              <a:t>  Quang </a:t>
            </a:r>
            <a:r>
              <a:rPr lang="en-US" sz="2300" dirty="0" err="1">
                <a:latin typeface="Cambria" panose="02040503050406030204" pitchFamily="18" charset="0"/>
              </a:rPr>
              <a:t>ngập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ngừng</a:t>
            </a:r>
            <a:r>
              <a:rPr lang="en-US" sz="2300" dirty="0">
                <a:latin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</a:rPr>
              <a:t>vừa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vừa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gãi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đầu</a:t>
            </a:r>
            <a:r>
              <a:rPr lang="en-US" sz="2300" dirty="0">
                <a:latin typeface="Cambria" panose="02040503050406030204" pitchFamily="18" charset="0"/>
              </a:rPr>
              <a:t>: “</a:t>
            </a:r>
            <a:r>
              <a:rPr lang="en-US" sz="2300" dirty="0" err="1">
                <a:latin typeface="Cambria" panose="02040503050406030204" pitchFamily="18" charset="0"/>
              </a:rPr>
              <a:t>Em</a:t>
            </a:r>
            <a:r>
              <a:rPr lang="en-US" sz="2300" dirty="0">
                <a:latin typeface="Cambria" panose="02040503050406030204" pitchFamily="18" charset="0"/>
              </a:rPr>
              <a:t>...”.</a:t>
            </a:r>
          </a:p>
          <a:p>
            <a:pPr algn="just"/>
            <a:r>
              <a:rPr lang="en-US" sz="2300" dirty="0">
                <a:latin typeface="Cambria" panose="02040503050406030204" pitchFamily="18" charset="0"/>
              </a:rPr>
              <a:t>  </a:t>
            </a:r>
            <a:r>
              <a:rPr lang="en-US" sz="2300" dirty="0" err="1">
                <a:latin typeface="Cambria" panose="02040503050406030204" pitchFamily="18" charset="0"/>
              </a:rPr>
              <a:t>Thầy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giáo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nhắc</a:t>
            </a:r>
            <a:r>
              <a:rPr lang="en-US" sz="2300" dirty="0">
                <a:latin typeface="Cambria" panose="02040503050406030204" pitchFamily="18" charset="0"/>
              </a:rPr>
              <a:t>: “</a:t>
            </a:r>
            <a:r>
              <a:rPr lang="en-US" sz="2300" dirty="0" err="1">
                <a:latin typeface="Cambria" panose="02040503050406030204" pitchFamily="18" charset="0"/>
              </a:rPr>
              <a:t>Rồi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gì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nữa</a:t>
            </a:r>
            <a:r>
              <a:rPr lang="en-US" sz="2300" dirty="0">
                <a:latin typeface="Cambria" panose="02040503050406030204" pitchFamily="18" charset="0"/>
              </a:rPr>
              <a:t>?”</a:t>
            </a:r>
          </a:p>
          <a:p>
            <a:pPr algn="just"/>
            <a:r>
              <a:rPr lang="en-US" sz="2300" dirty="0">
                <a:latin typeface="Cambria" panose="02040503050406030204" pitchFamily="18" charset="0"/>
              </a:rPr>
              <a:t>  Quang </a:t>
            </a:r>
            <a:r>
              <a:rPr lang="en-US" sz="2300" dirty="0" err="1">
                <a:latin typeface="Cambria" panose="02040503050406030204" pitchFamily="18" charset="0"/>
              </a:rPr>
              <a:t>lại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gãi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đầu</a:t>
            </a:r>
            <a:r>
              <a:rPr lang="en-US" sz="2300" dirty="0">
                <a:latin typeface="Cambria" panose="02040503050406030204" pitchFamily="18" charset="0"/>
              </a:rPr>
              <a:t>: “À... ờ... </a:t>
            </a:r>
            <a:r>
              <a:rPr lang="en-US" sz="2300" dirty="0" err="1">
                <a:latin typeface="Cambria" panose="02040503050406030204" pitchFamily="18" charset="0"/>
              </a:rPr>
              <a:t>Em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ngủ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dậy</a:t>
            </a:r>
            <a:r>
              <a:rPr lang="en-US" sz="2300" dirty="0">
                <a:latin typeface="Cambria" panose="02040503050406030204" pitchFamily="18" charset="0"/>
              </a:rPr>
              <a:t>.”. </a:t>
            </a:r>
            <a:r>
              <a:rPr lang="en-US" sz="2300" dirty="0" err="1">
                <a:latin typeface="Cambria" panose="02040503050406030204" pitchFamily="18" charset="0"/>
              </a:rPr>
              <a:t>Và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cậu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tiếp</a:t>
            </a:r>
            <a:r>
              <a:rPr lang="en-US" sz="2300" dirty="0">
                <a:latin typeface="Cambria" panose="02040503050406030204" pitchFamily="18" charset="0"/>
              </a:rPr>
              <a:t>: “</a:t>
            </a:r>
            <a:r>
              <a:rPr lang="en-US" sz="2300" dirty="0" err="1">
                <a:latin typeface="Cambria" panose="02040503050406030204" pitchFamily="18" charset="0"/>
              </a:rPr>
              <a:t>Rồi</a:t>
            </a:r>
            <a:r>
              <a:rPr lang="en-US" sz="2300" dirty="0">
                <a:latin typeface="Cambria" panose="02040503050406030204" pitchFamily="18" charset="0"/>
              </a:rPr>
              <a:t>... ờ...”.</a:t>
            </a:r>
          </a:p>
          <a:p>
            <a:pPr algn="just"/>
            <a:r>
              <a:rPr lang="en-US" sz="2300" dirty="0">
                <a:latin typeface="Cambria" panose="02040503050406030204" pitchFamily="18" charset="0"/>
              </a:rPr>
              <a:t>  </a:t>
            </a:r>
            <a:r>
              <a:rPr lang="en-US" sz="2300" dirty="0" err="1">
                <a:latin typeface="Cambria" panose="02040503050406030204" pitchFamily="18" charset="0"/>
              </a:rPr>
              <a:t>Thầy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giáo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mỉm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cười</a:t>
            </a:r>
            <a:r>
              <a:rPr lang="en-US" sz="2300" dirty="0">
                <a:latin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</a:rPr>
              <a:t>kiên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nhẫn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nghe</a:t>
            </a:r>
            <a:r>
              <a:rPr lang="en-US" sz="2300" dirty="0">
                <a:latin typeface="Cambria" panose="02040503050406030204" pitchFamily="18" charset="0"/>
              </a:rPr>
              <a:t> Quang </a:t>
            </a:r>
            <a:r>
              <a:rPr lang="en-US" sz="2300" dirty="0" err="1">
                <a:latin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</a:rPr>
              <a:t>Thầy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bảo</a:t>
            </a:r>
            <a:r>
              <a:rPr lang="en-US" sz="2300" dirty="0">
                <a:latin typeface="Cambria" panose="02040503050406030204" pitchFamily="18" charset="0"/>
              </a:rPr>
              <a:t>: “</a:t>
            </a:r>
            <a:r>
              <a:rPr lang="en-US" sz="2300" dirty="0" err="1">
                <a:latin typeface="Cambria" panose="02040503050406030204" pitchFamily="18" charset="0"/>
              </a:rPr>
              <a:t>Thế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được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rồi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đấy</a:t>
            </a:r>
            <a:r>
              <a:rPr lang="en-US" sz="2300" dirty="0">
                <a:latin typeface="Cambria" panose="02040503050406030204" pitchFamily="18" charset="0"/>
              </a:rPr>
              <a:t>!”.</a:t>
            </a:r>
          </a:p>
          <a:p>
            <a:pPr algn="just"/>
            <a:r>
              <a:rPr lang="en-US" sz="2300" dirty="0">
                <a:latin typeface="Cambria" panose="02040503050406030204" pitchFamily="18" charset="0"/>
              </a:rPr>
              <a:t>  </a:t>
            </a:r>
            <a:r>
              <a:rPr lang="en-US" sz="2300" dirty="0" err="1">
                <a:latin typeface="Cambria" panose="02040503050406030204" pitchFamily="18" charset="0"/>
              </a:rPr>
              <a:t>Nhưng</a:t>
            </a:r>
            <a:r>
              <a:rPr lang="en-US" sz="2300" dirty="0">
                <a:latin typeface="Cambria" panose="02040503050406030204" pitchFamily="18" charset="0"/>
              </a:rPr>
              <a:t> Quang </a:t>
            </a:r>
            <a:r>
              <a:rPr lang="en-US" sz="2300" dirty="0" err="1">
                <a:latin typeface="Cambria" panose="02040503050406030204" pitchFamily="18" charset="0"/>
              </a:rPr>
              <a:t>chưa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chịu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về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chỗ</a:t>
            </a:r>
            <a:r>
              <a:rPr lang="en-US" sz="2300" dirty="0">
                <a:latin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</a:rPr>
              <a:t>Bỗng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cậu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</a:rPr>
              <a:t> to: “</a:t>
            </a:r>
            <a:r>
              <a:rPr lang="en-US" sz="2300" dirty="0" err="1">
                <a:latin typeface="Cambria" panose="02040503050406030204" pitchFamily="18" charset="0"/>
              </a:rPr>
              <a:t>Rồi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sau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đó</a:t>
            </a:r>
            <a:r>
              <a:rPr lang="en-US" sz="2300" dirty="0">
                <a:latin typeface="Cambria" panose="02040503050406030204" pitchFamily="18" charset="0"/>
              </a:rPr>
              <a:t>... ờ... à...”. Quang </a:t>
            </a:r>
            <a:r>
              <a:rPr lang="en-US" sz="2300" dirty="0" err="1">
                <a:latin typeface="Cambria" panose="02040503050406030204" pitchFamily="18" charset="0"/>
              </a:rPr>
              <a:t>thở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mạnh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hơi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rồi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tiếp</a:t>
            </a:r>
            <a:r>
              <a:rPr lang="en-US" sz="2300" dirty="0">
                <a:latin typeface="Cambria" panose="02040503050406030204" pitchFamily="18" charset="0"/>
              </a:rPr>
              <a:t>: “</a:t>
            </a:r>
            <a:r>
              <a:rPr lang="en-US" sz="2300" dirty="0" err="1">
                <a:latin typeface="Cambria" panose="02040503050406030204" pitchFamily="18" charset="0"/>
              </a:rPr>
              <a:t>Mẹ</a:t>
            </a:r>
            <a:r>
              <a:rPr lang="en-US" sz="2300" dirty="0">
                <a:latin typeface="Cambria" panose="02040503050406030204" pitchFamily="18" charset="0"/>
              </a:rPr>
              <a:t>...ờ...</a:t>
            </a:r>
            <a:r>
              <a:rPr lang="en-US" sz="2300" dirty="0" err="1">
                <a:latin typeface="Cambria" panose="02040503050406030204" pitchFamily="18" charset="0"/>
              </a:rPr>
              <a:t>bảo</a:t>
            </a:r>
            <a:r>
              <a:rPr lang="en-US" sz="2300" dirty="0">
                <a:latin typeface="Cambria" panose="02040503050406030204" pitchFamily="18" charset="0"/>
              </a:rPr>
              <a:t>: Con </a:t>
            </a:r>
            <a:r>
              <a:rPr lang="en-US" sz="2300" dirty="0" err="1">
                <a:latin typeface="Cambria" panose="02040503050406030204" pitchFamily="18" charset="0"/>
              </a:rPr>
              <a:t>đánh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răng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đi</a:t>
            </a:r>
            <a:r>
              <a:rPr lang="en-US" sz="2300" dirty="0">
                <a:latin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</a:rPr>
              <a:t>Thế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em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đánh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răng</a:t>
            </a:r>
            <a:r>
              <a:rPr lang="en-US" sz="2300" dirty="0">
                <a:latin typeface="Cambria" panose="02040503050406030204" pitchFamily="18" charset="0"/>
              </a:rPr>
              <a:t>.”. </a:t>
            </a:r>
            <a:r>
              <a:rPr lang="en-US" sz="2300" dirty="0" err="1">
                <a:latin typeface="Cambria" panose="02040503050406030204" pitchFamily="18" charset="0"/>
              </a:rPr>
              <a:t>Thầy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giáo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vỗ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tay</a:t>
            </a:r>
            <a:r>
              <a:rPr lang="en-US" sz="2300" dirty="0">
                <a:latin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</a:rPr>
              <a:t>Cả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lớp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vỗ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tay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theo.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Cuối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cùng</a:t>
            </a:r>
            <a:r>
              <a:rPr lang="en-US" sz="2300" dirty="0">
                <a:latin typeface="Cambria" panose="02040503050406030204" pitchFamily="18" charset="0"/>
              </a:rPr>
              <a:t>, Quang </a:t>
            </a:r>
            <a:r>
              <a:rPr lang="en-US" sz="2300" dirty="0" err="1">
                <a:latin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với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giọng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rất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tự</a:t>
            </a:r>
            <a:r>
              <a:rPr lang="en-US" sz="2300" dirty="0">
                <a:latin typeface="Cambria" panose="02040503050406030204" pitchFamily="18" charset="0"/>
              </a:rPr>
              <a:t> tin: “Sau </a:t>
            </a:r>
            <a:r>
              <a:rPr lang="en-US" sz="2300" dirty="0" err="1">
                <a:latin typeface="Cambria" panose="02040503050406030204" pitchFamily="18" charset="0"/>
              </a:rPr>
              <a:t>đó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bố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đưa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em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đi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học</a:t>
            </a:r>
            <a:r>
              <a:rPr lang="en-US" sz="2300" dirty="0">
                <a:latin typeface="Cambria" panose="02040503050406030204" pitchFamily="18" charset="0"/>
              </a:rPr>
              <a:t>.”.</a:t>
            </a:r>
          </a:p>
          <a:p>
            <a:pPr algn="just"/>
            <a:r>
              <a:rPr lang="en-US" sz="2300" dirty="0">
                <a:latin typeface="Cambria" panose="02040503050406030204" pitchFamily="18" charset="0"/>
              </a:rPr>
              <a:t>  </a:t>
            </a:r>
            <a:r>
              <a:rPr lang="en-US" sz="2300" dirty="0" err="1">
                <a:latin typeface="Cambria" panose="02040503050406030204" pitchFamily="18" charset="0"/>
              </a:rPr>
              <a:t>Thầy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giáo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vỗ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tay</a:t>
            </a:r>
            <a:r>
              <a:rPr lang="en-US" sz="2300" dirty="0">
                <a:latin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</a:rPr>
              <a:t>Cả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lớp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vỗ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tay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theo.</a:t>
            </a:r>
            <a:r>
              <a:rPr lang="en-US" sz="2300" dirty="0">
                <a:latin typeface="Cambria" panose="02040503050406030204" pitchFamily="18" charset="0"/>
              </a:rPr>
              <a:t> Quang </a:t>
            </a:r>
            <a:r>
              <a:rPr lang="en-US" sz="2300" dirty="0" err="1">
                <a:latin typeface="Cambria" panose="02040503050406030204" pitchFamily="18" charset="0"/>
              </a:rPr>
              <a:t>cũng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vỗ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tay</a:t>
            </a:r>
            <a:r>
              <a:rPr lang="en-US" sz="2300" dirty="0">
                <a:latin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</a:rPr>
              <a:t>Cả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lớp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tràn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ngập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tiếng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vỗ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tay</a:t>
            </a:r>
            <a:r>
              <a:rPr lang="en-US" sz="23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F4849C-43E6-6F69-4AB7-6187009B9836}"/>
              </a:ext>
            </a:extLst>
          </p:cNvPr>
          <p:cNvSpPr txBox="1"/>
          <p:nvPr/>
        </p:nvSpPr>
        <p:spPr>
          <a:xfrm>
            <a:off x="6421582" y="6019685"/>
            <a:ext cx="5126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(</a:t>
            </a:r>
            <a:r>
              <a:rPr lang="en-US" sz="2000" b="1" dirty="0" err="1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Phỏng</a:t>
            </a:r>
            <a:r>
              <a:rPr lang="en-US" sz="2000" b="1" dirty="0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theo</a:t>
            </a:r>
            <a:r>
              <a:rPr lang="en-US" sz="2000" b="1" dirty="0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Tốt-tô-chan</a:t>
            </a:r>
            <a:r>
              <a:rPr lang="en-US" sz="2000" b="1" i="1" dirty="0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000" b="1" i="1" dirty="0" err="1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cô</a:t>
            </a:r>
            <a:r>
              <a:rPr lang="en-US" sz="2000" b="1" i="1" dirty="0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bé</a:t>
            </a:r>
            <a:r>
              <a:rPr lang="en-US" sz="2000" b="1" i="1" dirty="0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bên</a:t>
            </a:r>
            <a:r>
              <a:rPr lang="en-US" sz="2000" b="1" i="1" dirty="0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cửa</a:t>
            </a:r>
            <a:r>
              <a:rPr lang="en-US" sz="2000" b="1" i="1" dirty="0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sổ</a:t>
            </a:r>
            <a:r>
              <a:rPr lang="en-US" sz="2000" b="1" dirty="0">
                <a:solidFill>
                  <a:srgbClr val="2E2E24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3291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42D3F2-ACBC-066F-19E8-8045D556A246}"/>
              </a:ext>
            </a:extLst>
          </p:cNvPr>
          <p:cNvSpPr txBox="1"/>
          <p:nvPr/>
        </p:nvSpPr>
        <p:spPr>
          <a:xfrm>
            <a:off x="2521975" y="1629085"/>
            <a:ext cx="2659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</a:rPr>
              <a:t>lúng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túng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3C8EF9-6CE8-52B9-1E65-0EA10803AFBD}"/>
              </a:ext>
            </a:extLst>
          </p:cNvPr>
          <p:cNvSpPr txBox="1"/>
          <p:nvPr/>
        </p:nvSpPr>
        <p:spPr>
          <a:xfrm>
            <a:off x="2521975" y="2604210"/>
            <a:ext cx="2659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</a:rPr>
              <a:t>kiên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nhẫn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D35A9C-9BB7-EA4D-DF49-C5EAE5AFA8E7}"/>
              </a:ext>
            </a:extLst>
          </p:cNvPr>
          <p:cNvSpPr txBox="1"/>
          <p:nvPr/>
        </p:nvSpPr>
        <p:spPr>
          <a:xfrm>
            <a:off x="6587613" y="1629085"/>
            <a:ext cx="3268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</a:rPr>
              <a:t>ngập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ngừng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77CF8C-A431-E45E-956B-C5C3238400E1}"/>
              </a:ext>
            </a:extLst>
          </p:cNvPr>
          <p:cNvSpPr txBox="1"/>
          <p:nvPr/>
        </p:nvSpPr>
        <p:spPr>
          <a:xfrm>
            <a:off x="6587613" y="2560404"/>
            <a:ext cx="256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</a:rPr>
              <a:t>tràn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ngập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8C5FE0B-0087-977A-2CF7-3089FBBCA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97" y="3312096"/>
            <a:ext cx="7845102" cy="313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2133A2-AD7C-7A5F-F197-8D70BEFA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053" y="620873"/>
            <a:ext cx="634039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0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96D31D-74D3-E303-3BC0-A9710C2C7841}"/>
              </a:ext>
            </a:extLst>
          </p:cNvPr>
          <p:cNvSpPr txBox="1"/>
          <p:nvPr/>
        </p:nvSpPr>
        <p:spPr>
          <a:xfrm>
            <a:off x="1209369" y="1699551"/>
            <a:ext cx="9586452" cy="198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Quang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...ờ...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bảo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.”.</a:t>
            </a:r>
            <a:endParaRPr lang="en-US" sz="36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47875EF-B73E-00BE-DF3F-3D050631B9A5}"/>
              </a:ext>
            </a:extLst>
          </p:cNvPr>
          <p:cNvCxnSpPr/>
          <p:nvPr/>
        </p:nvCxnSpPr>
        <p:spPr>
          <a:xfrm flipH="1">
            <a:off x="7682422" y="1699551"/>
            <a:ext cx="157317" cy="6405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CC86149-EB43-FE02-0AD0-7E3BEC1E0BDD}"/>
              </a:ext>
            </a:extLst>
          </p:cNvPr>
          <p:cNvCxnSpPr/>
          <p:nvPr/>
        </p:nvCxnSpPr>
        <p:spPr>
          <a:xfrm flipH="1">
            <a:off x="10762893" y="1699551"/>
            <a:ext cx="157317" cy="6405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1A5AB24-E6F5-3F3C-8D2B-23ECC0CAE01D}"/>
              </a:ext>
            </a:extLst>
          </p:cNvPr>
          <p:cNvCxnSpPr/>
          <p:nvPr/>
        </p:nvCxnSpPr>
        <p:spPr>
          <a:xfrm flipH="1">
            <a:off x="4352263" y="2340077"/>
            <a:ext cx="157317" cy="6405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90DB678-651E-F48B-716C-4223765CD9CB}"/>
              </a:ext>
            </a:extLst>
          </p:cNvPr>
          <p:cNvCxnSpPr/>
          <p:nvPr/>
        </p:nvCxnSpPr>
        <p:spPr>
          <a:xfrm flipH="1">
            <a:off x="9039272" y="2340077"/>
            <a:ext cx="157317" cy="6405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301E2A-8396-69AF-41D5-07BA401ED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9" t="36054" r="35698" b="36962"/>
          <a:stretch/>
        </p:blipFill>
        <p:spPr>
          <a:xfrm>
            <a:off x="5364207" y="3118511"/>
            <a:ext cx="6199365" cy="30758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8EF877-3FC3-0B6C-0934-A01B56C18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540" y="589983"/>
            <a:ext cx="6340390" cy="11095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8633203-6BDB-0C69-E1F5-9A6EA4285D04}"/>
              </a:ext>
            </a:extLst>
          </p:cNvPr>
          <p:cNvCxnSpPr/>
          <p:nvPr/>
        </p:nvCxnSpPr>
        <p:spPr>
          <a:xfrm flipH="1">
            <a:off x="8940323" y="2314863"/>
            <a:ext cx="157317" cy="6405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30DFCFA-D15B-1094-5CDA-6E1E366FE59B}"/>
              </a:ext>
            </a:extLst>
          </p:cNvPr>
          <p:cNvCxnSpPr/>
          <p:nvPr/>
        </p:nvCxnSpPr>
        <p:spPr>
          <a:xfrm flipH="1">
            <a:off x="4960140" y="2980603"/>
            <a:ext cx="157317" cy="6405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23DFB13-6E25-36FF-1788-89D9AC40B9ED}"/>
              </a:ext>
            </a:extLst>
          </p:cNvPr>
          <p:cNvCxnSpPr/>
          <p:nvPr/>
        </p:nvCxnSpPr>
        <p:spPr>
          <a:xfrm flipH="1">
            <a:off x="4861191" y="2955389"/>
            <a:ext cx="157317" cy="6405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13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0F3AF6-8DE8-417C-E344-77CD84A9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561" y="216179"/>
            <a:ext cx="3559278" cy="1529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564EE3-42A8-7CEE-7558-4957AE9E27CF}"/>
              </a:ext>
            </a:extLst>
          </p:cNvPr>
          <p:cNvSpPr txBox="1"/>
          <p:nvPr/>
        </p:nvSpPr>
        <p:spPr>
          <a:xfrm>
            <a:off x="644014" y="1060418"/>
            <a:ext cx="10903973" cy="5047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Thầy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“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Chúng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cần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tin.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hôm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nay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chúng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sẽ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lớp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cứ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điều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mình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thích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Quang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Cậu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lúng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đỏ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mặt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Quang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cảm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thấy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bạn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cạnh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dễ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nhưng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lớp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Thầy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bảo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“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nay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ngủ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dậy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cố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nhớ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Quang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ngừng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vừa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vừa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gãi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“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...”.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Thầy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nhắc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“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Rồi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nữa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Quang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gãi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“À... ờ...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ngủ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dậy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.”.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cậu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“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Rồi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... ờ...”.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Thầy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mỉm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kiên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nhẫn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Quang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Thầy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bảo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“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rồi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đấy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!”.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Nhưng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Quang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chưa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chịu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chỗ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Bỗng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cậu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to: “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Rồi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... ờ... à...”. Quang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thở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mạnh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một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rồi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“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Mẹ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...ờ...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bảo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Con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đánh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đánh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.”.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Thầy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vỗ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lớp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vỗ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theo.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Quang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giọng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tin: “Sau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Thầy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vỗ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lớp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vỗ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theo.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Quang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vỗ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lớp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tràn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vỗ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464203-4F78-B787-6CD1-1197CF4D4A07}"/>
              </a:ext>
            </a:extLst>
          </p:cNvPr>
          <p:cNvSpPr txBox="1"/>
          <p:nvPr/>
        </p:nvSpPr>
        <p:spPr>
          <a:xfrm>
            <a:off x="6421582" y="6019685"/>
            <a:ext cx="5126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Phỏng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theo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Tốt-tô-chan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cô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bé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bên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cửa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sổ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E2E2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#9Slide03 Arima Madurai" panose="000005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8207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E1D0B2-4554-DF21-85AA-F220CBFF2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9" r="13003"/>
          <a:stretch/>
        </p:blipFill>
        <p:spPr>
          <a:xfrm>
            <a:off x="952716" y="1759505"/>
            <a:ext cx="4631143" cy="4547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D36597-9B84-16B0-7742-44D42A29E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9" r="13003"/>
          <a:stretch/>
        </p:blipFill>
        <p:spPr>
          <a:xfrm>
            <a:off x="6297486" y="1862744"/>
            <a:ext cx="4631143" cy="4547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1F4B0C-CA83-8A71-CCF1-1597D9DFF67A}"/>
              </a:ext>
            </a:extLst>
          </p:cNvPr>
          <p:cNvSpPr txBox="1"/>
          <p:nvPr/>
        </p:nvSpPr>
        <p:spPr>
          <a:xfrm>
            <a:off x="2139567" y="2474319"/>
            <a:ext cx="2257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Lúng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túng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FED6A4-0AFA-5CF2-ABEF-7D50F9305DF2}"/>
              </a:ext>
            </a:extLst>
          </p:cNvPr>
          <p:cNvSpPr txBox="1"/>
          <p:nvPr/>
        </p:nvSpPr>
        <p:spPr>
          <a:xfrm>
            <a:off x="7581721" y="2474319"/>
            <a:ext cx="2257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Kiên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nhẫn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06AF50-E712-5903-ABD2-A2151AE6F627}"/>
              </a:ext>
            </a:extLst>
          </p:cNvPr>
          <p:cNvSpPr txBox="1"/>
          <p:nvPr/>
        </p:nvSpPr>
        <p:spPr>
          <a:xfrm>
            <a:off x="1431906" y="3059094"/>
            <a:ext cx="36727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C3ABF9-074D-3A04-D9AA-AF0A9CC8B358}"/>
              </a:ext>
            </a:extLst>
          </p:cNvPr>
          <p:cNvSpPr txBox="1"/>
          <p:nvPr/>
        </p:nvSpPr>
        <p:spPr>
          <a:xfrm>
            <a:off x="6975703" y="3059094"/>
            <a:ext cx="3469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tục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nản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lòng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F09981-08C6-935E-31C0-51E78AB5E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738" y="539685"/>
            <a:ext cx="4883319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72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32564E-DD65-00BC-33D4-0E97FA217DD6}"/>
              </a:ext>
            </a:extLst>
          </p:cNvPr>
          <p:cNvSpPr txBox="1"/>
          <p:nvPr/>
        </p:nvSpPr>
        <p:spPr>
          <a:xfrm>
            <a:off x="2293376" y="525498"/>
            <a:ext cx="93037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giờ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thầy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giáo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yêu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cầu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cả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lớp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gì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401577-A0B9-0F15-BB88-6E61DC09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t="-156" b="1"/>
          <a:stretch/>
        </p:blipFill>
        <p:spPr>
          <a:xfrm>
            <a:off x="3043084" y="1327172"/>
            <a:ext cx="6105832" cy="2692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A99B7F0-EE96-7C45-4D27-5546A05A43D9}"/>
              </a:ext>
            </a:extLst>
          </p:cNvPr>
          <p:cNvGrpSpPr/>
          <p:nvPr/>
        </p:nvGrpSpPr>
        <p:grpSpPr>
          <a:xfrm>
            <a:off x="1464499" y="3950557"/>
            <a:ext cx="10015891" cy="2636587"/>
            <a:chOff x="875792" y="1489323"/>
            <a:chExt cx="10015891" cy="263658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75CA93A-8DB9-C193-01B2-9B8D108B3FEA}"/>
                </a:ext>
              </a:extLst>
            </p:cNvPr>
            <p:cNvGrpSpPr/>
            <p:nvPr/>
          </p:nvGrpSpPr>
          <p:grpSpPr>
            <a:xfrm>
              <a:off x="875792" y="1489323"/>
              <a:ext cx="10015891" cy="2636587"/>
              <a:chOff x="875792" y="1489323"/>
              <a:chExt cx="10015891" cy="263658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98421A2F-E827-3018-4E09-3B67814491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9" t="87312" r="56076"/>
              <a:stretch/>
            </p:blipFill>
            <p:spPr>
              <a:xfrm>
                <a:off x="875792" y="1489323"/>
                <a:ext cx="10015891" cy="2636587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0999DD69-1C06-253F-4C59-68E59B484224}"/>
                  </a:ext>
                </a:extLst>
              </p:cNvPr>
              <p:cNvSpPr/>
              <p:nvPr/>
            </p:nvSpPr>
            <p:spPr>
              <a:xfrm>
                <a:off x="1828800" y="2064448"/>
                <a:ext cx="8160774" cy="1015206"/>
              </a:xfrm>
              <a:prstGeom prst="rect">
                <a:avLst/>
              </a:prstGeom>
              <a:solidFill>
                <a:srgbClr val="D7F0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130F757-4312-A08C-2710-0167B9A12C22}"/>
                </a:ext>
              </a:extLst>
            </p:cNvPr>
            <p:cNvSpPr txBox="1"/>
            <p:nvPr/>
          </p:nvSpPr>
          <p:spPr>
            <a:xfrm>
              <a:off x="1464499" y="1972572"/>
              <a:ext cx="868925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Trong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học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thầy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giáo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yêu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cầu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cả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lớp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tập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nói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trước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lớp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về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bất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cứ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điều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gì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mình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thích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262182C-26B7-F102-DBD0-0A698F7B0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48" y="450197"/>
            <a:ext cx="228010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66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32564E-DD65-00BC-33D4-0E97FA217DD6}"/>
              </a:ext>
            </a:extLst>
          </p:cNvPr>
          <p:cNvSpPr txBox="1"/>
          <p:nvPr/>
        </p:nvSpPr>
        <p:spPr>
          <a:xfrm>
            <a:off x="2406953" y="649256"/>
            <a:ext cx="8536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lúc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Quang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lúng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ABF1228-1E15-AED6-304C-CD9F5472B5C4}"/>
              </a:ext>
            </a:extLst>
          </p:cNvPr>
          <p:cNvGrpSpPr/>
          <p:nvPr/>
        </p:nvGrpSpPr>
        <p:grpSpPr>
          <a:xfrm>
            <a:off x="3498111" y="1897626"/>
            <a:ext cx="7145079" cy="3700130"/>
            <a:chOff x="3498111" y="1897626"/>
            <a:chExt cx="7145079" cy="3700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6F8E6402-0E65-24A7-0F99-586FE74D9552}"/>
                </a:ext>
              </a:extLst>
            </p:cNvPr>
            <p:cNvSpPr/>
            <p:nvPr/>
          </p:nvSpPr>
          <p:spPr>
            <a:xfrm>
              <a:off x="3498111" y="1897626"/>
              <a:ext cx="7145079" cy="3700130"/>
            </a:xfrm>
            <a:prstGeom prst="roundRect">
              <a:avLst/>
            </a:prstGeom>
            <a:solidFill>
              <a:srgbClr val="D7F0D3"/>
            </a:solidFill>
            <a:ln w="57150">
              <a:solidFill>
                <a:srgbClr val="4B8A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130F757-4312-A08C-2710-0167B9A12C22}"/>
                </a:ext>
              </a:extLst>
            </p:cNvPr>
            <p:cNvSpPr txBox="1"/>
            <p:nvPr/>
          </p:nvSpPr>
          <p:spPr>
            <a:xfrm>
              <a:off x="4030887" y="2298858"/>
              <a:ext cx="629332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cảm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thấy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nói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cạnh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dễ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nhưng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đứng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trước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lớp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nói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sao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thế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6D4FE36-C2F8-4BAA-FBAB-4D74A90F3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19" y="589569"/>
            <a:ext cx="2334970" cy="829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719D1DD-353C-EF3E-FFF1-E86EABBDC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78" b="79259" l="26563" r="58646">
                        <a14:foregroundMark x1="39271" y1="12778" x2="41094" y2="13056"/>
                        <a14:foregroundMark x1="36979" y1="78333" x2="38698" y2="78333"/>
                        <a14:foregroundMark x1="44063" y1="76944" x2="47188" y2="77963"/>
                        <a14:foregroundMark x1="47604" y1="78796" x2="46198" y2="78519"/>
                        <a14:foregroundMark x1="38177" y1="79259" x2="38802" y2="79259"/>
                        <a14:backgroundMark x1="30677" y1="34815" x2="32917" y2="48056"/>
                        <a14:backgroundMark x1="46042" y1="23796" x2="44740" y2="27315"/>
                      </a14:backgroundRemoval>
                    </a14:imgEffect>
                  </a14:imgLayer>
                </a14:imgProps>
              </a:ext>
            </a:extLst>
          </a:blip>
          <a:srcRect l="30202" t="11123" r="49730" b="18117"/>
          <a:stretch/>
        </p:blipFill>
        <p:spPr>
          <a:xfrm>
            <a:off x="895852" y="1418697"/>
            <a:ext cx="2368167" cy="46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83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894</Words>
  <Application>Microsoft Office PowerPoint</Application>
  <PresentationFormat>Custom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Times New Roman</vt:lpstr>
      <vt:lpstr>Calibri</vt:lpstr>
      <vt:lpstr>字魂100号-方方先锋体</vt:lpstr>
      <vt:lpstr>#9Slide07 HoneyCream</vt:lpstr>
      <vt:lpstr>Calibri Light</vt:lpstr>
      <vt:lpstr>#9Slide03 Arima Madurai</vt:lpstr>
      <vt:lpstr>#9Slide03 SFU Toledo Bold</vt:lpstr>
      <vt:lpstr>SVN-Newton</vt:lpstr>
      <vt:lpstr>等线</vt:lpstr>
      <vt:lpstr>SVN-Ready</vt:lpstr>
      <vt:lpstr>Cambria</vt:lpstr>
      <vt:lpstr>等线 Light</vt:lpstr>
      <vt:lpstr>思源黑体 CN Normal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KHuyen;KhanhHuyen</dc:creator>
  <cp:keywords>MangnonTeam;MNT</cp:keywords>
  <cp:lastModifiedBy>huy_ctn</cp:lastModifiedBy>
  <cp:revision>29</cp:revision>
  <dcterms:created xsi:type="dcterms:W3CDTF">2022-07-17T23:54:22Z</dcterms:created>
  <dcterms:modified xsi:type="dcterms:W3CDTF">2024-09-18T07:43:15Z</dcterms:modified>
</cp:coreProperties>
</file>