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96" r:id="rId3"/>
    <p:sldId id="297" r:id="rId4"/>
    <p:sldId id="299" r:id="rId5"/>
    <p:sldId id="300" r:id="rId6"/>
    <p:sldId id="260" r:id="rId7"/>
    <p:sldId id="306" r:id="rId8"/>
    <p:sldId id="261" r:id="rId9"/>
    <p:sldId id="262" r:id="rId10"/>
    <p:sldId id="266" r:id="rId11"/>
    <p:sldId id="307" r:id="rId12"/>
    <p:sldId id="267" r:id="rId13"/>
    <p:sldId id="290" r:id="rId14"/>
    <p:sldId id="305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#9Slide07 Cadena" charset="0"/>
      <p:bold r:id="rId21"/>
    </p:embeddedFont>
    <p:embeddedFont>
      <p:font typeface="#9Slide07 HoneyCream" charset="0"/>
      <p:regular r:id="rId22"/>
    </p:embeddedFont>
    <p:embeddedFont>
      <p:font typeface="#9Slide03 Arima Madurai" charset="0"/>
      <p:regular r:id="rId23"/>
    </p:embeddedFont>
    <p:embeddedFont>
      <p:font typeface="Calibri Light" charset="0"/>
      <p:regular r:id="rId24"/>
      <p:italic r:id="rId25"/>
    </p:embeddedFont>
    <p:embeddedFont>
      <p:font typeface="Cambria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2F7"/>
    <a:srgbClr val="4C6281"/>
    <a:srgbClr val="FEA5DD"/>
    <a:srgbClr val="819332"/>
    <a:srgbClr val="A01C1C"/>
    <a:srgbClr val="F8580E"/>
    <a:srgbClr val="5E96B3"/>
    <a:srgbClr val="F37A72"/>
    <a:srgbClr val="E1506D"/>
    <a:srgbClr val="CEE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D92E-E8B0-46A1-94E6-8B6819FBFD8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77190-A031-49BD-A646-A9D563151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5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7190-A031-49BD-A646-A9D563151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7190-A031-49BD-A646-A9D563151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2F996-B29F-F183-C30C-FEDDD3FC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168824-C64F-7CA9-2AAD-D36CCCCF7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F1A827-738A-3A7A-DCF9-FF05E9C6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BEBD8-0457-A3F1-22E8-A15C8517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C3E63-08EE-A4EF-72C9-D2494BCE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B20C2-7828-BF00-7B80-A88AAE94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748023-B34C-D5FC-B2D0-D8CEA93AD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CAFBFE-2172-699D-E74B-64E7C749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067245-AE6A-C6EC-DEB9-3EDE3B7D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4195C3-4E13-B42C-8F4C-BC31B95C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B319CF-3132-FED2-855E-AA2D35F73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2EE394-D2A7-48FB-928F-7818AD20B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26C428-CB5E-A794-6A34-1E47D08D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F89135-6C3F-82D6-A0F5-20DA2CC7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45FC9E-00F1-0C68-FE4C-C758B022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D0D7D-1304-9189-AE09-5C13751F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2A125D-D4B1-A90A-F34B-06C7E047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972E3-D941-B0F6-7C03-57786C1E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ED2FBF-15CE-6702-4A77-739B98A6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56117-FF05-EBC5-820C-0C09A554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C6102-F35B-BE9C-563F-954F8E2A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9B0072-A948-50C8-FFF6-D82E0919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D4C81-8C37-8E4A-0F08-8B78B8ED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A85E70-A8E9-5DB1-46AC-B2C55C6B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A70AEC-76A0-1D38-A209-D3BA61E2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F1A223-7E6E-F6FE-1A4F-DC3D0B1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1938CB-8ED2-0869-4171-1CD03E838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5A2CF0-4FDB-C218-3727-6D9CC4B39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E570F0-CF1F-1C63-CF92-25838D99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A862F2-6267-995C-412B-C0468CCE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A463C-871E-8DC0-3265-C858515E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40F39F-258F-056F-FFCD-224596CC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5B769F-CAC0-E412-8F05-1410B7D48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7395E6-B4DB-B237-A86A-7A519C539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1A6DFA-77A6-DD97-99C3-59917A2F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6787B1-7001-4F64-A645-B8BD51828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308315-B4F9-385E-B44D-97FA470B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B812AC-61D9-B8F0-6C70-0E256400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7AD553-1454-8012-E034-42259912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3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686EF-BDBA-71A5-7AF2-797CEE6C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B4ACAD-1909-A52C-DF00-A9E993C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BBC3BE-8E61-66FF-8AE8-6788BD0D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41BB51-7504-70BE-307D-E2A09519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9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7A3A7A-01FE-58EA-0ECC-1B19F965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0DE907-F4F3-787F-0340-508C3D78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9B1C36E-341D-8C31-61D0-768DAC63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8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C01A9-5D51-BD17-4F8E-E6ACEF9B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A7226-0E5A-C6B0-A3A0-0C139C498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274C3B-6934-A1FC-AD1F-798BAD49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BB72C1-975A-5AE6-7151-F61791A9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07BB49-C2C2-DA60-1786-DDB428A9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60FCC3-6759-7080-FDF2-08F04F60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38A9E-938D-B8C4-D3BA-6AAAD8B5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FAFB75-3D9E-AD12-3362-11A415EE9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D6F0C-F218-517E-14BE-E879CE61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7B6DF-BC6D-6F14-C468-72EA0484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E4FC32-A454-F1D4-7E41-3F17E56D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3D319D-C21E-3CAC-3F30-E4747F2A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B2F53B-36E3-800E-A17D-0E6F479F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4E932F-E387-5932-1D77-956CF93A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C766D5-00FA-5607-6C70-1C7B6BD1D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B37F2-A220-4407-A054-8773917BFF6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41B334-774B-E190-C8EA-A6CCEE705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7ED635-2F6B-2BC1-8C04-73D11169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B781A299-366E-DA87-894A-4B2D754BA0C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2234139-5584-E826-DC83-DC14CB741C1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1EAEC9-156F-4241-76EF-FCF13A28CD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F839D1-E439-BA23-C95A-6AE071018B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6129D3-5D8C-2565-5933-3EB77003A8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33DDBF-3757-94C5-5922-BEFE58B274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5797123-CE57-3392-8DFD-CC182FE4BF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72FE0BF-609B-F2DA-EA43-6CB692ED158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DA2DAE-4CC4-D425-1926-CEA5A51856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35F714-9925-24D6-5CDD-FD946351E3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xmlns="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xmlns="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xmlns="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4E1E026-C030-1D52-051B-1315F368954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C8FF9C0-45DE-6A74-6E71-37BED5839D8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EA5DD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EA5DD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26DBCB-14DD-265D-6755-AE3EDE0DAB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593E5E-A866-2BA6-3E52-AC05D0ECDE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59661F-1198-8E3B-2183-179DBE2B6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E1558C-D9BD-144C-F0F9-DF9F866BC18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87B7802-BD42-37EF-53FB-D4934D6F66C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054DF18-A9AE-3CE7-29F7-C33E4042385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21EA82-79B5-8C74-9208-D6E61E3D64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25BC83-202F-312D-2759-77538AB804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855474" y="-24500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5B9EB5-CF3A-846B-EC8C-713C08705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225" y="4386183"/>
            <a:ext cx="931778" cy="1428214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xmlns="" id="{4145A313-FA15-4829-CB15-F40A6DDA3971}"/>
              </a:ext>
            </a:extLst>
          </p:cNvPr>
          <p:cNvSpPr txBox="1"/>
          <p:nvPr/>
        </p:nvSpPr>
        <p:spPr>
          <a:xfrm>
            <a:off x="-49160" y="26690"/>
            <a:ext cx="121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F6A7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Măng</a:t>
            </a:r>
            <a:r>
              <a:rPr lang="en-US" sz="1600" b="1" dirty="0">
                <a:solidFill>
                  <a:srgbClr val="F6A7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22F265-D319-5148-A228-76714C04B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070" y="1085404"/>
            <a:ext cx="9285013" cy="352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0E50A-DC39-4A8E-B0FA-3E838430C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2543" y="208944"/>
            <a:ext cx="3048264" cy="179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402B6E-3F76-55C6-5E91-077B3AD5E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196" y="3707870"/>
            <a:ext cx="4432176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xmlns="" id="{8A29DDB2-8A3D-7089-C798-B2320B17B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30" y="870505"/>
            <a:ext cx="7863157" cy="5851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78AFF9-1C64-FCE3-70F6-E6DFF67A7989}"/>
              </a:ext>
            </a:extLst>
          </p:cNvPr>
          <p:cNvSpPr txBox="1"/>
          <p:nvPr/>
        </p:nvSpPr>
        <p:spPr>
          <a:xfrm>
            <a:off x="1651643" y="165225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4A6F191E-55DB-E707-72C4-D341FB736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50000" b="62116"/>
          <a:stretch/>
        </p:blipFill>
        <p:spPr>
          <a:xfrm>
            <a:off x="250652" y="503389"/>
            <a:ext cx="2036753" cy="1265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5C0A3F-E8BB-CAB7-0FB0-15B3DD9608F8}"/>
              </a:ext>
            </a:extLst>
          </p:cNvPr>
          <p:cNvSpPr txBox="1"/>
          <p:nvPr/>
        </p:nvSpPr>
        <p:spPr>
          <a:xfrm>
            <a:off x="607763" y="2415554"/>
            <a:ext cx="110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1C995D-A0F4-D652-AF48-43AA62103DE4}"/>
              </a:ext>
            </a:extLst>
          </p:cNvPr>
          <p:cNvSpPr txBox="1"/>
          <p:nvPr/>
        </p:nvSpPr>
        <p:spPr>
          <a:xfrm>
            <a:off x="2779018" y="2459504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96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5968FE-3296-48EE-865C-142888D8FD0F}"/>
              </a:ext>
            </a:extLst>
          </p:cNvPr>
          <p:cNvSpPr txBox="1"/>
          <p:nvPr/>
        </p:nvSpPr>
        <p:spPr>
          <a:xfrm>
            <a:off x="607762" y="3149785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70B0F6-2568-E263-626A-CE1919CC47A3}"/>
              </a:ext>
            </a:extLst>
          </p:cNvPr>
          <p:cNvSpPr txBox="1"/>
          <p:nvPr/>
        </p:nvSpPr>
        <p:spPr>
          <a:xfrm>
            <a:off x="2779018" y="3149785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1DF7B9-1BFE-3C98-B2FA-418EFBB05F8D}"/>
              </a:ext>
            </a:extLst>
          </p:cNvPr>
          <p:cNvSpPr txBox="1"/>
          <p:nvPr/>
        </p:nvSpPr>
        <p:spPr>
          <a:xfrm>
            <a:off x="607762" y="3841850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5D24C3-90C5-6CF0-EA78-7C0BF556DD0D}"/>
              </a:ext>
            </a:extLst>
          </p:cNvPr>
          <p:cNvSpPr txBox="1"/>
          <p:nvPr/>
        </p:nvSpPr>
        <p:spPr>
          <a:xfrm>
            <a:off x="2845690" y="3841850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1BE2A1-EB6B-4899-A6B0-54062A451855}"/>
              </a:ext>
            </a:extLst>
          </p:cNvPr>
          <p:cNvSpPr txBox="1"/>
          <p:nvPr/>
        </p:nvSpPr>
        <p:spPr>
          <a:xfrm>
            <a:off x="7242990" y="97291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BE0AFF-0AE6-9DAE-EB89-B2C3CF72245D}"/>
              </a:ext>
            </a:extLst>
          </p:cNvPr>
          <p:cNvSpPr txBox="1"/>
          <p:nvPr/>
        </p:nvSpPr>
        <p:spPr>
          <a:xfrm>
            <a:off x="5878319" y="2138554"/>
            <a:ext cx="489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3CFE12-58DD-DDAC-F1E4-DB9CE3CC53C3}"/>
              </a:ext>
            </a:extLst>
          </p:cNvPr>
          <p:cNvSpPr txBox="1"/>
          <p:nvPr/>
        </p:nvSpPr>
        <p:spPr>
          <a:xfrm>
            <a:off x="5878319" y="3459028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96 – 62 = 34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B77DD6-F4E9-1308-1A23-85D50A584A7B}"/>
              </a:ext>
            </a:extLst>
          </p:cNvPr>
          <p:cNvSpPr txBox="1"/>
          <p:nvPr/>
        </p:nvSpPr>
        <p:spPr>
          <a:xfrm>
            <a:off x="5878319" y="413257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34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xmlns="" id="{B29E1C92-35E3-B799-2414-323364CC763C}"/>
              </a:ext>
            </a:extLst>
          </p:cNvPr>
          <p:cNvSpPr/>
          <p:nvPr/>
        </p:nvSpPr>
        <p:spPr>
          <a:xfrm>
            <a:off x="751215" y="1729742"/>
            <a:ext cx="6221350" cy="3365500"/>
          </a:xfrm>
          <a:prstGeom prst="wedgeRoundRectCallout">
            <a:avLst>
              <a:gd name="adj1" fmla="val 60220"/>
              <a:gd name="adj2" fmla="val 4561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" name="图片 12" descr="图形用户界面, 应用程序&#10;&#10;描述已自动生成">
            <a:extLst>
              <a:ext uri="{FF2B5EF4-FFF2-40B4-BE49-F238E27FC236}">
                <a16:creationId xmlns:a16="http://schemas.microsoft.com/office/drawing/2014/main" xmlns="" id="{91651E7E-6289-2073-B544-6EA7148AF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789" r="2765" b="41376"/>
          <a:stretch/>
        </p:blipFill>
        <p:spPr>
          <a:xfrm>
            <a:off x="517524" y="444885"/>
            <a:ext cx="1928774" cy="1241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60353C-A86B-87ED-DF49-403AA8EE97D4}"/>
              </a:ext>
            </a:extLst>
          </p:cNvPr>
          <p:cNvSpPr txBox="1"/>
          <p:nvPr/>
        </p:nvSpPr>
        <p:spPr>
          <a:xfrm>
            <a:off x="2446298" y="693738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SỐ?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1D7B38-E682-398D-5122-EF591568F160}"/>
              </a:ext>
            </a:extLst>
          </p:cNvPr>
          <p:cNvSpPr/>
          <p:nvPr/>
        </p:nvSpPr>
        <p:spPr>
          <a:xfrm>
            <a:off x="862189" y="4341027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D0629FC-CCAB-CA41-C62C-6A4DD5AC2BDB}"/>
              </a:ext>
            </a:extLst>
          </p:cNvPr>
          <p:cNvSpPr/>
          <p:nvPr/>
        </p:nvSpPr>
        <p:spPr>
          <a:xfrm>
            <a:off x="1998930" y="1713124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FC3DD7B-10C1-02DF-6668-E4FACAB2BE86}"/>
              </a:ext>
            </a:extLst>
          </p:cNvPr>
          <p:cNvSpPr/>
          <p:nvPr/>
        </p:nvSpPr>
        <p:spPr>
          <a:xfrm>
            <a:off x="3183506" y="4341027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79F107A-AE5A-AEB3-D9EB-3079C12C451C}"/>
              </a:ext>
            </a:extLst>
          </p:cNvPr>
          <p:cNvCxnSpPr>
            <a:cxnSpLocks/>
            <a:stCxn id="10" idx="3"/>
            <a:endCxn id="4" idx="0"/>
          </p:cNvCxnSpPr>
          <p:nvPr/>
        </p:nvCxnSpPr>
        <p:spPr>
          <a:xfrm flipH="1">
            <a:off x="1309557" y="2476829"/>
            <a:ext cx="820404" cy="1864198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C0BDEEE-5C46-5A2D-13AC-0700C8A14021}"/>
              </a:ext>
            </a:extLst>
          </p:cNvPr>
          <p:cNvCxnSpPr>
            <a:cxnSpLocks/>
            <a:stCxn id="11" idx="2"/>
            <a:endCxn id="4" idx="6"/>
          </p:cNvCxnSpPr>
          <p:nvPr/>
        </p:nvCxnSpPr>
        <p:spPr>
          <a:xfrm flipH="1">
            <a:off x="1756925" y="4788395"/>
            <a:ext cx="1426581" cy="0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04A9B6C-62E0-C918-0B2E-E2E4AACA12B8}"/>
              </a:ext>
            </a:extLst>
          </p:cNvPr>
          <p:cNvCxnSpPr>
            <a:cxnSpLocks/>
            <a:stCxn id="11" idx="0"/>
            <a:endCxn id="10" idx="5"/>
          </p:cNvCxnSpPr>
          <p:nvPr/>
        </p:nvCxnSpPr>
        <p:spPr>
          <a:xfrm flipH="1" flipV="1">
            <a:off x="2762635" y="2476829"/>
            <a:ext cx="868239" cy="1864198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86FD1A86-2651-C543-2324-6316655317B7}"/>
              </a:ext>
            </a:extLst>
          </p:cNvPr>
          <p:cNvSpPr/>
          <p:nvPr/>
        </p:nvSpPr>
        <p:spPr>
          <a:xfrm>
            <a:off x="4590573" y="4313797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54488F60-94D4-7055-50B4-73BC4BB87880}"/>
              </a:ext>
            </a:extLst>
          </p:cNvPr>
          <p:cNvSpPr/>
          <p:nvPr/>
        </p:nvSpPr>
        <p:spPr>
          <a:xfrm>
            <a:off x="5727314" y="1685894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6ADFC2B-F1E1-D488-6AA8-69EE68886321}"/>
              </a:ext>
            </a:extLst>
          </p:cNvPr>
          <p:cNvSpPr/>
          <p:nvPr/>
        </p:nvSpPr>
        <p:spPr>
          <a:xfrm>
            <a:off x="6911890" y="4313797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ABFC2E60-7A9F-E02F-64C3-9106FB41065A}"/>
              </a:ext>
            </a:extLst>
          </p:cNvPr>
          <p:cNvCxnSpPr>
            <a:cxnSpLocks/>
            <a:stCxn id="53" idx="3"/>
            <a:endCxn id="52" idx="0"/>
          </p:cNvCxnSpPr>
          <p:nvPr/>
        </p:nvCxnSpPr>
        <p:spPr>
          <a:xfrm flipH="1">
            <a:off x="5037941" y="2449599"/>
            <a:ext cx="820404" cy="1864198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BA2AC011-AC42-3277-6A71-0EBC235C44E0}"/>
              </a:ext>
            </a:extLst>
          </p:cNvPr>
          <p:cNvCxnSpPr>
            <a:cxnSpLocks/>
            <a:stCxn id="54" idx="2"/>
            <a:endCxn id="52" idx="6"/>
          </p:cNvCxnSpPr>
          <p:nvPr/>
        </p:nvCxnSpPr>
        <p:spPr>
          <a:xfrm flipH="1">
            <a:off x="5485309" y="4761165"/>
            <a:ext cx="1426581" cy="0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C3E9BDDD-7D73-BD40-6541-C46526C9E5CF}"/>
              </a:ext>
            </a:extLst>
          </p:cNvPr>
          <p:cNvCxnSpPr>
            <a:cxnSpLocks/>
            <a:stCxn id="54" idx="0"/>
            <a:endCxn id="53" idx="5"/>
          </p:cNvCxnSpPr>
          <p:nvPr/>
        </p:nvCxnSpPr>
        <p:spPr>
          <a:xfrm flipH="1" flipV="1">
            <a:off x="6491019" y="2449599"/>
            <a:ext cx="868239" cy="1864198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7124C1C-19C2-0F6B-23A0-63D3949E1CAF}"/>
              </a:ext>
            </a:extLst>
          </p:cNvPr>
          <p:cNvSpPr/>
          <p:nvPr/>
        </p:nvSpPr>
        <p:spPr>
          <a:xfrm>
            <a:off x="8324491" y="4313797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C6D67A6B-B909-86EB-4C43-AA7BF8D62E24}"/>
              </a:ext>
            </a:extLst>
          </p:cNvPr>
          <p:cNvSpPr/>
          <p:nvPr/>
        </p:nvSpPr>
        <p:spPr>
          <a:xfrm>
            <a:off x="9461232" y="1685894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33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3D12084-A435-C9A5-9F9A-B20503605BBB}"/>
              </a:ext>
            </a:extLst>
          </p:cNvPr>
          <p:cNvSpPr/>
          <p:nvPr/>
        </p:nvSpPr>
        <p:spPr>
          <a:xfrm>
            <a:off x="10645808" y="4313797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11EA52F0-3BCE-A25B-6F40-569C36B0BC8A}"/>
              </a:ext>
            </a:extLst>
          </p:cNvPr>
          <p:cNvCxnSpPr>
            <a:cxnSpLocks/>
            <a:stCxn id="59" idx="3"/>
            <a:endCxn id="58" idx="0"/>
          </p:cNvCxnSpPr>
          <p:nvPr/>
        </p:nvCxnSpPr>
        <p:spPr>
          <a:xfrm flipH="1">
            <a:off x="8771859" y="2449599"/>
            <a:ext cx="820404" cy="1864198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2720749F-4FF5-85FF-5964-F2B7C8643E05}"/>
              </a:ext>
            </a:extLst>
          </p:cNvPr>
          <p:cNvCxnSpPr>
            <a:cxnSpLocks/>
            <a:stCxn id="60" idx="2"/>
            <a:endCxn id="58" idx="6"/>
          </p:cNvCxnSpPr>
          <p:nvPr/>
        </p:nvCxnSpPr>
        <p:spPr>
          <a:xfrm flipH="1">
            <a:off x="9219227" y="4761165"/>
            <a:ext cx="1426581" cy="0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E0D941B-E4C2-0A17-D5FA-22B2B5F58850}"/>
              </a:ext>
            </a:extLst>
          </p:cNvPr>
          <p:cNvCxnSpPr>
            <a:cxnSpLocks/>
            <a:stCxn id="60" idx="0"/>
            <a:endCxn id="59" idx="5"/>
          </p:cNvCxnSpPr>
          <p:nvPr/>
        </p:nvCxnSpPr>
        <p:spPr>
          <a:xfrm flipH="1" flipV="1">
            <a:off x="10224937" y="2449599"/>
            <a:ext cx="868239" cy="1864198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9DF9774-B814-ADBB-1551-EB25ECF1C713}"/>
              </a:ext>
            </a:extLst>
          </p:cNvPr>
          <p:cNvSpPr txBox="1"/>
          <p:nvPr/>
        </p:nvSpPr>
        <p:spPr>
          <a:xfrm>
            <a:off x="2060381" y="3354947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19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F68AEEC-7E73-33D0-502D-958FDC5BF043}"/>
              </a:ext>
            </a:extLst>
          </p:cNvPr>
          <p:cNvSpPr txBox="1"/>
          <p:nvPr/>
        </p:nvSpPr>
        <p:spPr>
          <a:xfrm>
            <a:off x="5788397" y="3408928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28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1FE1C8D-4DE1-A063-4879-63F4AF88EE63}"/>
              </a:ext>
            </a:extLst>
          </p:cNvPr>
          <p:cNvSpPr txBox="1"/>
          <p:nvPr/>
        </p:nvSpPr>
        <p:spPr>
          <a:xfrm>
            <a:off x="9535564" y="3260436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59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484FCF4-BE18-EAFE-E866-93AF59F1B221}"/>
              </a:ext>
            </a:extLst>
          </p:cNvPr>
          <p:cNvSpPr txBox="1"/>
          <p:nvPr/>
        </p:nvSpPr>
        <p:spPr>
          <a:xfrm>
            <a:off x="9656566" y="3260436"/>
            <a:ext cx="5040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4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148264-07F5-6D3F-A025-4A435C108FD3}"/>
              </a:ext>
            </a:extLst>
          </p:cNvPr>
          <p:cNvSpPr txBox="1"/>
          <p:nvPr/>
        </p:nvSpPr>
        <p:spPr>
          <a:xfrm>
            <a:off x="973943" y="5369234"/>
            <a:ext cx="2937421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+ 4 + 3 = 19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3F37E7-9B5F-3DAF-1212-71A034B61F1D}"/>
              </a:ext>
            </a:extLst>
          </p:cNvPr>
          <p:cNvSpPr txBox="1"/>
          <p:nvPr/>
        </p:nvSpPr>
        <p:spPr>
          <a:xfrm>
            <a:off x="4626789" y="5391220"/>
            <a:ext cx="3179837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10 + 5 + 12 = 28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844FC5E-592E-662F-D4D6-177D4B5C5E26}"/>
              </a:ext>
            </a:extLst>
          </p:cNvPr>
          <p:cNvSpPr txBox="1"/>
          <p:nvPr/>
        </p:nvSpPr>
        <p:spPr>
          <a:xfrm>
            <a:off x="8392391" y="5369234"/>
            <a:ext cx="3179837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33 + 20 + 6 = 59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 animBg="1"/>
      <p:bldP spid="10" grpId="0" animBg="1"/>
      <p:bldP spid="1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6" grpId="0"/>
      <p:bldP spid="67" grpId="0"/>
      <p:bldP spid="26" grpId="0"/>
      <p:bldP spid="68" grpId="0" animBg="1"/>
      <p:bldP spid="68" grpId="1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234E84E-284F-1014-D47A-CEA0AE346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512" y="3088432"/>
            <a:ext cx="3582955" cy="35829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7C9CD4-5B39-4BB2-3E3C-A0349EA0232A}"/>
              </a:ext>
            </a:extLst>
          </p:cNvPr>
          <p:cNvGrpSpPr/>
          <p:nvPr/>
        </p:nvGrpSpPr>
        <p:grpSpPr>
          <a:xfrm>
            <a:off x="1034533" y="705212"/>
            <a:ext cx="6318483" cy="6320267"/>
            <a:chOff x="1034533" y="705212"/>
            <a:chExt cx="6318483" cy="632026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80241574-66A4-A2F9-A83F-C5AC456E5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533" y="705212"/>
              <a:ext cx="6318483" cy="63202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15C676A-6D53-9A7F-942F-A40D95653233}"/>
                </a:ext>
              </a:extLst>
            </p:cNvPr>
            <p:cNvSpPr txBox="1"/>
            <p:nvPr/>
          </p:nvSpPr>
          <p:spPr>
            <a:xfrm>
              <a:off x="1940033" y="3556470"/>
              <a:ext cx="49622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685800" indent="-6858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9F095F-7091-8E7E-44D9-A37BBF4C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493" y="350253"/>
            <a:ext cx="541981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DBDCBF-9D31-0944-BEB2-3FE304A00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95" y="501892"/>
            <a:ext cx="9736156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xmlns="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-98323" y="82778"/>
            <a:ext cx="12290323" cy="6953748"/>
          </a:xfrm>
          <a:prstGeom prst="rect">
            <a:avLst/>
          </a:pr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852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77" y="213968"/>
            <a:ext cx="2007668" cy="2007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FCDEB2-FC7C-2B5E-F49B-9D2362B1F10A}"/>
              </a:ext>
            </a:extLst>
          </p:cNvPr>
          <p:cNvSpPr txBox="1"/>
          <p:nvPr/>
        </p:nvSpPr>
        <p:spPr>
          <a:xfrm>
            <a:off x="1015249" y="1679528"/>
            <a:ext cx="10161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kĩ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năng</a:t>
            </a:r>
            <a:endParaRPr lang="en-US" sz="2400" b="1" dirty="0">
              <a:solidFill>
                <a:srgbClr val="5E96B3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nhẩm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hợp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tròn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tìm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yếu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so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trình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bày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lời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bước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quan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</a:t>
            </a:r>
          </a:p>
          <a:p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Phát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triển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lực</a:t>
            </a:r>
            <a:endParaRPr lang="en-US" sz="2400" b="1" dirty="0">
              <a:solidFill>
                <a:srgbClr val="5E96B3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giao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tư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duy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lập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luận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qua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quan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so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sánh</a:t>
            </a:r>
            <a:endParaRPr lang="en-US" sz="2400" dirty="0">
              <a:solidFill>
                <a:srgbClr val="F37A72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5426AC-D3E3-F26B-4EBF-B88AF9AA6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143" y="708453"/>
            <a:ext cx="6023370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E425AD-CE40-5D8F-BF77-90CDE11BC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14" y="912970"/>
            <a:ext cx="963861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xmlns="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121" y="14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xmlns="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D3183B-87C6-8A43-6650-8CCFD4FAF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675" y="1036056"/>
            <a:ext cx="9339881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 descr="图形用户界面, 应用程序&#10;&#10;描述已自动生成">
            <a:extLst>
              <a:ext uri="{FF2B5EF4-FFF2-40B4-BE49-F238E27FC236}">
                <a16:creationId xmlns:a16="http://schemas.microsoft.com/office/drawing/2014/main" xmlns="" id="{DBF3E1DB-1933-7A09-DFA2-B7158F25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59" r="2121" b="61906"/>
          <a:stretch/>
        </p:blipFill>
        <p:spPr>
          <a:xfrm>
            <a:off x="510533" y="688960"/>
            <a:ext cx="2105495" cy="133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B4B289-5B50-3443-A2C5-9A83E22B8FC5}"/>
              </a:ext>
            </a:extLst>
          </p:cNvPr>
          <p:cNvSpPr txBox="1"/>
          <p:nvPr/>
        </p:nvSpPr>
        <p:spPr>
          <a:xfrm>
            <a:off x="2477728" y="688960"/>
            <a:ext cx="8986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a)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Những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phép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nào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dưới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đây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cùng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kết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quả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78596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D236BFB-8FAC-3841-7BC7-0DAB8DDF240E}"/>
              </a:ext>
            </a:extLst>
          </p:cNvPr>
          <p:cNvGrpSpPr/>
          <p:nvPr/>
        </p:nvGrpSpPr>
        <p:grpSpPr>
          <a:xfrm>
            <a:off x="1917291" y="2624141"/>
            <a:ext cx="1918801" cy="2389018"/>
            <a:chOff x="1917291" y="2899193"/>
            <a:chExt cx="1918801" cy="23890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33CF1F3-DABC-FFB8-D2D4-3308C609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291" y="2899193"/>
              <a:ext cx="1918801" cy="23890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ABD7035-28AB-516D-6A1B-6AB4FB05B427}"/>
                </a:ext>
              </a:extLst>
            </p:cNvPr>
            <p:cNvSpPr txBox="1"/>
            <p:nvPr/>
          </p:nvSpPr>
          <p:spPr>
            <a:xfrm>
              <a:off x="2034521" y="3956657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97 – 7 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38C35CF-5838-E455-DB8E-96B8DCA7A3B9}"/>
              </a:ext>
            </a:extLst>
          </p:cNvPr>
          <p:cNvGrpSpPr/>
          <p:nvPr/>
        </p:nvGrpSpPr>
        <p:grpSpPr>
          <a:xfrm>
            <a:off x="5052269" y="2533672"/>
            <a:ext cx="1918801" cy="2389018"/>
            <a:chOff x="5048866" y="2899193"/>
            <a:chExt cx="1918801" cy="23890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619608C-0B5E-9CE0-1545-FA7DCDB5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66" y="2899193"/>
              <a:ext cx="1918801" cy="23890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9C05E3F-AFC6-ADC8-7830-26841E3E00C5}"/>
                </a:ext>
              </a:extLst>
            </p:cNvPr>
            <p:cNvSpPr txBox="1"/>
            <p:nvPr/>
          </p:nvSpPr>
          <p:spPr>
            <a:xfrm>
              <a:off x="5224333" y="3956657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5 + 90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BB29E0-87D8-4FEB-7C9D-82654C3BEC07}"/>
              </a:ext>
            </a:extLst>
          </p:cNvPr>
          <p:cNvGrpSpPr/>
          <p:nvPr/>
        </p:nvGrpSpPr>
        <p:grpSpPr>
          <a:xfrm>
            <a:off x="8187247" y="2624141"/>
            <a:ext cx="1918801" cy="2389018"/>
            <a:chOff x="8180441" y="3002431"/>
            <a:chExt cx="1918801" cy="23890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C922522-3120-0075-187B-55E2ED1AF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441" y="3002431"/>
              <a:ext cx="1918801" cy="23890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64539C7-95AF-6F03-FACE-3405E6891618}"/>
                </a:ext>
              </a:extLst>
            </p:cNvPr>
            <p:cNvSpPr txBox="1"/>
            <p:nvPr/>
          </p:nvSpPr>
          <p:spPr>
            <a:xfrm>
              <a:off x="8355908" y="4077520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98 - 3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E2D7B8-98AA-8A4E-4D6A-E6727D92D0CD}"/>
              </a:ext>
            </a:extLst>
          </p:cNvPr>
          <p:cNvSpPr txBox="1"/>
          <p:nvPr/>
        </p:nvSpPr>
        <p:spPr>
          <a:xfrm>
            <a:off x="1415796" y="5123789"/>
            <a:ext cx="3234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97 – 7 = 90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9188E5-C873-A103-3F7D-0DAB1D3B5027}"/>
              </a:ext>
            </a:extLst>
          </p:cNvPr>
          <p:cNvSpPr txBox="1"/>
          <p:nvPr/>
        </p:nvSpPr>
        <p:spPr>
          <a:xfrm>
            <a:off x="4649854" y="5123788"/>
            <a:ext cx="294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5 + 90 = 95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C6E287-471B-6CD6-D1E0-88C65871D8A0}"/>
              </a:ext>
            </a:extLst>
          </p:cNvPr>
          <p:cNvSpPr txBox="1"/>
          <p:nvPr/>
        </p:nvSpPr>
        <p:spPr>
          <a:xfrm>
            <a:off x="7959968" y="5123788"/>
            <a:ext cx="294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98 – 3 = 95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4" grpId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 descr="图形用户界面, 应用程序&#10;&#10;描述已自动生成">
            <a:extLst>
              <a:ext uri="{FF2B5EF4-FFF2-40B4-BE49-F238E27FC236}">
                <a16:creationId xmlns:a16="http://schemas.microsoft.com/office/drawing/2014/main" xmlns="" id="{DBF3E1DB-1933-7A09-DFA2-B7158F25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59" r="2121" b="61906"/>
          <a:stretch/>
        </p:blipFill>
        <p:spPr>
          <a:xfrm>
            <a:off x="401730" y="580805"/>
            <a:ext cx="2105495" cy="133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B4B289-5B50-3443-A2C5-9A83E22B8FC5}"/>
              </a:ext>
            </a:extLst>
          </p:cNvPr>
          <p:cNvSpPr txBox="1"/>
          <p:nvPr/>
        </p:nvSpPr>
        <p:spPr>
          <a:xfrm>
            <a:off x="2507225" y="688960"/>
            <a:ext cx="89571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b)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Những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phép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nào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dưới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đây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kết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quả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bé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nhất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78596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C62245E-BEB1-F6A5-BA34-59FEFB8DA8C6}"/>
              </a:ext>
            </a:extLst>
          </p:cNvPr>
          <p:cNvGrpSpPr/>
          <p:nvPr/>
        </p:nvGrpSpPr>
        <p:grpSpPr>
          <a:xfrm>
            <a:off x="1358913" y="2622792"/>
            <a:ext cx="2105495" cy="2219808"/>
            <a:chOff x="1358913" y="2622792"/>
            <a:chExt cx="2105495" cy="22198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1CB0202-9B03-8D45-77F3-B3EA6A312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7A73D7E-D3FE-7355-9FD7-6C05461438CC}"/>
                </a:ext>
              </a:extLst>
            </p:cNvPr>
            <p:cNvSpPr txBox="1"/>
            <p:nvPr/>
          </p:nvSpPr>
          <p:spPr>
            <a:xfrm>
              <a:off x="1635558" y="3429000"/>
              <a:ext cx="16090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35 + 1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8FE2C8-F4C1-E5F6-1247-B0DA41FFAD92}"/>
              </a:ext>
            </a:extLst>
          </p:cNvPr>
          <p:cNvGrpSpPr/>
          <p:nvPr/>
        </p:nvGrpSpPr>
        <p:grpSpPr>
          <a:xfrm>
            <a:off x="4667468" y="2649831"/>
            <a:ext cx="2105495" cy="2219808"/>
            <a:chOff x="1358913" y="2622792"/>
            <a:chExt cx="2105495" cy="22198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0DA884C-8C58-5EC7-1705-5BA2BC39B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0C806DE-B2AC-E58D-67FB-2E3EA888E7E2}"/>
                </a:ext>
              </a:extLst>
            </p:cNvPr>
            <p:cNvSpPr txBox="1"/>
            <p:nvPr/>
          </p:nvSpPr>
          <p:spPr>
            <a:xfrm>
              <a:off x="1457235" y="3429000"/>
              <a:ext cx="18857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14 + 20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97EEF46-3AB7-F595-C336-0DAB91A2FB16}"/>
              </a:ext>
            </a:extLst>
          </p:cNvPr>
          <p:cNvGrpSpPr/>
          <p:nvPr/>
        </p:nvGrpSpPr>
        <p:grpSpPr>
          <a:xfrm>
            <a:off x="8074345" y="2649831"/>
            <a:ext cx="2105495" cy="2219808"/>
            <a:chOff x="1358913" y="2622792"/>
            <a:chExt cx="2105495" cy="2219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98B418F-A3F8-24DA-0796-C6884957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B17C8C5-7FA4-441C-EC70-60C1DEE3AE3E}"/>
                </a:ext>
              </a:extLst>
            </p:cNvPr>
            <p:cNvSpPr txBox="1"/>
            <p:nvPr/>
          </p:nvSpPr>
          <p:spPr>
            <a:xfrm>
              <a:off x="1430135" y="3429000"/>
              <a:ext cx="19630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49 - 10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23E033-9B8E-2EBA-D6DE-CF941F2EF965}"/>
              </a:ext>
            </a:extLst>
          </p:cNvPr>
          <p:cNvSpPr txBox="1"/>
          <p:nvPr/>
        </p:nvSpPr>
        <p:spPr>
          <a:xfrm>
            <a:off x="1072848" y="4973872"/>
            <a:ext cx="286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35 + 1 = 36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549ECC-4289-1E16-8AF0-42895A0D1506}"/>
              </a:ext>
            </a:extLst>
          </p:cNvPr>
          <p:cNvSpPr txBox="1"/>
          <p:nvPr/>
        </p:nvSpPr>
        <p:spPr>
          <a:xfrm>
            <a:off x="4214000" y="4973871"/>
            <a:ext cx="331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14 + 20 = 34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852D82-6C2D-0AB0-AFA2-D4E5352F1974}"/>
              </a:ext>
            </a:extLst>
          </p:cNvPr>
          <p:cNvSpPr txBox="1"/>
          <p:nvPr/>
        </p:nvSpPr>
        <p:spPr>
          <a:xfrm>
            <a:off x="7763323" y="4973871"/>
            <a:ext cx="3355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49 – 10 = 39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4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1" grpId="1"/>
      <p:bldP spid="21" grpId="2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xmlns="" id="{998227F9-7D29-F20C-2E0B-26DD38D6D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b="78907"/>
          <a:stretch/>
        </p:blipFill>
        <p:spPr>
          <a:xfrm>
            <a:off x="533208" y="695450"/>
            <a:ext cx="2068927" cy="1384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277FC7-3487-08DA-C96E-CB523711447D}"/>
              </a:ext>
            </a:extLst>
          </p:cNvPr>
          <p:cNvSpPr txBox="1"/>
          <p:nvPr/>
        </p:nvSpPr>
        <p:spPr>
          <a:xfrm>
            <a:off x="760162" y="2107125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10 +        = 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4B4343-BF5C-9314-D173-6A8ADDC14939}"/>
              </a:ext>
            </a:extLst>
          </p:cNvPr>
          <p:cNvGrpSpPr/>
          <p:nvPr/>
        </p:nvGrpSpPr>
        <p:grpSpPr>
          <a:xfrm>
            <a:off x="2891289" y="2203332"/>
            <a:ext cx="884951" cy="707886"/>
            <a:chOff x="2515719" y="2483702"/>
            <a:chExt cx="884951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6DBC11E-0677-7EC8-1E08-1D7E3E9F546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F238D3A-E26A-95A5-20B7-E8197FCFFD2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A5A9D8-B565-642A-AE83-735F56E7CD6E}"/>
              </a:ext>
            </a:extLst>
          </p:cNvPr>
          <p:cNvGrpSpPr/>
          <p:nvPr/>
        </p:nvGrpSpPr>
        <p:grpSpPr>
          <a:xfrm>
            <a:off x="2891289" y="2166291"/>
            <a:ext cx="815472" cy="744927"/>
            <a:chOff x="3208176" y="5138974"/>
            <a:chExt cx="815472" cy="7449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D61C6B3-8E43-5656-1FD4-0AEE9008248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FD2529-635C-BD0C-0C47-E174CB02E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9B198FC-18EB-EED7-0E4C-33AE57FF5CCA}"/>
              </a:ext>
            </a:extLst>
          </p:cNvPr>
          <p:cNvSpPr txBox="1"/>
          <p:nvPr/>
        </p:nvSpPr>
        <p:spPr>
          <a:xfrm>
            <a:off x="2308646" y="921484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SỐ?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F035E5-2AED-03B7-FFB6-6D90134520D6}"/>
              </a:ext>
            </a:extLst>
          </p:cNvPr>
          <p:cNvSpPr txBox="1"/>
          <p:nvPr/>
        </p:nvSpPr>
        <p:spPr>
          <a:xfrm>
            <a:off x="6375782" y="2141776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30 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        = 20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3433185-8B5C-A84A-F704-D91AA8EFDAA2}"/>
              </a:ext>
            </a:extLst>
          </p:cNvPr>
          <p:cNvGrpSpPr/>
          <p:nvPr/>
        </p:nvGrpSpPr>
        <p:grpSpPr>
          <a:xfrm>
            <a:off x="8471096" y="2203332"/>
            <a:ext cx="884951" cy="707886"/>
            <a:chOff x="2515719" y="2483702"/>
            <a:chExt cx="884951" cy="70788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DA8729CC-C540-8B43-9822-138010D3CB0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D788682-4ADE-42E9-59A8-6A32F12BB77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87B2BB7-2955-FDE4-B1AA-2A86D8FE7C50}"/>
              </a:ext>
            </a:extLst>
          </p:cNvPr>
          <p:cNvGrpSpPr/>
          <p:nvPr/>
        </p:nvGrpSpPr>
        <p:grpSpPr>
          <a:xfrm>
            <a:off x="8471096" y="2166291"/>
            <a:ext cx="815472" cy="744927"/>
            <a:chOff x="3208176" y="5138974"/>
            <a:chExt cx="815472" cy="74492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7341360C-E3F0-1A12-55E9-3FFCF7FB998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4BDE339-4007-FDC6-0144-299B00C64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AB0789C-F17F-F79A-46CF-A131EFEC51E1}"/>
              </a:ext>
            </a:extLst>
          </p:cNvPr>
          <p:cNvSpPr txBox="1"/>
          <p:nvPr/>
        </p:nvSpPr>
        <p:spPr>
          <a:xfrm>
            <a:off x="760162" y="3199573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c)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50 +        = 70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990CBAA-50B9-F059-D086-165AF0648E73}"/>
              </a:ext>
            </a:extLst>
          </p:cNvPr>
          <p:cNvGrpSpPr/>
          <p:nvPr/>
        </p:nvGrpSpPr>
        <p:grpSpPr>
          <a:xfrm>
            <a:off x="2891289" y="3295780"/>
            <a:ext cx="884951" cy="707886"/>
            <a:chOff x="2515719" y="2483702"/>
            <a:chExt cx="884951" cy="70788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780E6FAF-EE26-82FE-798C-EE472D6074E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5142794-A096-6658-4BE3-AD8E8520A60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719907B-8B31-75A4-A3EF-F88407C62821}"/>
              </a:ext>
            </a:extLst>
          </p:cNvPr>
          <p:cNvGrpSpPr/>
          <p:nvPr/>
        </p:nvGrpSpPr>
        <p:grpSpPr>
          <a:xfrm>
            <a:off x="2905432" y="3285643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0BD070AA-D676-F3C4-BD82-9AC127845E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F0A991A1-DED7-47AC-F7D7-6957140AC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A63DA4B-B783-5926-D85F-78550C1EF27D}"/>
              </a:ext>
            </a:extLst>
          </p:cNvPr>
          <p:cNvSpPr txBox="1"/>
          <p:nvPr/>
        </p:nvSpPr>
        <p:spPr>
          <a:xfrm>
            <a:off x="6375782" y="3234224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d)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80 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        = 40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88AB180-743F-2C46-C3E5-F2245731D843}"/>
              </a:ext>
            </a:extLst>
          </p:cNvPr>
          <p:cNvGrpSpPr/>
          <p:nvPr/>
        </p:nvGrpSpPr>
        <p:grpSpPr>
          <a:xfrm>
            <a:off x="8471096" y="3295780"/>
            <a:ext cx="884951" cy="707886"/>
            <a:chOff x="2515719" y="2483702"/>
            <a:chExt cx="884951" cy="70788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95BE101-06F3-CCAC-487E-01F3ACB1C13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CFFC33CC-50EF-27F9-C258-BF664516F97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3273DBF-22D0-3A4E-8529-51FE4173066B}"/>
              </a:ext>
            </a:extLst>
          </p:cNvPr>
          <p:cNvGrpSpPr/>
          <p:nvPr/>
        </p:nvGrpSpPr>
        <p:grpSpPr>
          <a:xfrm>
            <a:off x="8470094" y="3292567"/>
            <a:ext cx="815472" cy="744927"/>
            <a:chOff x="3208176" y="5138974"/>
            <a:chExt cx="815472" cy="74492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64E17A02-27B3-66AB-42A6-60C05A2DB0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7251CB98-8272-26A1-C512-31565D7CC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7" grpId="0"/>
      <p:bldP spid="44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xmlns="" id="{6D0B616B-7DEE-B5BA-B8EA-94050BDB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482" r="50000" b="81375"/>
          <a:stretch/>
        </p:blipFill>
        <p:spPr>
          <a:xfrm>
            <a:off x="685575" y="829032"/>
            <a:ext cx="1800329" cy="1088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C6FA1-D2BB-6AF0-7348-434FFE81A565}"/>
              </a:ext>
            </a:extLst>
          </p:cNvPr>
          <p:cNvSpPr txBox="1"/>
          <p:nvPr/>
        </p:nvSpPr>
        <p:spPr>
          <a:xfrm>
            <a:off x="2485904" y="938089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5865AD-D82B-9F8C-E361-3EE693EE9A90}"/>
              </a:ext>
            </a:extLst>
          </p:cNvPr>
          <p:cNvGrpSpPr/>
          <p:nvPr/>
        </p:nvGrpSpPr>
        <p:grpSpPr>
          <a:xfrm>
            <a:off x="966640" y="2088862"/>
            <a:ext cx="4543521" cy="886867"/>
            <a:chOff x="966640" y="2088862"/>
            <a:chExt cx="4543521" cy="8868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17D4D45-340F-3497-D229-8D9985A667B3}"/>
                </a:ext>
              </a:extLst>
            </p:cNvPr>
            <p:cNvSpPr/>
            <p:nvPr/>
          </p:nvSpPr>
          <p:spPr>
            <a:xfrm>
              <a:off x="966640" y="2144733"/>
              <a:ext cx="4401773" cy="830996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DB5F8E-7E05-3105-4309-A1B9BE84BC91}"/>
                </a:ext>
              </a:extLst>
            </p:cNvPr>
            <p:cNvSpPr txBox="1"/>
            <p:nvPr/>
          </p:nvSpPr>
          <p:spPr>
            <a:xfrm>
              <a:off x="966640" y="2088862"/>
              <a:ext cx="4543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 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50 + 18 – 45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F93B3B7-891C-C75A-6F32-F5D5FF1F415A}"/>
              </a:ext>
            </a:extLst>
          </p:cNvPr>
          <p:cNvGrpSpPr/>
          <p:nvPr/>
        </p:nvGrpSpPr>
        <p:grpSpPr>
          <a:xfrm>
            <a:off x="6548284" y="2126790"/>
            <a:ext cx="4677076" cy="848939"/>
            <a:chOff x="6548284" y="2126790"/>
            <a:chExt cx="4677076" cy="8489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C0C2000-167C-58A6-910E-AB5D70A95D5E}"/>
                </a:ext>
              </a:extLst>
            </p:cNvPr>
            <p:cNvSpPr/>
            <p:nvPr/>
          </p:nvSpPr>
          <p:spPr>
            <a:xfrm>
              <a:off x="6548284" y="2144733"/>
              <a:ext cx="4401773" cy="830996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99C5A4-2955-C181-D59F-9E048E8ABCCB}"/>
                </a:ext>
              </a:extLst>
            </p:cNvPr>
            <p:cNvSpPr txBox="1"/>
            <p:nvPr/>
          </p:nvSpPr>
          <p:spPr>
            <a:xfrm>
              <a:off x="6681839" y="2126790"/>
              <a:ext cx="4543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 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76– 56 + 27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4879D-5B2D-FEB0-2315-833128104344}"/>
              </a:ext>
            </a:extLst>
          </p:cNvPr>
          <p:cNvSpPr txBox="1"/>
          <p:nvPr/>
        </p:nvSpPr>
        <p:spPr>
          <a:xfrm>
            <a:off x="1220621" y="3091431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F68E7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68 – 45 </a:t>
            </a:r>
            <a:endParaRPr lang="en-US" sz="6000" b="1" dirty="0">
              <a:solidFill>
                <a:srgbClr val="EF68E7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6B3E7C-1AE9-8280-D399-72266D9BFF01}"/>
              </a:ext>
            </a:extLst>
          </p:cNvPr>
          <p:cNvSpPr txBox="1"/>
          <p:nvPr/>
        </p:nvSpPr>
        <p:spPr>
          <a:xfrm>
            <a:off x="1220621" y="3922428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F68E7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23</a:t>
            </a:r>
            <a:endParaRPr lang="en-US" sz="6000" b="1" dirty="0">
              <a:solidFill>
                <a:srgbClr val="EF68E7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3EBDF8-0827-16C0-7755-694AC22367CC}"/>
              </a:ext>
            </a:extLst>
          </p:cNvPr>
          <p:cNvSpPr txBox="1"/>
          <p:nvPr/>
        </p:nvSpPr>
        <p:spPr>
          <a:xfrm>
            <a:off x="7207047" y="3051275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4A73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20 + 27</a:t>
            </a:r>
            <a:endParaRPr lang="en-US" sz="6000" b="1" dirty="0">
              <a:solidFill>
                <a:srgbClr val="44A73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C70B2A-56A9-393A-C8F8-1386614DD252}"/>
              </a:ext>
            </a:extLst>
          </p:cNvPr>
          <p:cNvSpPr txBox="1"/>
          <p:nvPr/>
        </p:nvSpPr>
        <p:spPr>
          <a:xfrm>
            <a:off x="7207047" y="3882272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4A73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47</a:t>
            </a:r>
            <a:endParaRPr lang="en-US" sz="6000" b="1" dirty="0">
              <a:solidFill>
                <a:srgbClr val="44A73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887ECF3B-1B7A-1D46-10C6-122AD4118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50000" b="62116"/>
          <a:stretch/>
        </p:blipFill>
        <p:spPr>
          <a:xfrm>
            <a:off x="1519013" y="581631"/>
            <a:ext cx="2036753" cy="1265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9F9F9D-9DE5-4E7B-1DD5-94F7B6EFA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7" t="34265" r="33710" b="15986"/>
          <a:stretch/>
        </p:blipFill>
        <p:spPr>
          <a:xfrm>
            <a:off x="5014450" y="887431"/>
            <a:ext cx="6274486" cy="5336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CAAA1A-F682-21E8-8C81-D7BBB2A73BB8}"/>
              </a:ext>
            </a:extLst>
          </p:cNvPr>
          <p:cNvSpPr txBox="1"/>
          <p:nvPr/>
        </p:nvSpPr>
        <p:spPr>
          <a:xfrm>
            <a:off x="730666" y="1945788"/>
            <a:ext cx="4116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96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62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68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394</Words>
  <Application>Microsoft Office PowerPoint</Application>
  <PresentationFormat>Custom</PresentationFormat>
  <Paragraphs>73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Times New Roman</vt:lpstr>
      <vt:lpstr>Calibri</vt:lpstr>
      <vt:lpstr>#9Slide07 Cadena</vt:lpstr>
      <vt:lpstr>字魂131号-酷乐潮玩体</vt:lpstr>
      <vt:lpstr>#9Slide07 HoneyCream</vt:lpstr>
      <vt:lpstr>#9Slide03 Arima Madurai</vt:lpstr>
      <vt:lpstr>思源黑体 CN Medium</vt:lpstr>
      <vt:lpstr>SVN-Ready</vt:lpstr>
      <vt:lpstr>思源黑体 CN</vt:lpstr>
      <vt:lpstr>SVN-Newton</vt:lpstr>
      <vt:lpstr>Calibri Light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huy_ctn</cp:lastModifiedBy>
  <cp:revision>23</cp:revision>
  <dcterms:created xsi:type="dcterms:W3CDTF">2022-07-17T23:53:28Z</dcterms:created>
  <dcterms:modified xsi:type="dcterms:W3CDTF">2024-09-18T05:42:39Z</dcterms:modified>
</cp:coreProperties>
</file>