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404" r:id="rId2"/>
    <p:sldId id="405" r:id="rId3"/>
    <p:sldId id="407" r:id="rId4"/>
    <p:sldId id="408" r:id="rId5"/>
    <p:sldId id="411" r:id="rId6"/>
    <p:sldId id="426" r:id="rId7"/>
    <p:sldId id="425" r:id="rId8"/>
    <p:sldId id="427" r:id="rId9"/>
    <p:sldId id="412" r:id="rId10"/>
    <p:sldId id="428" r:id="rId11"/>
    <p:sldId id="429" r:id="rId12"/>
    <p:sldId id="415" r:id="rId13"/>
    <p:sldId id="413" r:id="rId14"/>
    <p:sldId id="416" r:id="rId15"/>
    <p:sldId id="414" r:id="rId16"/>
    <p:sldId id="431" r:id="rId17"/>
    <p:sldId id="424" r:id="rId18"/>
  </p:sldIdLst>
  <p:sldSz cx="12192000" cy="6858000"/>
  <p:notesSz cx="6858000" cy="9144000"/>
  <p:embeddedFontLst>
    <p:embeddedFont>
      <p:font typeface="#9Slide07 HoneyCream" charset="0"/>
      <p:regular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#9Slide03 Arima Madurai" charset="0"/>
      <p:regular r:id="rId25"/>
    </p:embeddedFont>
    <p:embeddedFont>
      <p:font typeface="Calibri Light" charset="0"/>
      <p:regular r:id="rId26"/>
      <p:italic r:id="rId27"/>
    </p:embeddedFont>
    <p:embeddedFont>
      <p:font typeface="Cambria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C643"/>
    <a:srgbClr val="BDE4E9"/>
    <a:srgbClr val="C75039"/>
    <a:srgbClr val="925F3C"/>
    <a:srgbClr val="458C79"/>
    <a:srgbClr val="D0ECF0"/>
    <a:srgbClr val="F6ACCF"/>
    <a:srgbClr val="95989B"/>
    <a:srgbClr val="27A9DA"/>
    <a:srgbClr val="FDA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84183" autoAdjust="0"/>
  </p:normalViewPr>
  <p:slideViewPr>
    <p:cSldViewPr snapToGrid="0">
      <p:cViewPr varScale="1">
        <p:scale>
          <a:sx n="63" d="100"/>
          <a:sy n="63" d="100"/>
        </p:scale>
        <p:origin x="-132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1DFD9-CC7B-4BE5-84DD-6DF7223706E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DAE1-BE00-4FC4-81FD-CC9EB1627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8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88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039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677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909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895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730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723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172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105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462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245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555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8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D3BCE-5DC9-B7B6-8503-463C96DD23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48C6DD-FD37-C045-EBF9-B5D821759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4235C1-FA73-59AE-20D0-F37CE882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D364-5FCE-4881-9C0E-875659F3E34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EC5D30-EF46-4B54-C7A5-7F0FE4FE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868105-05B3-1D55-83AD-9800D7CF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FD94-9310-46B7-A12D-B0D8E0D4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47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2956A9-235F-708B-78A2-EC68EEA2D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CF474D-D031-AF6E-55D7-CE95CF6B3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71A058-932D-F4F5-3035-7C8D903C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D364-5FCE-4881-9C0E-875659F3E34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A5D495-2E19-1AF0-FA6E-52E5DB4D0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8A458B-0D78-EABD-CA1A-73696EEA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FD94-9310-46B7-A12D-B0D8E0D4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27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D4D2833-F288-FFA4-A6F9-C0E8FEDB56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BEFBD6-422F-42D4-4631-BE127083D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4E2BBC-93C8-1DA4-C93F-E18A0B60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D364-5FCE-4881-9C0E-875659F3E34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4C4E0C-B1B8-0FEA-D067-84E7AD59C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E362A3-B3BB-9374-5A4E-2CF72A1E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FD94-9310-46B7-A12D-B0D8E0D4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42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545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338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C93D8-B87A-0E71-01AE-75E650D179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12" y="157915"/>
            <a:ext cx="11985775" cy="67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1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3EA2F8-A569-E534-DACA-0BE29296D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A8A9B3-B9C9-2BCB-E3D2-F8B725D2A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62A4F-DCCA-5C69-C17C-DBECF6BF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D364-5FCE-4881-9C0E-875659F3E34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659DF9-AAF3-B5C1-FE38-1DF84ABBD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C23859-DD76-CAF5-D355-BDAD004D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FD94-9310-46B7-A12D-B0D8E0D4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5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E9337E-E394-1EBE-28FC-C2CA1FADA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7B9616-C1A8-7BE7-DD6A-6630BF2DF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3C59EF-ED1F-BB18-9796-AF6C614B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D364-5FCE-4881-9C0E-875659F3E34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37608D-18C3-680D-9A5D-B1B3B5C6C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49E9F6-7752-B209-A6D0-831A3BDC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FD94-9310-46B7-A12D-B0D8E0D4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4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5CAD43-22D8-9623-1B4E-2CA33B33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303D25-DD08-D8CA-439F-59E7E26AD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33114C0-CD6E-B289-8C13-1210FBBE5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328332-CBAE-EEC4-2BD5-BC51E2E75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D364-5FCE-4881-9C0E-875659F3E34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FFFF0FE-9A6A-5384-0B85-11337752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42110E-6322-ACB3-18B3-A75FE6D4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FD94-9310-46B7-A12D-B0D8E0D4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694078-F7C4-EF02-7BDE-5F958213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9AC591-F2FD-D029-2E4A-28E27BF54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5494D7-51EA-7340-0658-57BF0775A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0B01122-7642-273E-948E-9604564C1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402F953-E93D-150D-42FE-44CF55071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6EA225-6D3B-8593-FDD7-6F04169AA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D364-5FCE-4881-9C0E-875659F3E34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BCBDFB1-EDB7-C6F7-9994-8FA345D9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EBC05E-6C31-98F1-5C9B-A9FDE2EFE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FD94-9310-46B7-A12D-B0D8E0D4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8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5940D-75BD-1A37-81B5-2B712866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C173E4-E9C9-73A8-A4E9-86130D99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D364-5FCE-4881-9C0E-875659F3E34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8D4B46-96EF-8FCD-867F-456145B7A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DD5A13-6EAB-567C-B888-577FFB98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FD94-9310-46B7-A12D-B0D8E0D4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60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C44FBBD-8C9A-8B1A-CCCD-7AFC8E8B1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D364-5FCE-4881-9C0E-875659F3E34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96603C-6F42-ED28-C861-0C60A025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5A6915F-2469-19BB-25AE-04B31A71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FD94-9310-46B7-A12D-B0D8E0D4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3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266359-DE6D-1F7E-5A6A-EC5E19FEF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7CF385-87AA-8D48-4A7E-0C6DFBECC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5AC98D6-DC27-008E-894C-D51EC0EEF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5A2B98-D7F7-BEE1-5AC6-00D208816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D364-5FCE-4881-9C0E-875659F3E34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4A34BF-1BEF-B402-EC76-3953CD814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D839A6-0193-A8B0-71D9-7955A73B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FD94-9310-46B7-A12D-B0D8E0D4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3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6DAE9-79AA-BD93-0662-ABBC748D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E73D286-1E91-15AB-86CE-4A7725C50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16DC05-CF93-CFA4-2E30-4CBDC8690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73BDED-66AC-6916-FA8F-C1E58DC2F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D364-5FCE-4881-9C0E-875659F3E34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78D816-D4EE-D61A-57F8-575C6C102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CF55E9-2935-A5F8-4534-A5B6582E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FD94-9310-46B7-A12D-B0D8E0D4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0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0796D64-26C5-658C-685D-9102A875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104993-B97A-6033-F325-5A6926AB4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61AEF2-4D74-EF65-B938-CA75C16CD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8D364-5FCE-4881-9C0E-875659F3E34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95393D-5B2C-D943-328B-51F9F7B02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2655B4-D60A-9704-5060-79F0E82DF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EFD94-9310-46B7-A12D-B0D8E0D427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7259497E-9934-38F1-8ADC-62AA5475DAA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7C27118-69B9-0220-CD5E-94B5CF011AA3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C2B013-7F5B-372A-FB71-8BE79232149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C741976-7079-2238-336F-359A70EA889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F02B04-656D-C703-D766-8336DA5ED52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3707F43-FA66-BD0C-3F6D-C8D71F9B0DA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422773B-53A7-2441-30BC-B5E40FA2493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2FE1BD0-3F23-6C5F-186D-897B11CA653B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8CC643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8CC643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FA79842-6BFB-C322-F969-71152271DB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D0B48CA-9B5D-801F-7324-5404AAF743C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2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25269012-F429-F175-E458-C7CE144D1F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37" y="3778899"/>
            <a:ext cx="3028303" cy="3131287"/>
          </a:xfrm>
          <a:prstGeom prst="rect">
            <a:avLst/>
          </a:prstGeom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xmlns="" id="{E1579BED-ABD3-79AB-A0FB-B9E58D3BBF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7867">
            <a:off x="6356662" y="15058"/>
            <a:ext cx="2019066" cy="2178572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xmlns="" id="{0069EE2A-48C6-9152-C5FA-B313167D4C24}"/>
              </a:ext>
            </a:extLst>
          </p:cNvPr>
          <p:cNvSpPr txBox="1"/>
          <p:nvPr/>
        </p:nvSpPr>
        <p:spPr>
          <a:xfrm>
            <a:off x="-49160" y="26690"/>
            <a:ext cx="1210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err="1">
                <a:solidFill>
                  <a:srgbClr val="4B8A3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Măng</a:t>
            </a:r>
            <a:r>
              <a:rPr lang="en-US" sz="1600" b="1" dirty="0">
                <a:solidFill>
                  <a:srgbClr val="4B8A3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BB6AD0-1B86-86B2-CA0E-4F140ED79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97" y="544114"/>
            <a:ext cx="2225233" cy="1274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A855AA-C7A6-2D0A-93C3-9D0EEE864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955" y="932020"/>
            <a:ext cx="426147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E4FF8C-491D-8667-F9BB-42F36ECA7C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131" y="2072071"/>
            <a:ext cx="9961727" cy="4279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C8E5038-761D-1DAA-677F-11B21A3D46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3587" y="1294103"/>
            <a:ext cx="1167725" cy="178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A4F86F2-899C-2BEC-4BDA-3FA8BFFD2F3D}"/>
              </a:ext>
            </a:extLst>
          </p:cNvPr>
          <p:cNvGrpSpPr/>
          <p:nvPr/>
        </p:nvGrpSpPr>
        <p:grpSpPr>
          <a:xfrm>
            <a:off x="288291" y="262504"/>
            <a:ext cx="841938" cy="923330"/>
            <a:chOff x="1175657" y="704659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xmlns="" id="{4C564014-29D0-033C-486C-6FAB11674130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xmlns="" id="{2AD0EFB4-E3CA-8A83-7EE7-114358A4C7B9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75657" y="704659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4E23E1C-20B8-3023-EC41-4A9E3EFFC3E4}"/>
              </a:ext>
            </a:extLst>
          </p:cNvPr>
          <p:cNvGrpSpPr/>
          <p:nvPr/>
        </p:nvGrpSpPr>
        <p:grpSpPr>
          <a:xfrm>
            <a:off x="1212025" y="397599"/>
            <a:ext cx="5915988" cy="844221"/>
            <a:chOff x="2106579" y="908289"/>
            <a:chExt cx="4674392" cy="84422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DB833AFF-7EA0-7EDB-D139-3A721D1F0BA6}"/>
                </a:ext>
              </a:extLst>
            </p:cNvPr>
            <p:cNvSpPr/>
            <p:nvPr/>
          </p:nvSpPr>
          <p:spPr>
            <a:xfrm>
              <a:off x="2106579" y="908289"/>
              <a:ext cx="4600667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558CDC7-31C9-576D-0EFD-DA2AEE3A9B54}"/>
                </a:ext>
              </a:extLst>
            </p:cNvPr>
            <p:cNvSpPr txBox="1"/>
            <p:nvPr/>
          </p:nvSpPr>
          <p:spPr>
            <a:xfrm>
              <a:off x="2284785" y="987399"/>
              <a:ext cx="44961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4000" b="1" dirty="0">
                <a:latin typeface="SVN-Cookies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1CC4284-5634-D6B0-8A1D-6F1CFF9DD07E}"/>
              </a:ext>
            </a:extLst>
          </p:cNvPr>
          <p:cNvGrpSpPr/>
          <p:nvPr/>
        </p:nvGrpSpPr>
        <p:grpSpPr>
          <a:xfrm>
            <a:off x="433081" y="2070959"/>
            <a:ext cx="2376439" cy="2338086"/>
            <a:chOff x="643424" y="1263705"/>
            <a:chExt cx="2376439" cy="23380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742230C-5162-3025-B4B2-D9FC115B4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1" r="32851" b="65907"/>
            <a:stretch/>
          </p:blipFill>
          <p:spPr>
            <a:xfrm>
              <a:off x="643424" y="1263705"/>
              <a:ext cx="2376439" cy="233808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FDBA5D8-1A9F-6D5A-2B14-03DC5CC799E8}"/>
                </a:ext>
              </a:extLst>
            </p:cNvPr>
            <p:cNvSpPr txBox="1"/>
            <p:nvPr/>
          </p:nvSpPr>
          <p:spPr>
            <a:xfrm>
              <a:off x="945390" y="2038965"/>
              <a:ext cx="188963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+ 4</a:t>
              </a:r>
              <a:endParaRPr lang="en-US" sz="1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74C09DE-65F3-7ADF-44BA-8F7AF442F3E4}"/>
              </a:ext>
            </a:extLst>
          </p:cNvPr>
          <p:cNvGrpSpPr/>
          <p:nvPr/>
        </p:nvGrpSpPr>
        <p:grpSpPr>
          <a:xfrm>
            <a:off x="6381775" y="2070959"/>
            <a:ext cx="2475915" cy="2338086"/>
            <a:chOff x="4356832" y="1320930"/>
            <a:chExt cx="2475915" cy="23380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5A0DE0D-40E0-E9F3-C200-B659DFDF8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1" r="32851" b="65907"/>
            <a:stretch/>
          </p:blipFill>
          <p:spPr>
            <a:xfrm>
              <a:off x="4356832" y="1320930"/>
              <a:ext cx="2376439" cy="233808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74EEE4A-799E-F362-0CD3-70108EF56C7B}"/>
                </a:ext>
              </a:extLst>
            </p:cNvPr>
            <p:cNvSpPr txBox="1"/>
            <p:nvPr/>
          </p:nvSpPr>
          <p:spPr>
            <a:xfrm>
              <a:off x="4569888" y="2077259"/>
              <a:ext cx="226285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52 + 37</a:t>
              </a:r>
              <a:endParaRPr lang="en-US" sz="16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F386DC6-D8FE-DF55-9535-0263BD881271}"/>
              </a:ext>
            </a:extLst>
          </p:cNvPr>
          <p:cNvSpPr txBox="1"/>
          <p:nvPr/>
        </p:nvSpPr>
        <p:spPr>
          <a:xfrm>
            <a:off x="3621424" y="1872652"/>
            <a:ext cx="934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35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221D75-07EF-2CCB-7A34-4BE1A6CE42BF}"/>
              </a:ext>
            </a:extLst>
          </p:cNvPr>
          <p:cNvSpPr txBox="1"/>
          <p:nvPr/>
        </p:nvSpPr>
        <p:spPr>
          <a:xfrm>
            <a:off x="3225050" y="2309045"/>
            <a:ext cx="579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6FA2E1-8593-CB61-2810-86529E16211B}"/>
              </a:ext>
            </a:extLst>
          </p:cNvPr>
          <p:cNvSpPr txBox="1"/>
          <p:nvPr/>
        </p:nvSpPr>
        <p:spPr>
          <a:xfrm>
            <a:off x="3956273" y="2631035"/>
            <a:ext cx="579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2514081-55BD-AD31-4A1B-1602196B77BE}"/>
              </a:ext>
            </a:extLst>
          </p:cNvPr>
          <p:cNvCxnSpPr/>
          <p:nvPr/>
        </p:nvCxnSpPr>
        <p:spPr>
          <a:xfrm>
            <a:off x="3340516" y="3400476"/>
            <a:ext cx="1215342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E88D018-A85D-3DB0-71B4-3CD8232B28AC}"/>
              </a:ext>
            </a:extLst>
          </p:cNvPr>
          <p:cNvSpPr txBox="1"/>
          <p:nvPr/>
        </p:nvSpPr>
        <p:spPr>
          <a:xfrm>
            <a:off x="3602832" y="3483217"/>
            <a:ext cx="934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39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B6C76BE-A44F-95D0-E494-34A984DEB817}"/>
              </a:ext>
            </a:extLst>
          </p:cNvPr>
          <p:cNvSpPr txBox="1"/>
          <p:nvPr/>
        </p:nvSpPr>
        <p:spPr>
          <a:xfrm>
            <a:off x="9885257" y="2015222"/>
            <a:ext cx="934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52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A448F8B-6698-2C2B-FDF3-C69C190B2620}"/>
              </a:ext>
            </a:extLst>
          </p:cNvPr>
          <p:cNvSpPr txBox="1"/>
          <p:nvPr/>
        </p:nvSpPr>
        <p:spPr>
          <a:xfrm>
            <a:off x="9488883" y="2455335"/>
            <a:ext cx="579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9BB9058-D858-E2BB-035E-9E7433E75DCA}"/>
              </a:ext>
            </a:extLst>
          </p:cNvPr>
          <p:cNvSpPr txBox="1"/>
          <p:nvPr/>
        </p:nvSpPr>
        <p:spPr>
          <a:xfrm>
            <a:off x="9946154" y="2796509"/>
            <a:ext cx="9959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37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67ED8D0-7537-83B6-4477-343742497858}"/>
              </a:ext>
            </a:extLst>
          </p:cNvPr>
          <p:cNvCxnSpPr/>
          <p:nvPr/>
        </p:nvCxnSpPr>
        <p:spPr>
          <a:xfrm>
            <a:off x="9604349" y="3546766"/>
            <a:ext cx="1215342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0F66179-EB58-BCFD-6F92-20A7104EF7E4}"/>
              </a:ext>
            </a:extLst>
          </p:cNvPr>
          <p:cNvSpPr txBox="1"/>
          <p:nvPr/>
        </p:nvSpPr>
        <p:spPr>
          <a:xfrm>
            <a:off x="9908562" y="3639604"/>
            <a:ext cx="934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89</a:t>
            </a:r>
            <a:endParaRPr lang="en-US" dirty="0"/>
          </a:p>
        </p:txBody>
      </p:sp>
      <p:pic>
        <p:nvPicPr>
          <p:cNvPr id="26" name="图片 24" descr="卡通人物&#10;&#10;低可信度描述已自动生成">
            <a:extLst>
              <a:ext uri="{FF2B5EF4-FFF2-40B4-BE49-F238E27FC236}">
                <a16:creationId xmlns:a16="http://schemas.microsoft.com/office/drawing/2014/main" xmlns="" id="{6047F760-E027-BE26-19A1-F35AF36370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-1" y="3598208"/>
            <a:ext cx="12311743" cy="3259792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823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1" grpId="0"/>
      <p:bldP spid="2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A4F86F2-899C-2BEC-4BDA-3FA8BFFD2F3D}"/>
              </a:ext>
            </a:extLst>
          </p:cNvPr>
          <p:cNvGrpSpPr/>
          <p:nvPr/>
        </p:nvGrpSpPr>
        <p:grpSpPr>
          <a:xfrm>
            <a:off x="288291" y="262504"/>
            <a:ext cx="841938" cy="923330"/>
            <a:chOff x="1175657" y="704659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xmlns="" id="{4C564014-29D0-033C-486C-6FAB11674130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xmlns="" id="{2AD0EFB4-E3CA-8A83-7EE7-114358A4C7B9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75657" y="704659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4E23E1C-20B8-3023-EC41-4A9E3EFFC3E4}"/>
              </a:ext>
            </a:extLst>
          </p:cNvPr>
          <p:cNvGrpSpPr/>
          <p:nvPr/>
        </p:nvGrpSpPr>
        <p:grpSpPr>
          <a:xfrm>
            <a:off x="1212025" y="397599"/>
            <a:ext cx="5915988" cy="844221"/>
            <a:chOff x="2106579" y="908289"/>
            <a:chExt cx="4674392" cy="84422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DB833AFF-7EA0-7EDB-D139-3A721D1F0BA6}"/>
                </a:ext>
              </a:extLst>
            </p:cNvPr>
            <p:cNvSpPr/>
            <p:nvPr/>
          </p:nvSpPr>
          <p:spPr>
            <a:xfrm>
              <a:off x="2106579" y="908289"/>
              <a:ext cx="4600667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558CDC7-31C9-576D-0EFD-DA2AEE3A9B54}"/>
                </a:ext>
              </a:extLst>
            </p:cNvPr>
            <p:cNvSpPr txBox="1"/>
            <p:nvPr/>
          </p:nvSpPr>
          <p:spPr>
            <a:xfrm>
              <a:off x="2284785" y="987399"/>
              <a:ext cx="44961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0D8C8B4-31E6-C42C-6DB5-9FD2D2593F75}"/>
              </a:ext>
            </a:extLst>
          </p:cNvPr>
          <p:cNvGrpSpPr/>
          <p:nvPr/>
        </p:nvGrpSpPr>
        <p:grpSpPr>
          <a:xfrm>
            <a:off x="544099" y="1903750"/>
            <a:ext cx="2376439" cy="2338086"/>
            <a:chOff x="716679" y="3678760"/>
            <a:chExt cx="2376439" cy="233808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F8532B3F-3386-2887-CA03-2EB0929D6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1" r="32851" b="65907"/>
            <a:stretch/>
          </p:blipFill>
          <p:spPr>
            <a:xfrm>
              <a:off x="716679" y="3678760"/>
              <a:ext cx="2376439" cy="233808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AA4B5CC-B3FF-660D-567D-D0E2DF6C8B1A}"/>
                </a:ext>
              </a:extLst>
            </p:cNvPr>
            <p:cNvSpPr txBox="1"/>
            <p:nvPr/>
          </p:nvSpPr>
          <p:spPr>
            <a:xfrm>
              <a:off x="1063398" y="4452523"/>
              <a:ext cx="170479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68 – 6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6CE8830-7BF1-935E-B61F-ECD7605910E6}"/>
              </a:ext>
            </a:extLst>
          </p:cNvPr>
          <p:cNvGrpSpPr/>
          <p:nvPr/>
        </p:nvGrpSpPr>
        <p:grpSpPr>
          <a:xfrm>
            <a:off x="6412933" y="1903750"/>
            <a:ext cx="2376439" cy="2338086"/>
            <a:chOff x="4379359" y="3678760"/>
            <a:chExt cx="2376439" cy="233808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2E31375-E45E-BE01-6482-7947D58B5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1" r="32851" b="65907"/>
            <a:stretch/>
          </p:blipFill>
          <p:spPr>
            <a:xfrm>
              <a:off x="4379359" y="3678760"/>
              <a:ext cx="2376439" cy="233808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2A042C5-9405-4353-55D5-34A8CF4B183E}"/>
                </a:ext>
              </a:extLst>
            </p:cNvPr>
            <p:cNvSpPr txBox="1"/>
            <p:nvPr/>
          </p:nvSpPr>
          <p:spPr>
            <a:xfrm>
              <a:off x="4624750" y="4462706"/>
              <a:ext cx="210852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79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– 55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94C2EF7-1C8F-F640-FE9B-6A0B075092D9}"/>
              </a:ext>
            </a:extLst>
          </p:cNvPr>
          <p:cNvSpPr txBox="1"/>
          <p:nvPr/>
        </p:nvSpPr>
        <p:spPr>
          <a:xfrm>
            <a:off x="9776400" y="1993448"/>
            <a:ext cx="934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79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9E1BBCE-8315-5370-249A-A41E5164E7BA}"/>
              </a:ext>
            </a:extLst>
          </p:cNvPr>
          <p:cNvSpPr txBox="1"/>
          <p:nvPr/>
        </p:nvSpPr>
        <p:spPr>
          <a:xfrm>
            <a:off x="9380026" y="2433561"/>
            <a:ext cx="579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–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87304D8-69F8-15E2-933C-368A32990C9E}"/>
              </a:ext>
            </a:extLst>
          </p:cNvPr>
          <p:cNvSpPr txBox="1"/>
          <p:nvPr/>
        </p:nvSpPr>
        <p:spPr>
          <a:xfrm>
            <a:off x="9837297" y="2774735"/>
            <a:ext cx="9959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55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055FF52-B43C-2738-8992-7A1C928F652D}"/>
              </a:ext>
            </a:extLst>
          </p:cNvPr>
          <p:cNvCxnSpPr/>
          <p:nvPr/>
        </p:nvCxnSpPr>
        <p:spPr>
          <a:xfrm>
            <a:off x="9541792" y="3524992"/>
            <a:ext cx="1215342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B8DAE63-AE7C-3B92-AAA0-FC56D05E08C5}"/>
              </a:ext>
            </a:extLst>
          </p:cNvPr>
          <p:cNvSpPr txBox="1"/>
          <p:nvPr/>
        </p:nvSpPr>
        <p:spPr>
          <a:xfrm>
            <a:off x="9799705" y="3617830"/>
            <a:ext cx="934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1DEB223-2DF5-3D24-9653-CA478DEB6CCD}"/>
              </a:ext>
            </a:extLst>
          </p:cNvPr>
          <p:cNvSpPr txBox="1"/>
          <p:nvPr/>
        </p:nvSpPr>
        <p:spPr>
          <a:xfrm>
            <a:off x="3626658" y="1943738"/>
            <a:ext cx="934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68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4350EBF-2DF2-6AFD-BCDC-597BE850DB97}"/>
              </a:ext>
            </a:extLst>
          </p:cNvPr>
          <p:cNvSpPr txBox="1"/>
          <p:nvPr/>
        </p:nvSpPr>
        <p:spPr>
          <a:xfrm>
            <a:off x="3230284" y="2383851"/>
            <a:ext cx="579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–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6DD2CDC-5AD0-2010-6338-29E8CBE4EC67}"/>
              </a:ext>
            </a:extLst>
          </p:cNvPr>
          <p:cNvSpPr txBox="1"/>
          <p:nvPr/>
        </p:nvSpPr>
        <p:spPr>
          <a:xfrm>
            <a:off x="3968463" y="2727727"/>
            <a:ext cx="579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</a:t>
            </a:r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33B24E2-5657-5F24-E3FB-9FB1764A02B6}"/>
              </a:ext>
            </a:extLst>
          </p:cNvPr>
          <p:cNvCxnSpPr/>
          <p:nvPr/>
        </p:nvCxnSpPr>
        <p:spPr>
          <a:xfrm>
            <a:off x="3403625" y="3475282"/>
            <a:ext cx="1215342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956D430-C000-7798-9108-EED27EAB24DD}"/>
              </a:ext>
            </a:extLst>
          </p:cNvPr>
          <p:cNvSpPr txBox="1"/>
          <p:nvPr/>
        </p:nvSpPr>
        <p:spPr>
          <a:xfrm>
            <a:off x="3649963" y="3568120"/>
            <a:ext cx="934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62</a:t>
            </a:r>
            <a:endParaRPr lang="en-US" dirty="0"/>
          </a:p>
        </p:txBody>
      </p:sp>
      <p:pic>
        <p:nvPicPr>
          <p:cNvPr id="31" name="图片 24" descr="卡通人物&#10;&#10;低可信度描述已自动生成">
            <a:extLst>
              <a:ext uri="{FF2B5EF4-FFF2-40B4-BE49-F238E27FC236}">
                <a16:creationId xmlns:a16="http://schemas.microsoft.com/office/drawing/2014/main" xmlns="" id="{8510BDAB-D9FF-BF07-B7EA-8679D5C3A4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3629912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021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25" grpId="0"/>
      <p:bldP spid="26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510215D-D83C-6A78-572A-520F4292A25B}"/>
              </a:ext>
            </a:extLst>
          </p:cNvPr>
          <p:cNvGrpSpPr/>
          <p:nvPr/>
        </p:nvGrpSpPr>
        <p:grpSpPr>
          <a:xfrm>
            <a:off x="568528" y="374471"/>
            <a:ext cx="841938" cy="923330"/>
            <a:chOff x="1175657" y="704659"/>
            <a:chExt cx="841938" cy="923330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xmlns="" id="{50F8A98E-ECBB-7D88-801E-432367AE182F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PA-文本框 54">
              <a:extLst>
                <a:ext uri="{FF2B5EF4-FFF2-40B4-BE49-F238E27FC236}">
                  <a16:creationId xmlns:a16="http://schemas.microsoft.com/office/drawing/2014/main" xmlns="" id="{46939919-712A-D19E-D5A2-D82D477EF42E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75657" y="704659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2B24738-7C6C-1AC2-4EF5-5E969B26F627}"/>
              </a:ext>
            </a:extLst>
          </p:cNvPr>
          <p:cNvGrpSpPr/>
          <p:nvPr/>
        </p:nvGrpSpPr>
        <p:grpSpPr>
          <a:xfrm>
            <a:off x="1475781" y="190203"/>
            <a:ext cx="7968213" cy="1323439"/>
            <a:chOff x="2076335" y="969985"/>
            <a:chExt cx="6325952" cy="132343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5FC899F3-A9AA-0F27-B7B8-6D4075400EBB}"/>
                </a:ext>
              </a:extLst>
            </p:cNvPr>
            <p:cNvSpPr/>
            <p:nvPr/>
          </p:nvSpPr>
          <p:spPr>
            <a:xfrm>
              <a:off x="2076335" y="1045791"/>
              <a:ext cx="6325952" cy="120685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D9B3A2E-19CF-BEFA-B0E2-DEB9ECC32347}"/>
                </a:ext>
              </a:extLst>
            </p:cNvPr>
            <p:cNvSpPr txBox="1"/>
            <p:nvPr/>
          </p:nvSpPr>
          <p:spPr>
            <a:xfrm>
              <a:off x="2135544" y="969985"/>
              <a:ext cx="620753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Hai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quả</a:t>
              </a:r>
              <a:endParaRPr lang="en-US" sz="4000" b="1" dirty="0">
                <a:latin typeface="SVN-Cookies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2FC873-B6FC-0FEC-110F-D6D0A19D4E2E}"/>
              </a:ext>
            </a:extLst>
          </p:cNvPr>
          <p:cNvGrpSpPr/>
          <p:nvPr/>
        </p:nvGrpSpPr>
        <p:grpSpPr>
          <a:xfrm>
            <a:off x="2406575" y="1634272"/>
            <a:ext cx="2670018" cy="1794728"/>
            <a:chOff x="1429707" y="1726749"/>
            <a:chExt cx="2670018" cy="17947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45789E5-42C2-9C55-A03F-789904927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16" t="33120" r="-424" b="44882"/>
            <a:stretch/>
          </p:blipFill>
          <p:spPr>
            <a:xfrm>
              <a:off x="1429707" y="1726749"/>
              <a:ext cx="2670018" cy="179472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BD61E178-1550-D879-EF9B-20496F705149}"/>
                </a:ext>
              </a:extLst>
            </p:cNvPr>
            <p:cNvSpPr txBox="1"/>
            <p:nvPr/>
          </p:nvSpPr>
          <p:spPr>
            <a:xfrm>
              <a:off x="1732673" y="2220531"/>
              <a:ext cx="211612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40 + 20</a:t>
              </a:r>
              <a:endParaRPr lang="en-US" sz="1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37E9484-BD50-DDFE-965F-1A3BD0CBC345}"/>
              </a:ext>
            </a:extLst>
          </p:cNvPr>
          <p:cNvGrpSpPr/>
          <p:nvPr/>
        </p:nvGrpSpPr>
        <p:grpSpPr>
          <a:xfrm>
            <a:off x="5779172" y="1709335"/>
            <a:ext cx="2670019" cy="1794729"/>
            <a:chOff x="5638745" y="1543624"/>
            <a:chExt cx="2670019" cy="179472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7ABF49DA-9019-0CDD-B09C-D4C4CAB5C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16" t="33120" r="-424" b="44882"/>
            <a:stretch/>
          </p:blipFill>
          <p:spPr>
            <a:xfrm>
              <a:off x="5638745" y="1543624"/>
              <a:ext cx="2670019" cy="179472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C28197C-FDE5-97DE-E23C-0ED0102AD9D4}"/>
                </a:ext>
              </a:extLst>
            </p:cNvPr>
            <p:cNvSpPr txBox="1"/>
            <p:nvPr/>
          </p:nvSpPr>
          <p:spPr>
            <a:xfrm>
              <a:off x="6096000" y="2095702"/>
              <a:ext cx="195033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34 + 1</a:t>
              </a:r>
              <a:endParaRPr lang="en-US" sz="1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8069ACB-93A5-93AD-4D56-4406A2BB8468}"/>
              </a:ext>
            </a:extLst>
          </p:cNvPr>
          <p:cNvGrpSpPr/>
          <p:nvPr/>
        </p:nvGrpSpPr>
        <p:grpSpPr>
          <a:xfrm>
            <a:off x="8289819" y="3281551"/>
            <a:ext cx="2588767" cy="1740113"/>
            <a:chOff x="7127081" y="3112563"/>
            <a:chExt cx="2588767" cy="174011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37166102-9E40-FE00-D10C-989DEE8E7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16" t="33120" r="-424" b="44882"/>
            <a:stretch/>
          </p:blipFill>
          <p:spPr>
            <a:xfrm>
              <a:off x="7127081" y="3112563"/>
              <a:ext cx="2588767" cy="174011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619BE30-2853-7BA1-7192-6E954E3C6D36}"/>
                </a:ext>
              </a:extLst>
            </p:cNvPr>
            <p:cNvSpPr txBox="1"/>
            <p:nvPr/>
          </p:nvSpPr>
          <p:spPr>
            <a:xfrm>
              <a:off x="7419829" y="3644161"/>
              <a:ext cx="21160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60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– 30</a:t>
              </a:r>
              <a:endParaRPr lang="en-US" sz="16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0CD98EA-CB7B-A93F-DAD6-DF37FB92DF71}"/>
              </a:ext>
            </a:extLst>
          </p:cNvPr>
          <p:cNvGrpSpPr/>
          <p:nvPr/>
        </p:nvGrpSpPr>
        <p:grpSpPr>
          <a:xfrm>
            <a:off x="324418" y="3241838"/>
            <a:ext cx="2837655" cy="1740113"/>
            <a:chOff x="171014" y="3492737"/>
            <a:chExt cx="2837655" cy="17401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AD6FC1C-B4F2-FD69-80BD-F2B2E224D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16" t="33120" r="-424" b="44882"/>
            <a:stretch/>
          </p:blipFill>
          <p:spPr>
            <a:xfrm>
              <a:off x="171014" y="3492737"/>
              <a:ext cx="2588767" cy="174011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F1CDD289-4D73-7F32-44F6-D775536CDA8B}"/>
                </a:ext>
              </a:extLst>
            </p:cNvPr>
            <p:cNvSpPr txBox="1"/>
            <p:nvPr/>
          </p:nvSpPr>
          <p:spPr>
            <a:xfrm>
              <a:off x="633843" y="4009362"/>
              <a:ext cx="237482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 + 5</a:t>
              </a:r>
              <a:endParaRPr lang="en-US" sz="16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6F0765D-F51D-FC8B-3D69-05440EE4F850}"/>
              </a:ext>
            </a:extLst>
          </p:cNvPr>
          <p:cNvGrpSpPr/>
          <p:nvPr/>
        </p:nvGrpSpPr>
        <p:grpSpPr>
          <a:xfrm>
            <a:off x="2607797" y="4982840"/>
            <a:ext cx="2752712" cy="1794729"/>
            <a:chOff x="1635692" y="5063271"/>
            <a:chExt cx="2752712" cy="17947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AE13FF98-B49E-8F9C-80FA-F8930D62C3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16" t="33120" r="-424" b="44882"/>
            <a:stretch/>
          </p:blipFill>
          <p:spPr>
            <a:xfrm>
              <a:off x="1635692" y="5063271"/>
              <a:ext cx="2670019" cy="179472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651D2F27-6BC3-5653-283F-CA776B323953}"/>
                </a:ext>
              </a:extLst>
            </p:cNvPr>
            <p:cNvSpPr txBox="1"/>
            <p:nvPr/>
          </p:nvSpPr>
          <p:spPr>
            <a:xfrm>
              <a:off x="2013578" y="5618749"/>
              <a:ext cx="237482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20 + 40</a:t>
              </a:r>
              <a:endParaRPr lang="en-US" sz="16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3A3DC95-079B-7556-80FC-6EE8CBCDC58B}"/>
              </a:ext>
            </a:extLst>
          </p:cNvPr>
          <p:cNvGrpSpPr/>
          <p:nvPr/>
        </p:nvGrpSpPr>
        <p:grpSpPr>
          <a:xfrm>
            <a:off x="6041104" y="4899327"/>
            <a:ext cx="2769251" cy="1794729"/>
            <a:chOff x="5833573" y="4986885"/>
            <a:chExt cx="2769251" cy="17947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94CB7BB-41DB-C894-53E1-A12224681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16" t="33120" r="-424" b="44882"/>
            <a:stretch/>
          </p:blipFill>
          <p:spPr>
            <a:xfrm>
              <a:off x="5833573" y="4986885"/>
              <a:ext cx="2670019" cy="17947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6ECA4A6-F111-6761-4B47-04254562B054}"/>
                </a:ext>
              </a:extLst>
            </p:cNvPr>
            <p:cNvSpPr txBox="1"/>
            <p:nvPr/>
          </p:nvSpPr>
          <p:spPr>
            <a:xfrm>
              <a:off x="6227998" y="5583043"/>
              <a:ext cx="237482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 – 50</a:t>
              </a:r>
              <a:endParaRPr lang="en-US" sz="16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61712B-852A-E454-A5A8-60D18E9166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52" b="68519" l="41250" r="57344">
                        <a14:foregroundMark x1="46250" y1="49167" x2="47500" y2="50463"/>
                        <a14:foregroundMark x1="42083" y1="56852" x2="45469" y2="60556"/>
                        <a14:foregroundMark x1="46146" y1="49815" x2="50052" y2="54167"/>
                        <a14:foregroundMark x1="49427" y1="50556" x2="50625" y2="51204"/>
                        <a14:foregroundMark x1="45417" y1="50370" x2="49844" y2="51111"/>
                        <a14:foregroundMark x1="50469" y1="58889" x2="51771" y2="61481"/>
                        <a14:foregroundMark x1="48750" y1="60463" x2="51510" y2="65556"/>
                        <a14:foregroundMark x1="51510" y1="65556" x2="51927" y2="67500"/>
                        <a14:foregroundMark x1="53490" y1="50185" x2="57083" y2="57593"/>
                        <a14:foregroundMark x1="57083" y1="57593" x2="57083" y2="57593"/>
                        <a14:foregroundMark x1="53958" y1="47778" x2="48333" y2="48519"/>
                        <a14:foregroundMark x1="48333" y1="48519" x2="46094" y2="51944"/>
                        <a14:foregroundMark x1="46094" y1="51944" x2="46354" y2="56111"/>
                        <a14:foregroundMark x1="46354" y1="56111" x2="46354" y2="56111"/>
                        <a14:foregroundMark x1="48542" y1="49259" x2="52031" y2="56111"/>
                        <a14:foregroundMark x1="52031" y1="56111" x2="52031" y2="56389"/>
                        <a14:foregroundMark x1="55417" y1="49907" x2="48490" y2="62500"/>
                        <a14:foregroundMark x1="48490" y1="62500" x2="48490" y2="62500"/>
                        <a14:foregroundMark x1="54635" y1="54444" x2="50521" y2="64815"/>
                        <a14:foregroundMark x1="55573" y1="55648" x2="51250" y2="62593"/>
                        <a14:foregroundMark x1="55677" y1="57130" x2="51875" y2="63241"/>
                        <a14:foregroundMark x1="56354" y1="50833" x2="57344" y2="55185"/>
                        <a14:foregroundMark x1="57344" y1="55185" x2="57344" y2="55278"/>
                        <a14:foregroundMark x1="55365" y1="48981" x2="50521" y2="48056"/>
                        <a14:foregroundMark x1="50521" y1="48056" x2="46510" y2="50278"/>
                        <a14:foregroundMark x1="46510" y1="50278" x2="45781" y2="53704"/>
                        <a14:foregroundMark x1="45781" y1="53704" x2="48958" y2="53981"/>
                        <a14:foregroundMark x1="48958" y1="53981" x2="48490" y2="51111"/>
                        <a14:foregroundMark x1="48229" y1="48981" x2="50521" y2="51111"/>
                        <a14:foregroundMark x1="50260" y1="48426" x2="50052" y2="64167"/>
                        <a14:foregroundMark x1="50052" y1="64167" x2="50104" y2="64722"/>
                        <a14:foregroundMark x1="51302" y1="53611" x2="51458" y2="64815"/>
                        <a14:foregroundMark x1="51458" y1="64815" x2="51458" y2="64815"/>
                        <a14:foregroundMark x1="50521" y1="52593" x2="51250" y2="60278"/>
                        <a14:foregroundMark x1="50469" y1="49352" x2="51094" y2="53796"/>
                        <a14:foregroundMark x1="51406" y1="50463" x2="51250" y2="53981"/>
                        <a14:foregroundMark x1="49740" y1="53426" x2="46250" y2="52593"/>
                        <a14:foregroundMark x1="46250" y1="47963" x2="45625" y2="51852"/>
                        <a14:foregroundMark x1="45625" y1="51852" x2="45625" y2="51852"/>
                        <a14:foregroundMark x1="47865" y1="48333" x2="45208" y2="49167"/>
                        <a14:foregroundMark x1="44844" y1="48981" x2="45938" y2="53519"/>
                        <a14:foregroundMark x1="47760" y1="60463" x2="48854" y2="63519"/>
                        <a14:foregroundMark x1="48229" y1="59074" x2="49427" y2="60463"/>
                        <a14:foregroundMark x1="50208" y1="63704" x2="51458" y2="68519"/>
                        <a14:foregroundMark x1="51458" y1="68519" x2="51458" y2="68519"/>
                        <a14:foregroundMark x1="52604" y1="56852" x2="52240" y2="61111"/>
                        <a14:foregroundMark x1="41250" y1="55093" x2="41719" y2="57407"/>
                        <a14:foregroundMark x1="46458" y1="56296" x2="45938" y2="58333"/>
                        <a14:foregroundMark x1="45833" y1="58148" x2="46406" y2="59537"/>
                        <a14:foregroundMark x1="51823" y1="46852" x2="53646" y2="46852"/>
                        <a14:foregroundMark x1="44427" y1="54630" x2="44323" y2="57500"/>
                        <a14:foregroundMark x1="48125" y1="61019" x2="49115" y2="61944"/>
                        <a14:foregroundMark x1="48594" y1="59907" x2="48385" y2="63241"/>
                        <a14:foregroundMark x1="48906" y1="58241" x2="49271" y2="60463"/>
                        <a14:foregroundMark x1="50208" y1="56852" x2="48438" y2="59815"/>
                        <a14:foregroundMark x1="48438" y1="59815" x2="48385" y2="60185"/>
                      </a14:backgroundRemoval>
                    </a14:imgEffect>
                  </a14:imgLayer>
                </a14:imgProps>
              </a:ext>
            </a:extLst>
          </a:blip>
          <a:srcRect l="40179" t="46394" r="42219" b="31021"/>
          <a:stretch/>
        </p:blipFill>
        <p:spPr>
          <a:xfrm>
            <a:off x="8602824" y="920725"/>
            <a:ext cx="3440526" cy="24831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D76CB2F-AD28-7337-FFAA-C8B08C881DDC}"/>
              </a:ext>
            </a:extLst>
          </p:cNvPr>
          <p:cNvCxnSpPr>
            <a:cxnSpLocks/>
          </p:cNvCxnSpPr>
          <p:nvPr/>
        </p:nvCxnSpPr>
        <p:spPr>
          <a:xfrm>
            <a:off x="3576577" y="3241838"/>
            <a:ext cx="601884" cy="1932046"/>
          </a:xfrm>
          <a:prstGeom prst="line">
            <a:avLst/>
          </a:prstGeom>
          <a:ln w="76200">
            <a:solidFill>
              <a:srgbClr val="C750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E04C550-C979-A4D5-963B-02CA3825E8DF}"/>
              </a:ext>
            </a:extLst>
          </p:cNvPr>
          <p:cNvCxnSpPr>
            <a:cxnSpLocks/>
          </p:cNvCxnSpPr>
          <p:nvPr/>
        </p:nvCxnSpPr>
        <p:spPr>
          <a:xfrm flipV="1">
            <a:off x="2709541" y="3121208"/>
            <a:ext cx="3752299" cy="1030399"/>
          </a:xfrm>
          <a:prstGeom prst="line">
            <a:avLst/>
          </a:prstGeom>
          <a:ln w="76200">
            <a:solidFill>
              <a:srgbClr val="C750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0FB883A9-0E9E-EAFD-26B6-1EAB354CD67C}"/>
              </a:ext>
            </a:extLst>
          </p:cNvPr>
          <p:cNvCxnSpPr>
            <a:cxnSpLocks/>
          </p:cNvCxnSpPr>
          <p:nvPr/>
        </p:nvCxnSpPr>
        <p:spPr>
          <a:xfrm flipV="1">
            <a:off x="7652380" y="4442727"/>
            <a:ext cx="1058743" cy="829246"/>
          </a:xfrm>
          <a:prstGeom prst="line">
            <a:avLst/>
          </a:prstGeom>
          <a:ln w="76200">
            <a:solidFill>
              <a:srgbClr val="C750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7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F21FA5C-20BB-6856-1B55-5204C6D6AD58}"/>
              </a:ext>
            </a:extLst>
          </p:cNvPr>
          <p:cNvGrpSpPr/>
          <p:nvPr/>
        </p:nvGrpSpPr>
        <p:grpSpPr>
          <a:xfrm>
            <a:off x="288291" y="262504"/>
            <a:ext cx="841938" cy="923330"/>
            <a:chOff x="1175657" y="704659"/>
            <a:chExt cx="841938" cy="923330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xmlns="" id="{7E160EC2-B0E6-49ED-5645-80CC4F363B62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PA-文本框 54">
              <a:extLst>
                <a:ext uri="{FF2B5EF4-FFF2-40B4-BE49-F238E27FC236}">
                  <a16:creationId xmlns:a16="http://schemas.microsoft.com/office/drawing/2014/main" xmlns="" id="{8CA4AC4E-C05A-699F-BE06-7E505683DB0F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75657" y="704659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6A50C4D-ACB6-357E-E9E1-9EC582234601}"/>
              </a:ext>
            </a:extLst>
          </p:cNvPr>
          <p:cNvGrpSpPr/>
          <p:nvPr/>
        </p:nvGrpSpPr>
        <p:grpSpPr>
          <a:xfrm>
            <a:off x="1243126" y="397600"/>
            <a:ext cx="1481413" cy="844221"/>
            <a:chOff x="2131153" y="908290"/>
            <a:chExt cx="1170507" cy="84422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C743DE9D-BA7B-24F8-8361-100DFCB59834}"/>
                </a:ext>
              </a:extLst>
            </p:cNvPr>
            <p:cNvSpPr/>
            <p:nvPr/>
          </p:nvSpPr>
          <p:spPr>
            <a:xfrm>
              <a:off x="2131153" y="908290"/>
              <a:ext cx="1111528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6BB4B41E-028D-05E6-775A-F73B3A304932}"/>
                </a:ext>
              </a:extLst>
            </p:cNvPr>
            <p:cNvSpPr txBox="1"/>
            <p:nvPr/>
          </p:nvSpPr>
          <p:spPr>
            <a:xfrm>
              <a:off x="2284785" y="987399"/>
              <a:ext cx="10168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AFA408-CFC9-94D2-5D93-7F39971B3AF9}"/>
              </a:ext>
            </a:extLst>
          </p:cNvPr>
          <p:cNvGrpSpPr/>
          <p:nvPr/>
        </p:nvGrpSpPr>
        <p:grpSpPr>
          <a:xfrm>
            <a:off x="458488" y="2854975"/>
            <a:ext cx="1277541" cy="1277541"/>
            <a:chOff x="941186" y="3996743"/>
            <a:chExt cx="1277541" cy="127754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D400A826-FAA0-253E-A211-9F6A6A0A9A05}"/>
                </a:ext>
              </a:extLst>
            </p:cNvPr>
            <p:cNvSpPr/>
            <p:nvPr/>
          </p:nvSpPr>
          <p:spPr>
            <a:xfrm>
              <a:off x="941186" y="3996743"/>
              <a:ext cx="1277541" cy="1277541"/>
            </a:xfrm>
            <a:prstGeom prst="ellipse">
              <a:avLst/>
            </a:prstGeom>
            <a:solidFill>
              <a:srgbClr val="8CC6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685FE85-D71A-B34C-26B5-5C6500F280A1}"/>
                </a:ext>
              </a:extLst>
            </p:cNvPr>
            <p:cNvSpPr txBox="1"/>
            <p:nvPr/>
          </p:nvSpPr>
          <p:spPr>
            <a:xfrm>
              <a:off x="1142603" y="4220014"/>
              <a:ext cx="90749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 </a:t>
              </a:r>
              <a:endParaRPr lang="en-US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237E574-2D57-34EC-0C48-C59A1D3E0B12}"/>
              </a:ext>
            </a:extLst>
          </p:cNvPr>
          <p:cNvSpPr txBox="1"/>
          <p:nvPr/>
        </p:nvSpPr>
        <p:spPr>
          <a:xfrm rot="19621047">
            <a:off x="1642092" y="2224653"/>
            <a:ext cx="15392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+ 30</a:t>
            </a:r>
            <a:endParaRPr lang="en-US" sz="45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28AC84A-902F-929F-B778-01B92B6B8DE3}"/>
              </a:ext>
            </a:extLst>
          </p:cNvPr>
          <p:cNvSpPr txBox="1"/>
          <p:nvPr/>
        </p:nvSpPr>
        <p:spPr>
          <a:xfrm rot="2074612">
            <a:off x="5449369" y="2210551"/>
            <a:ext cx="15392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– 40 </a:t>
            </a:r>
            <a:endParaRPr lang="en-US" sz="45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0F28CC8-AC83-5F98-618E-A69FF9C70EC5}"/>
              </a:ext>
            </a:extLst>
          </p:cNvPr>
          <p:cNvSpPr txBox="1"/>
          <p:nvPr/>
        </p:nvSpPr>
        <p:spPr>
          <a:xfrm rot="20212958">
            <a:off x="8373681" y="2438261"/>
            <a:ext cx="15392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+ 15</a:t>
            </a:r>
            <a:endParaRPr lang="en-US" sz="45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88F5A9C7-1884-FA5E-229C-3A25CF3AB4CF}"/>
              </a:ext>
            </a:extLst>
          </p:cNvPr>
          <p:cNvCxnSpPr>
            <a:cxnSpLocks/>
          </p:cNvCxnSpPr>
          <p:nvPr/>
        </p:nvCxnSpPr>
        <p:spPr>
          <a:xfrm flipV="1">
            <a:off x="1808287" y="2258496"/>
            <a:ext cx="1923741" cy="1209001"/>
          </a:xfrm>
          <a:prstGeom prst="straightConnector1">
            <a:avLst/>
          </a:prstGeom>
          <a:ln w="57150">
            <a:solidFill>
              <a:srgbClr val="9598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C7FFA8D6-8C6C-37BB-9588-3D93BB80C627}"/>
              </a:ext>
            </a:extLst>
          </p:cNvPr>
          <p:cNvCxnSpPr>
            <a:cxnSpLocks/>
          </p:cNvCxnSpPr>
          <p:nvPr/>
        </p:nvCxnSpPr>
        <p:spPr>
          <a:xfrm>
            <a:off x="5048978" y="2258496"/>
            <a:ext cx="1924287" cy="1271659"/>
          </a:xfrm>
          <a:prstGeom prst="straightConnector1">
            <a:avLst/>
          </a:prstGeom>
          <a:ln w="57150">
            <a:solidFill>
              <a:srgbClr val="9598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B325C5E6-3E22-896D-B949-C45507BAA0C7}"/>
              </a:ext>
            </a:extLst>
          </p:cNvPr>
          <p:cNvCxnSpPr>
            <a:cxnSpLocks/>
          </p:cNvCxnSpPr>
          <p:nvPr/>
        </p:nvCxnSpPr>
        <p:spPr>
          <a:xfrm flipV="1">
            <a:off x="8251823" y="2714608"/>
            <a:ext cx="2155702" cy="901512"/>
          </a:xfrm>
          <a:prstGeom prst="straightConnector1">
            <a:avLst/>
          </a:prstGeom>
          <a:ln w="57150">
            <a:solidFill>
              <a:srgbClr val="9598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2EA5212-F244-B181-1870-6C847A209E83}"/>
              </a:ext>
            </a:extLst>
          </p:cNvPr>
          <p:cNvGrpSpPr/>
          <p:nvPr/>
        </p:nvGrpSpPr>
        <p:grpSpPr>
          <a:xfrm>
            <a:off x="3832963" y="1746009"/>
            <a:ext cx="1148316" cy="1148316"/>
            <a:chOff x="4013716" y="1809804"/>
            <a:chExt cx="1148316" cy="114831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1C7E48E-838E-483A-E88D-CFA182B11369}"/>
                </a:ext>
              </a:extLst>
            </p:cNvPr>
            <p:cNvSpPr/>
            <p:nvPr/>
          </p:nvSpPr>
          <p:spPr>
            <a:xfrm>
              <a:off x="4013716" y="1809804"/>
              <a:ext cx="1148316" cy="1148316"/>
            </a:xfrm>
            <a:prstGeom prst="roundRect">
              <a:avLst/>
            </a:prstGeom>
            <a:solidFill>
              <a:srgbClr val="FDA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9DA51A4-B5EC-8212-0F94-11FA57B2E2F5}"/>
                </a:ext>
              </a:extLst>
            </p:cNvPr>
            <p:cNvSpPr txBox="1"/>
            <p:nvPr/>
          </p:nvSpPr>
          <p:spPr>
            <a:xfrm>
              <a:off x="4165420" y="1972501"/>
              <a:ext cx="90749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 </a:t>
              </a:r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67B0F32-1F6B-8FDC-4523-7419FB98D820}"/>
              </a:ext>
            </a:extLst>
          </p:cNvPr>
          <p:cNvGrpSpPr/>
          <p:nvPr/>
        </p:nvGrpSpPr>
        <p:grpSpPr>
          <a:xfrm>
            <a:off x="7044977" y="2791047"/>
            <a:ext cx="1148316" cy="1148316"/>
            <a:chOff x="7225730" y="2854842"/>
            <a:chExt cx="1148316" cy="114831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4D32F78-9145-5D6F-1057-7ECAD0216899}"/>
                </a:ext>
              </a:extLst>
            </p:cNvPr>
            <p:cNvSpPr/>
            <p:nvPr/>
          </p:nvSpPr>
          <p:spPr>
            <a:xfrm>
              <a:off x="7225730" y="2854842"/>
              <a:ext cx="1148316" cy="1148316"/>
            </a:xfrm>
            <a:prstGeom prst="roundRect">
              <a:avLst/>
            </a:prstGeom>
            <a:solidFill>
              <a:srgbClr val="F6AC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6EDBFF8-8115-6593-911B-592367D216A3}"/>
                </a:ext>
              </a:extLst>
            </p:cNvPr>
            <p:cNvSpPr txBox="1"/>
            <p:nvPr/>
          </p:nvSpPr>
          <p:spPr>
            <a:xfrm>
              <a:off x="7400178" y="3011128"/>
              <a:ext cx="90749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40 </a:t>
              </a:r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A6AD203-4FC3-C049-3641-651A62B099F9}"/>
              </a:ext>
            </a:extLst>
          </p:cNvPr>
          <p:cNvGrpSpPr/>
          <p:nvPr/>
        </p:nvGrpSpPr>
        <p:grpSpPr>
          <a:xfrm>
            <a:off x="10107267" y="2091072"/>
            <a:ext cx="1578274" cy="1274133"/>
            <a:chOff x="10288020" y="2154867"/>
            <a:chExt cx="1578274" cy="1274133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347C39E6-FF14-AEE9-060B-C4D8030D84E0}"/>
                </a:ext>
              </a:extLst>
            </p:cNvPr>
            <p:cNvSpPr/>
            <p:nvPr/>
          </p:nvSpPr>
          <p:spPr>
            <a:xfrm>
              <a:off x="10288020" y="2154867"/>
              <a:ext cx="1578274" cy="1274133"/>
            </a:xfrm>
            <a:prstGeom prst="triangle">
              <a:avLst/>
            </a:prstGeom>
            <a:solidFill>
              <a:srgbClr val="27A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1900447-83AA-5163-17A7-266C5CF29D2D}"/>
                </a:ext>
              </a:extLst>
            </p:cNvPr>
            <p:cNvSpPr txBox="1"/>
            <p:nvPr/>
          </p:nvSpPr>
          <p:spPr>
            <a:xfrm>
              <a:off x="10617865" y="2595629"/>
              <a:ext cx="90749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55</a:t>
              </a:r>
              <a:endParaRPr lang="en-US" dirty="0"/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007EF17F-F387-7073-833D-17478C2E7C13}"/>
              </a:ext>
            </a:extLst>
          </p:cNvPr>
          <p:cNvSpPr/>
          <p:nvPr/>
        </p:nvSpPr>
        <p:spPr>
          <a:xfrm>
            <a:off x="3842132" y="1746009"/>
            <a:ext cx="1148316" cy="1148316"/>
          </a:xfrm>
          <a:prstGeom prst="roundRect">
            <a:avLst/>
          </a:prstGeom>
          <a:solidFill>
            <a:srgbClr val="FD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662FB6D6-EF82-B0B8-9141-BCF55C915D0F}"/>
              </a:ext>
            </a:extLst>
          </p:cNvPr>
          <p:cNvSpPr/>
          <p:nvPr/>
        </p:nvSpPr>
        <p:spPr>
          <a:xfrm>
            <a:off x="7074638" y="2783998"/>
            <a:ext cx="1148316" cy="1148316"/>
          </a:xfrm>
          <a:prstGeom prst="roundRect">
            <a:avLst/>
          </a:prstGeom>
          <a:solidFill>
            <a:srgbClr val="F6A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xmlns="" id="{3A810B60-FFA3-65BC-9AF7-0849DF984926}"/>
              </a:ext>
            </a:extLst>
          </p:cNvPr>
          <p:cNvSpPr/>
          <p:nvPr/>
        </p:nvSpPr>
        <p:spPr>
          <a:xfrm>
            <a:off x="10101722" y="2084023"/>
            <a:ext cx="1578274" cy="1274133"/>
          </a:xfrm>
          <a:prstGeom prst="triangle">
            <a:avLst/>
          </a:prstGeom>
          <a:solidFill>
            <a:srgbClr val="27A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40" name="图片 24" descr="卡通人物&#10;&#10;低可信度描述已自动生成">
            <a:extLst>
              <a:ext uri="{FF2B5EF4-FFF2-40B4-BE49-F238E27FC236}">
                <a16:creationId xmlns:a16="http://schemas.microsoft.com/office/drawing/2014/main" xmlns="" id="{DCFA5366-BB53-0B3C-2DC3-6796330931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3629912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39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42917D0-D1F1-B73D-B00E-1FD428B1A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90" t="32381" r="36939" b="15238"/>
          <a:stretch/>
        </p:blipFill>
        <p:spPr>
          <a:xfrm>
            <a:off x="5901018" y="724169"/>
            <a:ext cx="5668941" cy="53757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D10D33E-0439-55BA-22CA-B11176A7E8DB}"/>
              </a:ext>
            </a:extLst>
          </p:cNvPr>
          <p:cNvGrpSpPr/>
          <p:nvPr/>
        </p:nvGrpSpPr>
        <p:grpSpPr>
          <a:xfrm>
            <a:off x="437581" y="365141"/>
            <a:ext cx="841938" cy="923330"/>
            <a:chOff x="1175657" y="704659"/>
            <a:chExt cx="841938" cy="923330"/>
          </a:xfrm>
        </p:grpSpPr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xmlns="" id="{C53070EC-F058-0377-8AD1-F77FB53B4088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PA-文本框 54">
              <a:extLst>
                <a:ext uri="{FF2B5EF4-FFF2-40B4-BE49-F238E27FC236}">
                  <a16:creationId xmlns:a16="http://schemas.microsoft.com/office/drawing/2014/main" xmlns="" id="{37E2605A-FFE5-127E-7748-450193F866A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75657" y="704659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AEBCFB3-3654-D775-CF97-1FC7FACD247C}"/>
              </a:ext>
            </a:extLst>
          </p:cNvPr>
          <p:cNvSpPr txBox="1"/>
          <p:nvPr/>
        </p:nvSpPr>
        <p:spPr>
          <a:xfrm>
            <a:off x="437581" y="1461000"/>
            <a:ext cx="511261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thuyền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thêm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thuyền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thuyền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70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94E84F5-BB6B-2F02-BBDC-6577D20F0DE3}"/>
              </a:ext>
            </a:extLst>
          </p:cNvPr>
          <p:cNvGrpSpPr/>
          <p:nvPr/>
        </p:nvGrpSpPr>
        <p:grpSpPr>
          <a:xfrm>
            <a:off x="281997" y="255432"/>
            <a:ext cx="841938" cy="923330"/>
            <a:chOff x="1175657" y="704659"/>
            <a:chExt cx="841938" cy="923330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xmlns="" id="{4EE0A01A-B6FA-D7D5-7EF2-EF4C26B9584B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PA-文本框 54">
              <a:extLst>
                <a:ext uri="{FF2B5EF4-FFF2-40B4-BE49-F238E27FC236}">
                  <a16:creationId xmlns:a16="http://schemas.microsoft.com/office/drawing/2014/main" xmlns="" id="{FAACEB69-2D4B-D0A6-C18F-D50AF368D8F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75657" y="704659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2AE68C-75FF-F4FA-AA21-29C39A679513}"/>
              </a:ext>
            </a:extLst>
          </p:cNvPr>
          <p:cNvSpPr txBox="1"/>
          <p:nvPr/>
        </p:nvSpPr>
        <p:spPr>
          <a:xfrm>
            <a:off x="1123935" y="321483"/>
            <a:ext cx="106852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D34E7C-543D-0519-65A1-200C3C51B529}"/>
              </a:ext>
            </a:extLst>
          </p:cNvPr>
          <p:cNvSpPr txBox="1"/>
          <p:nvPr/>
        </p:nvSpPr>
        <p:spPr>
          <a:xfrm>
            <a:off x="8004380" y="2085735"/>
            <a:ext cx="2128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SVN-Cookies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latin typeface="SVN-Cookies" panose="02040603050506020204" pitchFamily="18" charset="0"/>
                <a:cs typeface="Arial" panose="020B0604020202020204" pitchFamily="34" charset="0"/>
              </a:rPr>
              <a:t>giải</a:t>
            </a:r>
            <a:endParaRPr lang="en-US" sz="3600" b="1" u="sng" dirty="0"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CA82D5A-D7A8-448B-BB17-21E196759A7F}"/>
              </a:ext>
            </a:extLst>
          </p:cNvPr>
          <p:cNvSpPr/>
          <p:nvPr/>
        </p:nvSpPr>
        <p:spPr>
          <a:xfrm>
            <a:off x="6095999" y="2860626"/>
            <a:ext cx="5945499" cy="3011421"/>
          </a:xfrm>
          <a:prstGeom prst="roundRect">
            <a:avLst/>
          </a:prstGeom>
          <a:solidFill>
            <a:srgbClr val="D0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F115D7-8E96-D2E0-C346-9C495D9EC265}"/>
              </a:ext>
            </a:extLst>
          </p:cNvPr>
          <p:cNvSpPr txBox="1"/>
          <p:nvPr/>
        </p:nvSpPr>
        <p:spPr>
          <a:xfrm>
            <a:off x="6307426" y="3016271"/>
            <a:ext cx="5313960" cy="1069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55A33A-3877-BDC2-AAB6-A8E7F957E794}"/>
              </a:ext>
            </a:extLst>
          </p:cNvPr>
          <p:cNvSpPr txBox="1"/>
          <p:nvPr/>
        </p:nvSpPr>
        <p:spPr>
          <a:xfrm>
            <a:off x="6972548" y="4125256"/>
            <a:ext cx="5143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12 + 3 = 15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)</a:t>
            </a:r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DFDAAF8-EE5B-106B-13D2-E7738D91E48B}"/>
              </a:ext>
            </a:extLst>
          </p:cNvPr>
          <p:cNvSpPr txBox="1"/>
          <p:nvPr/>
        </p:nvSpPr>
        <p:spPr>
          <a:xfrm>
            <a:off x="7233682" y="4860669"/>
            <a:ext cx="5143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u="sng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:  15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khách</a:t>
            </a:r>
            <a:endParaRPr lang="en-US" sz="11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70FB25A-7151-B102-CA6B-F76DC2FBEC34}"/>
              </a:ext>
            </a:extLst>
          </p:cNvPr>
          <p:cNvGrpSpPr/>
          <p:nvPr/>
        </p:nvGrpSpPr>
        <p:grpSpPr>
          <a:xfrm>
            <a:off x="915719" y="2191172"/>
            <a:ext cx="2476066" cy="657893"/>
            <a:chOff x="915719" y="2191172"/>
            <a:chExt cx="2476066" cy="65789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3460F8AD-4357-CE7A-6242-AF58D1B10096}"/>
                </a:ext>
              </a:extLst>
            </p:cNvPr>
            <p:cNvSpPr/>
            <p:nvPr/>
          </p:nvSpPr>
          <p:spPr>
            <a:xfrm>
              <a:off x="1111762" y="2191172"/>
              <a:ext cx="2083981" cy="646332"/>
            </a:xfrm>
            <a:prstGeom prst="roundRect">
              <a:avLst/>
            </a:prstGeom>
            <a:solidFill>
              <a:srgbClr val="D0E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9625350-AB23-57AA-7FCD-9B2EC8A33591}"/>
                </a:ext>
              </a:extLst>
            </p:cNvPr>
            <p:cNvSpPr txBox="1"/>
            <p:nvPr/>
          </p:nvSpPr>
          <p:spPr>
            <a:xfrm>
              <a:off x="915719" y="2202734"/>
              <a:ext cx="2476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u="sng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Tóm</a:t>
              </a:r>
              <a:r>
                <a:rPr lang="en-US" sz="3600" b="1" u="sng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u="sng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tắt</a:t>
              </a:r>
              <a:endParaRPr lang="en-US" sz="3600" b="1" u="sng" dirty="0">
                <a:latin typeface="SVN-Cookies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5F634A4-1AA4-C619-C906-0A10F84D101F}"/>
              </a:ext>
            </a:extLst>
          </p:cNvPr>
          <p:cNvSpPr txBox="1"/>
          <p:nvPr/>
        </p:nvSpPr>
        <p:spPr>
          <a:xfrm>
            <a:off x="159537" y="3136612"/>
            <a:ext cx="27148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A996DF2-649C-E82C-1DF9-8EFC247BD6D2}"/>
              </a:ext>
            </a:extLst>
          </p:cNvPr>
          <p:cNvSpPr txBox="1"/>
          <p:nvPr/>
        </p:nvSpPr>
        <p:spPr>
          <a:xfrm>
            <a:off x="2874402" y="3163973"/>
            <a:ext cx="31124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</a:t>
            </a:r>
            <a:endParaRPr lang="en-US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1A06ABE-7224-F3AD-6825-2170358B13FC}"/>
              </a:ext>
            </a:extLst>
          </p:cNvPr>
          <p:cNvSpPr txBox="1"/>
          <p:nvPr/>
        </p:nvSpPr>
        <p:spPr>
          <a:xfrm>
            <a:off x="193801" y="3874894"/>
            <a:ext cx="27148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116E63C-E2B1-35C6-0E09-D62CCE71CC6A}"/>
              </a:ext>
            </a:extLst>
          </p:cNvPr>
          <p:cNvSpPr txBox="1"/>
          <p:nvPr/>
        </p:nvSpPr>
        <p:spPr>
          <a:xfrm>
            <a:off x="2908666" y="3902255"/>
            <a:ext cx="31124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</a:t>
            </a:r>
            <a:endParaRPr lang="en-US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C37C30A-1924-4115-7BD0-FDF5CCD07976}"/>
              </a:ext>
            </a:extLst>
          </p:cNvPr>
          <p:cNvSpPr txBox="1"/>
          <p:nvPr/>
        </p:nvSpPr>
        <p:spPr>
          <a:xfrm>
            <a:off x="231246" y="4710031"/>
            <a:ext cx="27148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lang="en-US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CF1238A-E66F-5024-DAD2-F00BE80E3D76}"/>
              </a:ext>
            </a:extLst>
          </p:cNvPr>
          <p:cNvSpPr txBox="1"/>
          <p:nvPr/>
        </p:nvSpPr>
        <p:spPr>
          <a:xfrm>
            <a:off x="2946111" y="4737392"/>
            <a:ext cx="31124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lang="en-US" sz="1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1" grpId="0"/>
      <p:bldP spid="12" grpId="0"/>
      <p:bldP spid="13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9D6FFC04-7829-B25A-09BC-63267D3C7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1258" y="192926"/>
            <a:ext cx="6455506" cy="5617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E5383BB-C08D-2F8A-1787-C3078CD3023A}"/>
              </a:ext>
            </a:extLst>
          </p:cNvPr>
          <p:cNvSpPr txBox="1"/>
          <p:nvPr/>
        </p:nvSpPr>
        <p:spPr>
          <a:xfrm>
            <a:off x="5095553" y="2125508"/>
            <a:ext cx="4962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Ôn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cũ</a:t>
            </a:r>
            <a:endParaRPr lang="en-US" sz="4000" b="1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685800" indent="-685800">
              <a:buFontTx/>
              <a:buChar char="-"/>
            </a:pP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Chuẩn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mới</a:t>
            </a:r>
            <a:endParaRPr lang="en-US" sz="48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E952D7-7478-AE6C-AD3B-4D198677C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705" y="664596"/>
            <a:ext cx="4322439" cy="3779848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06384A27-3FFB-5097-6F4C-99B645670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50" y="3098248"/>
            <a:ext cx="3655534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44" y="0"/>
            <a:ext cx="663244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" y="-595424"/>
            <a:ext cx="12192000" cy="2926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88FF83-0E64-4FDF-5E17-7B46CC8D1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29" y="1959723"/>
            <a:ext cx="6925656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xmlns="" id="{0D5AFB3D-CE17-84E0-7092-C0BC394C08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0" y="-357770"/>
            <a:ext cx="11917643" cy="72157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787209-3F44-452E-3882-8E6F083FF5F6}"/>
              </a:ext>
            </a:extLst>
          </p:cNvPr>
          <p:cNvSpPr txBox="1"/>
          <p:nvPr/>
        </p:nvSpPr>
        <p:spPr>
          <a:xfrm>
            <a:off x="1015249" y="1955076"/>
            <a:ext cx="10161501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3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Kiến</a:t>
            </a:r>
            <a:r>
              <a:rPr lang="en-US" sz="23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thức</a:t>
            </a:r>
            <a:r>
              <a:rPr lang="en-US" sz="2300" b="1" dirty="0">
                <a:solidFill>
                  <a:srgbClr val="458C79"/>
                </a:solidFill>
                <a:latin typeface="Cambria" panose="02040503050406030204" pitchFamily="18" charset="0"/>
              </a:rPr>
              <a:t>, </a:t>
            </a:r>
            <a:r>
              <a:rPr lang="en-US" sz="23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kĩ</a:t>
            </a:r>
            <a:r>
              <a:rPr lang="en-US" sz="23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năng</a:t>
            </a:r>
            <a:endParaRPr lang="en-US" sz="2300" b="1" dirty="0">
              <a:solidFill>
                <a:srgbClr val="458C79"/>
              </a:solidFill>
              <a:latin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Thực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hiện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được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phép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cộng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,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phép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trừ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(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không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nhớ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)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trong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phạm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vi 100.</a:t>
            </a:r>
          </a:p>
          <a:p>
            <a:pPr marL="342900" indent="-342900">
              <a:buFontTx/>
              <a:buChar char="-"/>
            </a:pP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Thực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hiện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được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cộng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,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trừ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nhẩm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được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trong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các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trường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hợp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đơn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giản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với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số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tròn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chục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Vận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dụng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được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phép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cộng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,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trừ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không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nhớ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phạm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vi 100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vào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bài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toán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tìm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yếu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tố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chưa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biết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, so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sánh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số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Giải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và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trình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bày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được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bài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giải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của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bài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toán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có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lời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văn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(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một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bước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tính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)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liên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quan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đến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phép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cộng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,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trừ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đã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học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trong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phạm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vi 100</a:t>
            </a:r>
          </a:p>
          <a:p>
            <a:r>
              <a:rPr lang="en-US" sz="2300" b="1" dirty="0">
                <a:solidFill>
                  <a:srgbClr val="458C79"/>
                </a:solidFill>
                <a:latin typeface="Cambria" panose="02040503050406030204" pitchFamily="18" charset="0"/>
              </a:rPr>
              <a:t>2. </a:t>
            </a:r>
            <a:r>
              <a:rPr lang="en-US" sz="23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Phát</a:t>
            </a:r>
            <a:r>
              <a:rPr lang="en-US" sz="23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triển</a:t>
            </a:r>
            <a:r>
              <a:rPr lang="en-US" sz="23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năng</a:t>
            </a:r>
            <a:r>
              <a:rPr lang="en-US" sz="23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lực</a:t>
            </a:r>
            <a:endParaRPr lang="en-US" sz="2300" b="1" dirty="0">
              <a:solidFill>
                <a:srgbClr val="458C79"/>
              </a:solidFill>
              <a:latin typeface="Cambria" panose="02040503050406030204" pitchFamily="18" charset="0"/>
            </a:endParaRPr>
          </a:p>
          <a:p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-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Hình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thành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năng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lực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giao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tiếp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,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năng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lực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tư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duy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lập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luận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thông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qua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hoạt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động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quan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sát</a:t>
            </a:r>
            <a:r>
              <a:rPr lang="en-US" sz="2300" b="1" dirty="0">
                <a:solidFill>
                  <a:srgbClr val="925F3C"/>
                </a:solidFill>
                <a:latin typeface="Cambria" panose="02040503050406030204" pitchFamily="18" charset="0"/>
              </a:rPr>
              <a:t>, so </a:t>
            </a:r>
            <a:r>
              <a:rPr lang="en-US" sz="2300" b="1" dirty="0" err="1">
                <a:solidFill>
                  <a:srgbClr val="925F3C"/>
                </a:solidFill>
                <a:latin typeface="Cambria" panose="02040503050406030204" pitchFamily="18" charset="0"/>
              </a:rPr>
              <a:t>sánh</a:t>
            </a:r>
            <a:endParaRPr lang="en-US" sz="2300" b="1" dirty="0">
              <a:solidFill>
                <a:srgbClr val="925F3C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6119CA-C4FC-B726-DFFE-C5D3C951D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756" y="648728"/>
            <a:ext cx="6346486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1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1" y="218794"/>
            <a:ext cx="4739488" cy="5113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C31801-D9E3-D045-125D-1E07A8100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988" y="446555"/>
            <a:ext cx="5328366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3" y="579428"/>
            <a:ext cx="4739488" cy="5113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744684-1A9C-C860-6FF2-469D1D432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188" y="579428"/>
            <a:ext cx="5328366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7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7" y="4851210"/>
            <a:ext cx="2008251" cy="21669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484" y="5624719"/>
            <a:ext cx="852218" cy="8812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ACCB4D9-3A31-45E6-D51D-B10A34640A0F}"/>
              </a:ext>
            </a:extLst>
          </p:cNvPr>
          <p:cNvGrpSpPr/>
          <p:nvPr/>
        </p:nvGrpSpPr>
        <p:grpSpPr>
          <a:xfrm>
            <a:off x="260298" y="318490"/>
            <a:ext cx="858419" cy="923330"/>
            <a:chOff x="1147664" y="760645"/>
            <a:chExt cx="858419" cy="923330"/>
          </a:xfrm>
        </p:grpSpPr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xmlns="" id="{59E01B2D-D29D-E538-031C-37385357ACAC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xmlns="" id="{3CF9852A-349B-23A0-FDC6-20BCFC6189BE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47664" y="76064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4D41443-EC11-34D3-53F0-2E25B6ECBE50}"/>
              </a:ext>
            </a:extLst>
          </p:cNvPr>
          <p:cNvGrpSpPr/>
          <p:nvPr/>
        </p:nvGrpSpPr>
        <p:grpSpPr>
          <a:xfrm>
            <a:off x="1212025" y="397599"/>
            <a:ext cx="5915988" cy="844221"/>
            <a:chOff x="2106579" y="908289"/>
            <a:chExt cx="4674392" cy="84422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6223E478-8F14-5A47-8D28-C4F12AD2720A}"/>
                </a:ext>
              </a:extLst>
            </p:cNvPr>
            <p:cNvSpPr/>
            <p:nvPr/>
          </p:nvSpPr>
          <p:spPr>
            <a:xfrm>
              <a:off x="2106579" y="908289"/>
              <a:ext cx="4600667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EA93534-5F93-31D2-AFA9-0795AE67B37E}"/>
                </a:ext>
              </a:extLst>
            </p:cNvPr>
            <p:cNvSpPr txBox="1"/>
            <p:nvPr/>
          </p:nvSpPr>
          <p:spPr>
            <a:xfrm>
              <a:off x="2284785" y="987399"/>
              <a:ext cx="44961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CB39321-81F2-9BF0-3835-9D1F37353340}"/>
              </a:ext>
            </a:extLst>
          </p:cNvPr>
          <p:cNvSpPr txBox="1"/>
          <p:nvPr/>
        </p:nvSpPr>
        <p:spPr>
          <a:xfrm>
            <a:off x="578623" y="1461657"/>
            <a:ext cx="2809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a)  </a:t>
            </a:r>
            <a:r>
              <a:rPr lang="en-US" sz="4800" b="1" dirty="0" err="1">
                <a:solidFill>
                  <a:srgbClr val="F12E65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4800" b="1" dirty="0">
                <a:solidFill>
                  <a:srgbClr val="F12E65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3AB3A9A8-A149-7B65-4D6F-3FE577F22E2B}"/>
              </a:ext>
            </a:extLst>
          </p:cNvPr>
          <p:cNvSpPr/>
          <p:nvPr/>
        </p:nvSpPr>
        <p:spPr>
          <a:xfrm>
            <a:off x="595803" y="2292801"/>
            <a:ext cx="6694547" cy="2661899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28F4DCA-1CFF-1BAF-7105-A3E3E7B8A6CA}"/>
              </a:ext>
            </a:extLst>
          </p:cNvPr>
          <p:cNvSpPr txBox="1"/>
          <p:nvPr/>
        </p:nvSpPr>
        <p:spPr>
          <a:xfrm>
            <a:off x="762086" y="2475403"/>
            <a:ext cx="3231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60 + 40 = ?</a:t>
            </a:r>
            <a:endParaRPr lang="en-US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7EB05C8-11F8-B9A8-1243-2E16A7504564}"/>
              </a:ext>
            </a:extLst>
          </p:cNvPr>
          <p:cNvSpPr txBox="1"/>
          <p:nvPr/>
        </p:nvSpPr>
        <p:spPr>
          <a:xfrm>
            <a:off x="723833" y="3142925"/>
            <a:ext cx="66945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+ 4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10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endParaRPr lang="en-US" sz="1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6006418-C333-5A1F-FC43-0F1636D676F5}"/>
              </a:ext>
            </a:extLst>
          </p:cNvPr>
          <p:cNvSpPr txBox="1"/>
          <p:nvPr/>
        </p:nvSpPr>
        <p:spPr>
          <a:xfrm>
            <a:off x="723833" y="3925032"/>
            <a:ext cx="66945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60 + 40 = 100</a:t>
            </a:r>
            <a:endParaRPr lang="en-US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D363930-BDAD-4209-4FFA-40E6D9A223B3}"/>
              </a:ext>
            </a:extLst>
          </p:cNvPr>
          <p:cNvGrpSpPr/>
          <p:nvPr/>
        </p:nvGrpSpPr>
        <p:grpSpPr>
          <a:xfrm>
            <a:off x="8596744" y="1886793"/>
            <a:ext cx="2510878" cy="844221"/>
            <a:chOff x="8637899" y="2105279"/>
            <a:chExt cx="2510878" cy="84422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1EAEECA8-C932-0345-846A-47FD0CEF6F29}"/>
                </a:ext>
              </a:extLst>
            </p:cNvPr>
            <p:cNvSpPr/>
            <p:nvPr/>
          </p:nvSpPr>
          <p:spPr>
            <a:xfrm>
              <a:off x="8637899" y="2105279"/>
              <a:ext cx="2428568" cy="844221"/>
            </a:xfrm>
            <a:prstGeom prst="roundRect">
              <a:avLst>
                <a:gd name="adj" fmla="val 45783"/>
              </a:avLst>
            </a:prstGeom>
            <a:solidFill>
              <a:srgbClr val="D3E4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006338F-F718-0663-0AAD-523CC04B9705}"/>
                </a:ext>
              </a:extLst>
            </p:cNvPr>
            <p:cNvSpPr txBox="1"/>
            <p:nvPr/>
          </p:nvSpPr>
          <p:spPr>
            <a:xfrm>
              <a:off x="8870221" y="2132481"/>
              <a:ext cx="22785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 + 50 </a:t>
              </a:r>
              <a:endParaRPr lang="en-US" sz="16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AFECC1B-99F5-CD2D-EB4C-9F5B4CC02E89}"/>
              </a:ext>
            </a:extLst>
          </p:cNvPr>
          <p:cNvGrpSpPr/>
          <p:nvPr/>
        </p:nvGrpSpPr>
        <p:grpSpPr>
          <a:xfrm>
            <a:off x="8637899" y="3040511"/>
            <a:ext cx="2503574" cy="844221"/>
            <a:chOff x="8637899" y="3064280"/>
            <a:chExt cx="2503574" cy="84422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679889F1-F0E7-84C7-08D6-E4590F9C008C}"/>
                </a:ext>
              </a:extLst>
            </p:cNvPr>
            <p:cNvSpPr/>
            <p:nvPr/>
          </p:nvSpPr>
          <p:spPr>
            <a:xfrm>
              <a:off x="8637899" y="3064280"/>
              <a:ext cx="2428568" cy="844221"/>
            </a:xfrm>
            <a:prstGeom prst="roundRect">
              <a:avLst>
                <a:gd name="adj" fmla="val 45783"/>
              </a:avLst>
            </a:prstGeom>
            <a:solidFill>
              <a:srgbClr val="D3E4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4F9D2956-1468-925E-4E99-1F6679C6192A}"/>
                </a:ext>
              </a:extLst>
            </p:cNvPr>
            <p:cNvSpPr txBox="1"/>
            <p:nvPr/>
          </p:nvSpPr>
          <p:spPr>
            <a:xfrm>
              <a:off x="8862917" y="3109159"/>
              <a:ext cx="22785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70 + 30</a:t>
              </a:r>
              <a:endParaRPr lang="en-US" sz="16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2DE571D-B00C-AA7D-ED05-3BB1A97055CD}"/>
              </a:ext>
            </a:extLst>
          </p:cNvPr>
          <p:cNvGrpSpPr/>
          <p:nvPr/>
        </p:nvGrpSpPr>
        <p:grpSpPr>
          <a:xfrm>
            <a:off x="8637899" y="4152890"/>
            <a:ext cx="2525325" cy="844221"/>
            <a:chOff x="8637899" y="4030031"/>
            <a:chExt cx="2525325" cy="84422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83626A5-E53C-8594-C331-19E905141F3C}"/>
                </a:ext>
              </a:extLst>
            </p:cNvPr>
            <p:cNvSpPr/>
            <p:nvPr/>
          </p:nvSpPr>
          <p:spPr>
            <a:xfrm>
              <a:off x="8637899" y="4030031"/>
              <a:ext cx="2428568" cy="844221"/>
            </a:xfrm>
            <a:prstGeom prst="roundRect">
              <a:avLst>
                <a:gd name="adj" fmla="val 45783"/>
              </a:avLst>
            </a:prstGeom>
            <a:solidFill>
              <a:srgbClr val="D3E4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F097BED-C071-C8E8-FE1B-C4720A4210FB}"/>
                </a:ext>
              </a:extLst>
            </p:cNvPr>
            <p:cNvSpPr txBox="1"/>
            <p:nvPr/>
          </p:nvSpPr>
          <p:spPr>
            <a:xfrm>
              <a:off x="8884668" y="4054386"/>
              <a:ext cx="22785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20 + 80</a:t>
              </a:r>
              <a:endParaRPr lang="en-US" sz="16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7243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4" grpId="0"/>
      <p:bldP spid="35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A3D4D71-7D91-0186-3723-EE87D7F28FCE}"/>
              </a:ext>
            </a:extLst>
          </p:cNvPr>
          <p:cNvGrpSpPr/>
          <p:nvPr/>
        </p:nvGrpSpPr>
        <p:grpSpPr>
          <a:xfrm>
            <a:off x="224355" y="199410"/>
            <a:ext cx="858419" cy="923330"/>
            <a:chOff x="1147664" y="760645"/>
            <a:chExt cx="858419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xmlns="" id="{4DDA0E1E-2997-4C31-D968-2E64599FB5E1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xmlns="" id="{F1E2ECA5-6274-6F5B-B65B-78DF4CD47A5E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7664" y="76064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96B31B6-E350-3BFE-671F-E29C824294D9}"/>
              </a:ext>
            </a:extLst>
          </p:cNvPr>
          <p:cNvGrpSpPr/>
          <p:nvPr/>
        </p:nvGrpSpPr>
        <p:grpSpPr>
          <a:xfrm>
            <a:off x="1195544" y="265408"/>
            <a:ext cx="5915988" cy="844221"/>
            <a:chOff x="2106579" y="908289"/>
            <a:chExt cx="4674392" cy="84422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9475B929-2987-8D32-8DD4-C0B6D67CAE5B}"/>
                </a:ext>
              </a:extLst>
            </p:cNvPr>
            <p:cNvSpPr/>
            <p:nvPr/>
          </p:nvSpPr>
          <p:spPr>
            <a:xfrm>
              <a:off x="2106579" y="908289"/>
              <a:ext cx="4600667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4D6DA9B-9749-EBF4-BF5A-8A4E381B6F80}"/>
                </a:ext>
              </a:extLst>
            </p:cNvPr>
            <p:cNvSpPr txBox="1"/>
            <p:nvPr/>
          </p:nvSpPr>
          <p:spPr>
            <a:xfrm>
              <a:off x="2284785" y="987399"/>
              <a:ext cx="44961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DDEBFD-0984-F687-B80E-55B0CC918652}"/>
              </a:ext>
            </a:extLst>
          </p:cNvPr>
          <p:cNvSpPr txBox="1"/>
          <p:nvPr/>
        </p:nvSpPr>
        <p:spPr>
          <a:xfrm>
            <a:off x="317663" y="1313098"/>
            <a:ext cx="1406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a)</a:t>
            </a:r>
            <a:endParaRPr lang="en-US" sz="4800" b="1" dirty="0">
              <a:solidFill>
                <a:srgbClr val="F12E65"/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D04064B-698F-46C6-92D2-3928FDE2E4C4}"/>
              </a:ext>
            </a:extLst>
          </p:cNvPr>
          <p:cNvGrpSpPr/>
          <p:nvPr/>
        </p:nvGrpSpPr>
        <p:grpSpPr>
          <a:xfrm>
            <a:off x="1527961" y="1420519"/>
            <a:ext cx="2510878" cy="844221"/>
            <a:chOff x="8637899" y="2105279"/>
            <a:chExt cx="2510878" cy="84422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6C63B981-194C-3B94-D1AA-1D92E49B9A2B}"/>
                </a:ext>
              </a:extLst>
            </p:cNvPr>
            <p:cNvSpPr/>
            <p:nvPr/>
          </p:nvSpPr>
          <p:spPr>
            <a:xfrm>
              <a:off x="8637899" y="2105279"/>
              <a:ext cx="2428568" cy="844221"/>
            </a:xfrm>
            <a:prstGeom prst="roundRect">
              <a:avLst>
                <a:gd name="adj" fmla="val 45783"/>
              </a:avLst>
            </a:prstGeom>
            <a:solidFill>
              <a:srgbClr val="D3E4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E510EBF-E0CC-34A5-D215-3E6B66C078D7}"/>
                </a:ext>
              </a:extLst>
            </p:cNvPr>
            <p:cNvSpPr txBox="1"/>
            <p:nvPr/>
          </p:nvSpPr>
          <p:spPr>
            <a:xfrm>
              <a:off x="8870221" y="2132481"/>
              <a:ext cx="22785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 + 50 </a:t>
              </a:r>
              <a:endParaRPr lang="en-US" sz="16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7760264-409F-9483-A1CE-B21D88F3421E}"/>
              </a:ext>
            </a:extLst>
          </p:cNvPr>
          <p:cNvGrpSpPr/>
          <p:nvPr/>
        </p:nvGrpSpPr>
        <p:grpSpPr>
          <a:xfrm>
            <a:off x="8235473" y="1405571"/>
            <a:ext cx="2503574" cy="844221"/>
            <a:chOff x="8637899" y="3064280"/>
            <a:chExt cx="2503574" cy="84422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D5F8D60A-0203-3904-C5F7-C1286B11E605}"/>
                </a:ext>
              </a:extLst>
            </p:cNvPr>
            <p:cNvSpPr/>
            <p:nvPr/>
          </p:nvSpPr>
          <p:spPr>
            <a:xfrm>
              <a:off x="8637899" y="3064280"/>
              <a:ext cx="2428568" cy="844221"/>
            </a:xfrm>
            <a:prstGeom prst="roundRect">
              <a:avLst>
                <a:gd name="adj" fmla="val 45783"/>
              </a:avLst>
            </a:prstGeom>
            <a:solidFill>
              <a:srgbClr val="D3E4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ED62A0B-7F15-40F5-392F-5A424392A3BA}"/>
                </a:ext>
              </a:extLst>
            </p:cNvPr>
            <p:cNvSpPr txBox="1"/>
            <p:nvPr/>
          </p:nvSpPr>
          <p:spPr>
            <a:xfrm>
              <a:off x="8862917" y="3109159"/>
              <a:ext cx="22785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70 + 30</a:t>
              </a:r>
              <a:endParaRPr lang="en-US" sz="16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088BA43-F47B-8556-CFF5-6B31247AB4CC}"/>
              </a:ext>
            </a:extLst>
          </p:cNvPr>
          <p:cNvGrpSpPr/>
          <p:nvPr/>
        </p:nvGrpSpPr>
        <p:grpSpPr>
          <a:xfrm>
            <a:off x="1936097" y="5035613"/>
            <a:ext cx="2485997" cy="844221"/>
            <a:chOff x="8637899" y="4030031"/>
            <a:chExt cx="2485997" cy="84422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58FECC9F-B25D-E36F-E6C5-6C140E0491B1}"/>
                </a:ext>
              </a:extLst>
            </p:cNvPr>
            <p:cNvSpPr/>
            <p:nvPr/>
          </p:nvSpPr>
          <p:spPr>
            <a:xfrm>
              <a:off x="8637899" y="4030031"/>
              <a:ext cx="2428568" cy="844221"/>
            </a:xfrm>
            <a:prstGeom prst="roundRect">
              <a:avLst>
                <a:gd name="adj" fmla="val 45783"/>
              </a:avLst>
            </a:prstGeom>
            <a:solidFill>
              <a:srgbClr val="D3E4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7962407-BAC2-CEF9-8364-32BE1099092A}"/>
                </a:ext>
              </a:extLst>
            </p:cNvPr>
            <p:cNvSpPr txBox="1"/>
            <p:nvPr/>
          </p:nvSpPr>
          <p:spPr>
            <a:xfrm>
              <a:off x="8845340" y="4054386"/>
              <a:ext cx="22785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20 + 80</a:t>
              </a:r>
              <a:endParaRPr lang="en-US" sz="1600" dirty="0"/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68BD41A-057B-03B9-D189-70586EEF7126}"/>
              </a:ext>
            </a:extLst>
          </p:cNvPr>
          <p:cNvSpPr/>
          <p:nvPr/>
        </p:nvSpPr>
        <p:spPr>
          <a:xfrm>
            <a:off x="332243" y="2483624"/>
            <a:ext cx="5427762" cy="1530130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D37391B-3692-0BBE-D47B-4715E3E24A7B}"/>
              </a:ext>
            </a:extLst>
          </p:cNvPr>
          <p:cNvSpPr txBox="1"/>
          <p:nvPr/>
        </p:nvSpPr>
        <p:spPr>
          <a:xfrm>
            <a:off x="332242" y="2639120"/>
            <a:ext cx="5516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+ 5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10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2071C47-FFFD-5418-BEA6-CDDA9C4C8159}"/>
              </a:ext>
            </a:extLst>
          </p:cNvPr>
          <p:cNvSpPr txBox="1"/>
          <p:nvPr/>
        </p:nvSpPr>
        <p:spPr>
          <a:xfrm>
            <a:off x="317663" y="3278504"/>
            <a:ext cx="3236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50 + 50 = 100</a:t>
            </a:r>
            <a:endParaRPr lang="en-US" sz="1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C849049-0DE3-8FBE-C4DA-EA727A982324}"/>
              </a:ext>
            </a:extLst>
          </p:cNvPr>
          <p:cNvSpPr/>
          <p:nvPr/>
        </p:nvSpPr>
        <p:spPr>
          <a:xfrm>
            <a:off x="6300782" y="2483624"/>
            <a:ext cx="5427762" cy="1568098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9402412-04C0-A23A-EE8E-5FB81FB5AFE3}"/>
              </a:ext>
            </a:extLst>
          </p:cNvPr>
          <p:cNvSpPr txBox="1"/>
          <p:nvPr/>
        </p:nvSpPr>
        <p:spPr>
          <a:xfrm>
            <a:off x="6300781" y="2639120"/>
            <a:ext cx="5516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+ 3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10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endParaRPr lang="en-US" sz="12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931582E3-53C5-20F7-042F-39D996BAD889}"/>
              </a:ext>
            </a:extLst>
          </p:cNvPr>
          <p:cNvSpPr/>
          <p:nvPr/>
        </p:nvSpPr>
        <p:spPr>
          <a:xfrm>
            <a:off x="4662835" y="4673675"/>
            <a:ext cx="5427762" cy="1568098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2F35935-365E-EC0A-6067-193F0F1C77C9}"/>
              </a:ext>
            </a:extLst>
          </p:cNvPr>
          <p:cNvSpPr txBox="1"/>
          <p:nvPr/>
        </p:nvSpPr>
        <p:spPr>
          <a:xfrm>
            <a:off x="4672666" y="4789843"/>
            <a:ext cx="5516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+ 8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10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endParaRPr 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A0619D5-5688-E597-F80D-9AA3652DDA37}"/>
              </a:ext>
            </a:extLst>
          </p:cNvPr>
          <p:cNvSpPr txBox="1"/>
          <p:nvPr/>
        </p:nvSpPr>
        <p:spPr>
          <a:xfrm>
            <a:off x="6300780" y="3248689"/>
            <a:ext cx="3236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70 + 30 = 100</a:t>
            </a:r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9B2BFC7-6317-AF8C-BF40-812E9DB8E1F5}"/>
              </a:ext>
            </a:extLst>
          </p:cNvPr>
          <p:cNvSpPr txBox="1"/>
          <p:nvPr/>
        </p:nvSpPr>
        <p:spPr>
          <a:xfrm>
            <a:off x="4739484" y="5421067"/>
            <a:ext cx="3236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+ 80 = 100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2744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9" grpId="0"/>
      <p:bldP spid="20" grpId="0"/>
      <p:bldP spid="23" grpId="0" animBg="1"/>
      <p:bldP spid="24" grpId="0"/>
      <p:bldP spid="28" grpId="0" animBg="1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7" y="4851210"/>
            <a:ext cx="2008251" cy="21669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652" y="5792738"/>
            <a:ext cx="852218" cy="8812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ACCB4D9-3A31-45E6-D51D-B10A34640A0F}"/>
              </a:ext>
            </a:extLst>
          </p:cNvPr>
          <p:cNvGrpSpPr/>
          <p:nvPr/>
        </p:nvGrpSpPr>
        <p:grpSpPr>
          <a:xfrm>
            <a:off x="260298" y="318490"/>
            <a:ext cx="858419" cy="923330"/>
            <a:chOff x="1147664" y="760645"/>
            <a:chExt cx="858419" cy="923330"/>
          </a:xfrm>
        </p:grpSpPr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xmlns="" id="{59E01B2D-D29D-E538-031C-37385357ACAC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xmlns="" id="{3CF9852A-349B-23A0-FDC6-20BCFC6189BE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47664" y="76064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4D41443-EC11-34D3-53F0-2E25B6ECBE50}"/>
              </a:ext>
            </a:extLst>
          </p:cNvPr>
          <p:cNvGrpSpPr/>
          <p:nvPr/>
        </p:nvGrpSpPr>
        <p:grpSpPr>
          <a:xfrm>
            <a:off x="1212025" y="397599"/>
            <a:ext cx="5915988" cy="844221"/>
            <a:chOff x="2106579" y="908289"/>
            <a:chExt cx="4674392" cy="84422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6223E478-8F14-5A47-8D28-C4F12AD2720A}"/>
                </a:ext>
              </a:extLst>
            </p:cNvPr>
            <p:cNvSpPr/>
            <p:nvPr/>
          </p:nvSpPr>
          <p:spPr>
            <a:xfrm>
              <a:off x="2106579" y="908289"/>
              <a:ext cx="4600667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EA93534-5F93-31D2-AFA9-0795AE67B37E}"/>
                </a:ext>
              </a:extLst>
            </p:cNvPr>
            <p:cNvSpPr txBox="1"/>
            <p:nvPr/>
          </p:nvSpPr>
          <p:spPr>
            <a:xfrm>
              <a:off x="2284785" y="987399"/>
              <a:ext cx="44961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CB39321-81F2-9BF0-3835-9D1F37353340}"/>
              </a:ext>
            </a:extLst>
          </p:cNvPr>
          <p:cNvSpPr txBox="1"/>
          <p:nvPr/>
        </p:nvSpPr>
        <p:spPr>
          <a:xfrm>
            <a:off x="573199" y="1482777"/>
            <a:ext cx="302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b)  </a:t>
            </a:r>
            <a:r>
              <a:rPr lang="en-US" sz="4800" b="1" dirty="0" err="1">
                <a:solidFill>
                  <a:srgbClr val="F12E65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4800" b="1" dirty="0">
                <a:solidFill>
                  <a:srgbClr val="F12E65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3AB3A9A8-A149-7B65-4D6F-3FE577F22E2B}"/>
              </a:ext>
            </a:extLst>
          </p:cNvPr>
          <p:cNvSpPr/>
          <p:nvPr/>
        </p:nvSpPr>
        <p:spPr>
          <a:xfrm>
            <a:off x="573199" y="2351395"/>
            <a:ext cx="6694547" cy="2661899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28F4DCA-1CFF-1BAF-7105-A3E3E7B8A6CA}"/>
              </a:ext>
            </a:extLst>
          </p:cNvPr>
          <p:cNvSpPr txBox="1"/>
          <p:nvPr/>
        </p:nvSpPr>
        <p:spPr>
          <a:xfrm>
            <a:off x="718173" y="2426636"/>
            <a:ext cx="3231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100 – 20 = ?</a:t>
            </a:r>
            <a:endParaRPr lang="en-US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7EB05C8-11F8-B9A8-1243-2E16A7504564}"/>
              </a:ext>
            </a:extLst>
          </p:cNvPr>
          <p:cNvSpPr txBox="1"/>
          <p:nvPr/>
        </p:nvSpPr>
        <p:spPr>
          <a:xfrm>
            <a:off x="679920" y="3094158"/>
            <a:ext cx="66945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8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endParaRPr lang="en-US" sz="1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6006418-C333-5A1F-FC43-0F1636D676F5}"/>
              </a:ext>
            </a:extLst>
          </p:cNvPr>
          <p:cNvSpPr txBox="1"/>
          <p:nvPr/>
        </p:nvSpPr>
        <p:spPr>
          <a:xfrm>
            <a:off x="679920" y="3876265"/>
            <a:ext cx="66945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100 – 20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80 </a:t>
            </a:r>
            <a:endParaRPr lang="en-US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4B0C853-185A-DF95-4D59-61B09D87E7D8}"/>
              </a:ext>
            </a:extLst>
          </p:cNvPr>
          <p:cNvGrpSpPr/>
          <p:nvPr/>
        </p:nvGrpSpPr>
        <p:grpSpPr>
          <a:xfrm>
            <a:off x="8393468" y="1898276"/>
            <a:ext cx="2428568" cy="844221"/>
            <a:chOff x="8048235" y="1953979"/>
            <a:chExt cx="2428568" cy="84422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181BF822-C3AF-0FC8-1A3D-8FF8D9718FE2}"/>
                </a:ext>
              </a:extLst>
            </p:cNvPr>
            <p:cNvSpPr/>
            <p:nvPr/>
          </p:nvSpPr>
          <p:spPr>
            <a:xfrm>
              <a:off x="8048235" y="1953979"/>
              <a:ext cx="2428568" cy="844221"/>
            </a:xfrm>
            <a:prstGeom prst="roundRect">
              <a:avLst>
                <a:gd name="adj" fmla="val 45783"/>
              </a:avLst>
            </a:prstGeom>
            <a:solidFill>
              <a:srgbClr val="A5E5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A0DFE70-5AFD-1243-7B09-E34F5021926F}"/>
                </a:ext>
              </a:extLst>
            </p:cNvPr>
            <p:cNvSpPr txBox="1"/>
            <p:nvPr/>
          </p:nvSpPr>
          <p:spPr>
            <a:xfrm>
              <a:off x="8048235" y="1991368"/>
              <a:ext cx="239958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– 30</a:t>
              </a:r>
              <a:endParaRPr lang="en-US" sz="16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22A0659-FC42-D70B-1F9E-8989A0B0215A}"/>
              </a:ext>
            </a:extLst>
          </p:cNvPr>
          <p:cNvGrpSpPr/>
          <p:nvPr/>
        </p:nvGrpSpPr>
        <p:grpSpPr>
          <a:xfrm>
            <a:off x="8393468" y="3044279"/>
            <a:ext cx="2734184" cy="844221"/>
            <a:chOff x="8048235" y="3209710"/>
            <a:chExt cx="2734184" cy="84422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D73681A3-7DB2-15FB-EB2F-AC987303C4C2}"/>
                </a:ext>
              </a:extLst>
            </p:cNvPr>
            <p:cNvSpPr/>
            <p:nvPr/>
          </p:nvSpPr>
          <p:spPr>
            <a:xfrm>
              <a:off x="8048235" y="3209710"/>
              <a:ext cx="2428568" cy="844221"/>
            </a:xfrm>
            <a:prstGeom prst="roundRect">
              <a:avLst>
                <a:gd name="adj" fmla="val 45783"/>
              </a:avLst>
            </a:prstGeom>
            <a:solidFill>
              <a:srgbClr val="A5E5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0EFC1A0-37AD-341B-E2F0-48C9CF0389F9}"/>
                </a:ext>
              </a:extLst>
            </p:cNvPr>
            <p:cNvSpPr txBox="1"/>
            <p:nvPr/>
          </p:nvSpPr>
          <p:spPr>
            <a:xfrm>
              <a:off x="8109779" y="3247099"/>
              <a:ext cx="267264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– 50</a:t>
              </a:r>
              <a:endParaRPr lang="en-US" sz="16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3F66D3E-057D-236E-2BC2-930324B9723A}"/>
              </a:ext>
            </a:extLst>
          </p:cNvPr>
          <p:cNvGrpSpPr/>
          <p:nvPr/>
        </p:nvGrpSpPr>
        <p:grpSpPr>
          <a:xfrm>
            <a:off x="8393468" y="4190280"/>
            <a:ext cx="2672640" cy="844221"/>
            <a:chOff x="8109779" y="4243806"/>
            <a:chExt cx="2672640" cy="84422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98A49B02-872E-EAA1-F8EF-87E43A9E21DA}"/>
                </a:ext>
              </a:extLst>
            </p:cNvPr>
            <p:cNvSpPr/>
            <p:nvPr/>
          </p:nvSpPr>
          <p:spPr>
            <a:xfrm>
              <a:off x="8109779" y="4243806"/>
              <a:ext cx="2428568" cy="844221"/>
            </a:xfrm>
            <a:prstGeom prst="roundRect">
              <a:avLst>
                <a:gd name="adj" fmla="val 45783"/>
              </a:avLst>
            </a:prstGeom>
            <a:solidFill>
              <a:srgbClr val="A5E5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F96677F-16C6-F14A-E534-711B15E84F55}"/>
                </a:ext>
              </a:extLst>
            </p:cNvPr>
            <p:cNvSpPr txBox="1"/>
            <p:nvPr/>
          </p:nvSpPr>
          <p:spPr>
            <a:xfrm>
              <a:off x="8109779" y="4310024"/>
              <a:ext cx="267264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– 90</a:t>
              </a:r>
              <a:endParaRPr lang="en-US" sz="16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2420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4" grpId="0"/>
      <p:bldP spid="35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A3D4D71-7D91-0186-3723-EE87D7F28FCE}"/>
              </a:ext>
            </a:extLst>
          </p:cNvPr>
          <p:cNvGrpSpPr/>
          <p:nvPr/>
        </p:nvGrpSpPr>
        <p:grpSpPr>
          <a:xfrm>
            <a:off x="224355" y="199410"/>
            <a:ext cx="858419" cy="923330"/>
            <a:chOff x="1147664" y="760645"/>
            <a:chExt cx="858419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xmlns="" id="{4DDA0E1E-2997-4C31-D968-2E64599FB5E1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xmlns="" id="{F1E2ECA5-6274-6F5B-B65B-78DF4CD47A5E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7664" y="76064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96B31B6-E350-3BFE-671F-E29C824294D9}"/>
              </a:ext>
            </a:extLst>
          </p:cNvPr>
          <p:cNvGrpSpPr/>
          <p:nvPr/>
        </p:nvGrpSpPr>
        <p:grpSpPr>
          <a:xfrm>
            <a:off x="1195544" y="265408"/>
            <a:ext cx="5915988" cy="844221"/>
            <a:chOff x="2106579" y="908289"/>
            <a:chExt cx="4674392" cy="84422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9475B929-2987-8D32-8DD4-C0B6D67CAE5B}"/>
                </a:ext>
              </a:extLst>
            </p:cNvPr>
            <p:cNvSpPr/>
            <p:nvPr/>
          </p:nvSpPr>
          <p:spPr>
            <a:xfrm>
              <a:off x="2106579" y="908289"/>
              <a:ext cx="4600667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4D6DA9B-9749-EBF4-BF5A-8A4E381B6F80}"/>
                </a:ext>
              </a:extLst>
            </p:cNvPr>
            <p:cNvSpPr txBox="1"/>
            <p:nvPr/>
          </p:nvSpPr>
          <p:spPr>
            <a:xfrm>
              <a:off x="2284785" y="987399"/>
              <a:ext cx="44961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DDEBFD-0984-F687-B80E-55B0CC918652}"/>
              </a:ext>
            </a:extLst>
          </p:cNvPr>
          <p:cNvSpPr txBox="1"/>
          <p:nvPr/>
        </p:nvSpPr>
        <p:spPr>
          <a:xfrm>
            <a:off x="317663" y="1313098"/>
            <a:ext cx="1406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b)</a:t>
            </a:r>
            <a:endParaRPr lang="en-US" sz="4800" b="1" dirty="0">
              <a:solidFill>
                <a:srgbClr val="F12E65"/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68BD41A-057B-03B9-D189-70586EEF7126}"/>
              </a:ext>
            </a:extLst>
          </p:cNvPr>
          <p:cNvSpPr/>
          <p:nvPr/>
        </p:nvSpPr>
        <p:spPr>
          <a:xfrm>
            <a:off x="332243" y="2483624"/>
            <a:ext cx="5427762" cy="1530130"/>
          </a:xfrm>
          <a:prstGeom prst="roundRect">
            <a:avLst/>
          </a:prstGeom>
          <a:solidFill>
            <a:srgbClr val="FFE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D37391B-3692-0BBE-D47B-4715E3E24A7B}"/>
              </a:ext>
            </a:extLst>
          </p:cNvPr>
          <p:cNvSpPr txBox="1"/>
          <p:nvPr/>
        </p:nvSpPr>
        <p:spPr>
          <a:xfrm>
            <a:off x="332242" y="2639120"/>
            <a:ext cx="5516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– 3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7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2071C47-FFFD-5418-BEA6-CDDA9C4C8159}"/>
              </a:ext>
            </a:extLst>
          </p:cNvPr>
          <p:cNvSpPr txBox="1"/>
          <p:nvPr/>
        </p:nvSpPr>
        <p:spPr>
          <a:xfrm>
            <a:off x="317663" y="3278504"/>
            <a:ext cx="3236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100 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30 = 70</a:t>
            </a:r>
            <a:endParaRPr lang="en-US" sz="1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C849049-0DE3-8FBE-C4DA-EA727A982324}"/>
              </a:ext>
            </a:extLst>
          </p:cNvPr>
          <p:cNvSpPr/>
          <p:nvPr/>
        </p:nvSpPr>
        <p:spPr>
          <a:xfrm>
            <a:off x="6300782" y="2483624"/>
            <a:ext cx="5427762" cy="1568098"/>
          </a:xfrm>
          <a:prstGeom prst="roundRect">
            <a:avLst/>
          </a:prstGeom>
          <a:solidFill>
            <a:srgbClr val="FFE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9402412-04C0-A23A-EE8E-5FB81FB5AFE3}"/>
              </a:ext>
            </a:extLst>
          </p:cNvPr>
          <p:cNvSpPr txBox="1"/>
          <p:nvPr/>
        </p:nvSpPr>
        <p:spPr>
          <a:xfrm>
            <a:off x="6300781" y="2639120"/>
            <a:ext cx="5516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endParaRPr lang="en-US" sz="12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931582E3-53C5-20F7-042F-39D996BAD889}"/>
              </a:ext>
            </a:extLst>
          </p:cNvPr>
          <p:cNvSpPr/>
          <p:nvPr/>
        </p:nvSpPr>
        <p:spPr>
          <a:xfrm>
            <a:off x="4662835" y="4673675"/>
            <a:ext cx="5427762" cy="1568098"/>
          </a:xfrm>
          <a:prstGeom prst="roundRect">
            <a:avLst/>
          </a:prstGeom>
          <a:solidFill>
            <a:srgbClr val="FFE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2F35935-365E-EC0A-6067-193F0F1C77C9}"/>
              </a:ext>
            </a:extLst>
          </p:cNvPr>
          <p:cNvSpPr txBox="1"/>
          <p:nvPr/>
        </p:nvSpPr>
        <p:spPr>
          <a:xfrm>
            <a:off x="4672666" y="4789843"/>
            <a:ext cx="5709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9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chục</a:t>
            </a:r>
            <a:endParaRPr 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A0619D5-5688-E597-F80D-9AA3652DDA37}"/>
              </a:ext>
            </a:extLst>
          </p:cNvPr>
          <p:cNvSpPr txBox="1"/>
          <p:nvPr/>
        </p:nvSpPr>
        <p:spPr>
          <a:xfrm>
            <a:off x="6300780" y="3248689"/>
            <a:ext cx="3236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100 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50 = 50</a:t>
            </a:r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9B2BFC7-6317-AF8C-BF40-812E9DB8E1F5}"/>
              </a:ext>
            </a:extLst>
          </p:cNvPr>
          <p:cNvSpPr txBox="1"/>
          <p:nvPr/>
        </p:nvSpPr>
        <p:spPr>
          <a:xfrm>
            <a:off x="4739484" y="5421067"/>
            <a:ext cx="3236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- 90 = 10</a:t>
            </a:r>
            <a:endParaRPr lang="en-US" sz="1200" dirty="0"/>
          </a:p>
        </p:txBody>
      </p:sp>
      <p:pic>
        <p:nvPicPr>
          <p:cNvPr id="27" name="图片 1">
            <a:extLst>
              <a:ext uri="{FF2B5EF4-FFF2-40B4-BE49-F238E27FC236}">
                <a16:creationId xmlns:a16="http://schemas.microsoft.com/office/drawing/2014/main" xmlns="" id="{4D9A5CE9-05D5-8107-3C43-9D8A02806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652" y="5792738"/>
            <a:ext cx="852218" cy="8812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2F172D2-6538-657C-510F-AAD9E58B55DE}"/>
              </a:ext>
            </a:extLst>
          </p:cNvPr>
          <p:cNvGrpSpPr/>
          <p:nvPr/>
        </p:nvGrpSpPr>
        <p:grpSpPr>
          <a:xfrm>
            <a:off x="1544798" y="1482398"/>
            <a:ext cx="2428568" cy="844221"/>
            <a:chOff x="8048235" y="1953979"/>
            <a:chExt cx="2428568" cy="844221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B16D4E43-355F-308F-F9CF-3039E60419E0}"/>
                </a:ext>
              </a:extLst>
            </p:cNvPr>
            <p:cNvSpPr/>
            <p:nvPr/>
          </p:nvSpPr>
          <p:spPr>
            <a:xfrm>
              <a:off x="8048235" y="1953979"/>
              <a:ext cx="2428568" cy="844221"/>
            </a:xfrm>
            <a:prstGeom prst="roundRect">
              <a:avLst>
                <a:gd name="adj" fmla="val 45783"/>
              </a:avLst>
            </a:prstGeom>
            <a:solidFill>
              <a:srgbClr val="A5E5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A70F25F-DE1A-1C6B-A001-236CB3D24A42}"/>
                </a:ext>
              </a:extLst>
            </p:cNvPr>
            <p:cNvSpPr txBox="1"/>
            <p:nvPr/>
          </p:nvSpPr>
          <p:spPr>
            <a:xfrm>
              <a:off x="8048235" y="1991368"/>
              <a:ext cx="239958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– 30</a:t>
              </a:r>
              <a:endParaRPr lang="en-US" sz="16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67A1E2B-A640-0F78-841F-3E8C5A70C9E0}"/>
              </a:ext>
            </a:extLst>
          </p:cNvPr>
          <p:cNvGrpSpPr/>
          <p:nvPr/>
        </p:nvGrpSpPr>
        <p:grpSpPr>
          <a:xfrm>
            <a:off x="7647571" y="1447624"/>
            <a:ext cx="2734184" cy="844221"/>
            <a:chOff x="8048235" y="3209710"/>
            <a:chExt cx="2734184" cy="84422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FD2A18A3-E0A5-603B-0E6C-8467E54CD489}"/>
                </a:ext>
              </a:extLst>
            </p:cNvPr>
            <p:cNvSpPr/>
            <p:nvPr/>
          </p:nvSpPr>
          <p:spPr>
            <a:xfrm>
              <a:off x="8048235" y="3209710"/>
              <a:ext cx="2428568" cy="844221"/>
            </a:xfrm>
            <a:prstGeom prst="roundRect">
              <a:avLst>
                <a:gd name="adj" fmla="val 45783"/>
              </a:avLst>
            </a:prstGeom>
            <a:solidFill>
              <a:srgbClr val="A5E5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2D9D18AA-D6A2-A84E-FE66-C8D3ABFB0121}"/>
                </a:ext>
              </a:extLst>
            </p:cNvPr>
            <p:cNvSpPr txBox="1"/>
            <p:nvPr/>
          </p:nvSpPr>
          <p:spPr>
            <a:xfrm>
              <a:off x="8109779" y="3247099"/>
              <a:ext cx="267264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– 50</a:t>
              </a:r>
              <a:endParaRPr lang="en-US" sz="16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1DE3638-65C6-352E-B333-A6B36A8CBA58}"/>
              </a:ext>
            </a:extLst>
          </p:cNvPr>
          <p:cNvGrpSpPr/>
          <p:nvPr/>
        </p:nvGrpSpPr>
        <p:grpSpPr>
          <a:xfrm>
            <a:off x="2058955" y="5059244"/>
            <a:ext cx="2672640" cy="844221"/>
            <a:chOff x="8109779" y="4243806"/>
            <a:chExt cx="2672640" cy="84422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AC8BB3F6-F159-004A-492F-13580CDD6D37}"/>
                </a:ext>
              </a:extLst>
            </p:cNvPr>
            <p:cNvSpPr/>
            <p:nvPr/>
          </p:nvSpPr>
          <p:spPr>
            <a:xfrm>
              <a:off x="8109779" y="4243806"/>
              <a:ext cx="2428568" cy="844221"/>
            </a:xfrm>
            <a:prstGeom prst="roundRect">
              <a:avLst>
                <a:gd name="adj" fmla="val 45783"/>
              </a:avLst>
            </a:prstGeom>
            <a:solidFill>
              <a:srgbClr val="A5E5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0C455E58-36B0-7E69-9130-5769B892A7AF}"/>
                </a:ext>
              </a:extLst>
            </p:cNvPr>
            <p:cNvSpPr txBox="1"/>
            <p:nvPr/>
          </p:nvSpPr>
          <p:spPr>
            <a:xfrm>
              <a:off x="8109779" y="4310024"/>
              <a:ext cx="267264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– 90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271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9" grpId="0"/>
      <p:bldP spid="20" grpId="0"/>
      <p:bldP spid="23" grpId="0" animBg="1"/>
      <p:bldP spid="24" grpId="0"/>
      <p:bldP spid="28" grpId="0" animBg="1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611" y="1992617"/>
            <a:ext cx="4740426" cy="47404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8F92E05-BBEB-9F8A-10DB-BDABBDC5D28A}"/>
              </a:ext>
            </a:extLst>
          </p:cNvPr>
          <p:cNvGrpSpPr/>
          <p:nvPr/>
        </p:nvGrpSpPr>
        <p:grpSpPr>
          <a:xfrm>
            <a:off x="288291" y="262504"/>
            <a:ext cx="841938" cy="923330"/>
            <a:chOff x="1175657" y="704659"/>
            <a:chExt cx="841938" cy="923330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xmlns="" id="{064289CB-B323-2EDA-B772-22A47C5BFFC9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PA-文本框 54">
              <a:extLst>
                <a:ext uri="{FF2B5EF4-FFF2-40B4-BE49-F238E27FC236}">
                  <a16:creationId xmlns:a16="http://schemas.microsoft.com/office/drawing/2014/main" xmlns="" id="{5CE4307C-1163-95AC-DE21-FBA490BD538E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75657" y="704659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9D9CA72-6A77-2F88-E8CC-215230330AE7}"/>
              </a:ext>
            </a:extLst>
          </p:cNvPr>
          <p:cNvGrpSpPr/>
          <p:nvPr/>
        </p:nvGrpSpPr>
        <p:grpSpPr>
          <a:xfrm>
            <a:off x="1212025" y="397599"/>
            <a:ext cx="4883975" cy="844221"/>
            <a:chOff x="2106579" y="908289"/>
            <a:chExt cx="4674392" cy="84422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824B2DB0-853B-6400-BE92-2676C3484FD1}"/>
                </a:ext>
              </a:extLst>
            </p:cNvPr>
            <p:cNvSpPr/>
            <p:nvPr/>
          </p:nvSpPr>
          <p:spPr>
            <a:xfrm>
              <a:off x="2106579" y="908289"/>
              <a:ext cx="4600667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BC3C018-ACEF-B036-FD40-0B578D5DCFF3}"/>
                </a:ext>
              </a:extLst>
            </p:cNvPr>
            <p:cNvSpPr txBox="1"/>
            <p:nvPr/>
          </p:nvSpPr>
          <p:spPr>
            <a:xfrm>
              <a:off x="2284785" y="987399"/>
              <a:ext cx="44961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4000" b="1" dirty="0">
                <a:latin typeface="SVN-Cookies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C605B33-01BD-4390-D85B-60F4B9B1B4B8}"/>
              </a:ext>
            </a:extLst>
          </p:cNvPr>
          <p:cNvGrpSpPr/>
          <p:nvPr/>
        </p:nvGrpSpPr>
        <p:grpSpPr>
          <a:xfrm>
            <a:off x="631075" y="1552579"/>
            <a:ext cx="2376439" cy="2338086"/>
            <a:chOff x="643424" y="1263705"/>
            <a:chExt cx="2376439" cy="23380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F596AF3-91EC-3828-F7AC-5BEA3988E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1" r="32851" b="65907"/>
            <a:stretch/>
          </p:blipFill>
          <p:spPr>
            <a:xfrm>
              <a:off x="643424" y="1263705"/>
              <a:ext cx="2376439" cy="233808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87152AE-0C09-2464-F93A-94958A557A83}"/>
                </a:ext>
              </a:extLst>
            </p:cNvPr>
            <p:cNvSpPr txBox="1"/>
            <p:nvPr/>
          </p:nvSpPr>
          <p:spPr>
            <a:xfrm>
              <a:off x="945390" y="2038965"/>
              <a:ext cx="188963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+ 4</a:t>
              </a:r>
              <a:endParaRPr lang="en-US" sz="16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52B18C4-5A6A-95C1-DA73-1C28086766F2}"/>
              </a:ext>
            </a:extLst>
          </p:cNvPr>
          <p:cNvGrpSpPr/>
          <p:nvPr/>
        </p:nvGrpSpPr>
        <p:grpSpPr>
          <a:xfrm>
            <a:off x="4668721" y="1580572"/>
            <a:ext cx="2475915" cy="2338086"/>
            <a:chOff x="4356832" y="1320930"/>
            <a:chExt cx="2475915" cy="233808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1A3DA19-5AE1-AFB5-A8FA-B481D3B6C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1" r="32851" b="65907"/>
            <a:stretch/>
          </p:blipFill>
          <p:spPr>
            <a:xfrm>
              <a:off x="4356832" y="1320930"/>
              <a:ext cx="2376439" cy="23380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69F5C46-4781-4C25-C13A-A607D45B8B33}"/>
                </a:ext>
              </a:extLst>
            </p:cNvPr>
            <p:cNvSpPr txBox="1"/>
            <p:nvPr/>
          </p:nvSpPr>
          <p:spPr>
            <a:xfrm>
              <a:off x="4569888" y="2077259"/>
              <a:ext cx="226285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52 + 37</a:t>
              </a:r>
              <a:endParaRPr lang="en-US" sz="16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A3DFD66-7737-1B12-3743-8AA8A87EE588}"/>
              </a:ext>
            </a:extLst>
          </p:cNvPr>
          <p:cNvGrpSpPr/>
          <p:nvPr/>
        </p:nvGrpSpPr>
        <p:grpSpPr>
          <a:xfrm>
            <a:off x="631076" y="4257410"/>
            <a:ext cx="2376439" cy="2338086"/>
            <a:chOff x="716679" y="3678760"/>
            <a:chExt cx="2376439" cy="233808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795B966-0B04-88D0-4DA6-DBE69FE87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1" r="32851" b="65907"/>
            <a:stretch/>
          </p:blipFill>
          <p:spPr>
            <a:xfrm>
              <a:off x="716679" y="3678760"/>
              <a:ext cx="2376439" cy="233808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0387F51-40EC-CC75-D0D9-31AE4D98259D}"/>
                </a:ext>
              </a:extLst>
            </p:cNvPr>
            <p:cNvSpPr txBox="1"/>
            <p:nvPr/>
          </p:nvSpPr>
          <p:spPr>
            <a:xfrm>
              <a:off x="1063398" y="4452523"/>
              <a:ext cx="170479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68 – 6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2DE5CDF-8F94-E958-4872-E6F5D2C00E1E}"/>
              </a:ext>
            </a:extLst>
          </p:cNvPr>
          <p:cNvGrpSpPr/>
          <p:nvPr/>
        </p:nvGrpSpPr>
        <p:grpSpPr>
          <a:xfrm>
            <a:off x="4636386" y="4257410"/>
            <a:ext cx="2376439" cy="2338086"/>
            <a:chOff x="4379359" y="3678760"/>
            <a:chExt cx="2376439" cy="233808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937B7F9-3DE0-6A9C-B461-3D025516F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1" r="32851" b="65907"/>
            <a:stretch/>
          </p:blipFill>
          <p:spPr>
            <a:xfrm>
              <a:off x="4379359" y="3678760"/>
              <a:ext cx="2376439" cy="233808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DA641D6-B3C6-4812-7DA1-CEC8C1213723}"/>
                </a:ext>
              </a:extLst>
            </p:cNvPr>
            <p:cNvSpPr txBox="1"/>
            <p:nvPr/>
          </p:nvSpPr>
          <p:spPr>
            <a:xfrm>
              <a:off x="4624750" y="4462706"/>
              <a:ext cx="210852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79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– 55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1164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1874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2152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1874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2688;#167724;#152584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553</Words>
  <Application>Microsoft Office PowerPoint</Application>
  <PresentationFormat>Custom</PresentationFormat>
  <Paragraphs>130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Times New Roman</vt:lpstr>
      <vt:lpstr>#9Slide07 HoneyCream</vt:lpstr>
      <vt:lpstr>Calibri</vt:lpstr>
      <vt:lpstr>#9Slide03 Arima Madurai</vt:lpstr>
      <vt:lpstr>Calibri Light</vt:lpstr>
      <vt:lpstr>字魂156号-萌趣苏打饼</vt:lpstr>
      <vt:lpstr>思源黑体 CN</vt:lpstr>
      <vt:lpstr>SVN-Newton</vt:lpstr>
      <vt:lpstr>SVN-Ready</vt:lpstr>
      <vt:lpstr>Cambria</vt:lpstr>
      <vt:lpstr>等线</vt:lpstr>
      <vt:lpstr>SVN-Cookies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MangnonTeam;MNT</cp:keywords>
  <cp:lastModifiedBy>huy_ctn</cp:lastModifiedBy>
  <cp:revision>34</cp:revision>
  <dcterms:created xsi:type="dcterms:W3CDTF">2022-07-17T23:46:22Z</dcterms:created>
  <dcterms:modified xsi:type="dcterms:W3CDTF">2024-09-18T05:41:12Z</dcterms:modified>
</cp:coreProperties>
</file>