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702" r:id="rId3"/>
    <p:sldMasterId id="2147483730" r:id="rId4"/>
    <p:sldMasterId id="2147483745" r:id="rId5"/>
    <p:sldMasterId id="2147483760" r:id="rId6"/>
    <p:sldMasterId id="2147483775" r:id="rId7"/>
  </p:sldMasterIdLst>
  <p:notesMasterIdLst>
    <p:notesMasterId r:id="rId22"/>
  </p:notesMasterIdLst>
  <p:sldIdLst>
    <p:sldId id="257" r:id="rId8"/>
    <p:sldId id="258" r:id="rId9"/>
    <p:sldId id="263" r:id="rId10"/>
    <p:sldId id="271" r:id="rId11"/>
    <p:sldId id="273" r:id="rId12"/>
    <p:sldId id="272" r:id="rId13"/>
    <p:sldId id="261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2000" cy="6858000"/>
  <p:notesSz cx="6858000" cy="9144000"/>
  <p:embeddedFontLst>
    <p:embeddedFont>
      <p:font typeface="等线 Light" charset="-122"/>
      <p:regular r:id="rId23"/>
    </p:embeddedFont>
    <p:embeddedFont>
      <p:font typeface="#9Slide03 SFU Toledo Bold" charset="0"/>
      <p:bold r:id="rId24"/>
    </p:embeddedFont>
    <p:embeddedFont>
      <p:font typeface="Patrick Hand" charset="0"/>
      <p:regular r:id="rId25"/>
    </p:embeddedFont>
    <p:embeddedFont>
      <p:font typeface="Hobo" charset="0"/>
      <p:regular r:id="rId26"/>
    </p:embeddedFont>
    <p:embeddedFont>
      <p:font typeface="#9Slide07 Altus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#9Slide03 Arima Madurai ExtraBo" charset="0"/>
      <p:bold r:id="rId32"/>
    </p:embeddedFont>
    <p:embeddedFont>
      <p:font typeface="等线" charset="-122"/>
      <p:regular r:id="rId33"/>
      <p:bold r:id="rId34"/>
    </p:embeddedFont>
    <p:embeddedFont>
      <p:font typeface="#9Slide07 HoneyCream" charset="0"/>
      <p:regular r:id="rId35"/>
    </p:embeddedFont>
    <p:embeddedFont>
      <p:font typeface="IBM Plex Sans Light" charset="0"/>
      <p:regular r:id="rId36"/>
      <p:italic r:id="rId37"/>
    </p:embeddedFont>
    <p:embeddedFont>
      <p:font typeface="#9Slide03 AmpleSoft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810B-0794-446C-B24F-F21304DAE95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7C0D2-16A2-4847-954B-6681BA631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91F5-762F-4C60-B182-3A97ED785A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5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51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Theo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1 </a:t>
            </a:r>
            <a:r>
              <a:rPr lang="en-US" baseline="0" dirty="0" err="1"/>
              <a:t>đến</a:t>
            </a:r>
            <a:r>
              <a:rPr lang="en-US" baseline="0" dirty="0"/>
              <a:t> 5 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vi-VN" baseline="0" dirty="0"/>
              <a:t>cuối của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lạ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7C0D2-16A2-4847-954B-6681BA6316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9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4E8A08-85C0-4058-AD23-D3F9A0D7C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979B41-22AD-48F1-AA91-88F83534E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43824B-0FA8-4E79-93BB-34FB73F8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E7D7BA-6496-4D5C-8BF6-5E5B7978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727AB3-BE22-4773-89F3-0F48AB75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F9AEF7-6E7C-4928-B6FB-107CE2F8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4244752-8522-4B47-A256-56091B1B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AFE333-B245-4BDA-9BA1-4A10674A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6CDC3C-2756-408D-B3A3-C4CDC379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31197-7340-4808-B642-A5169EE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69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0276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906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59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198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1442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107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57520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D069A9B-BCE4-4CB9-9585-68BC95000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BC4AA78-B93D-431E-B43F-B6C510B1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B76DAD-7156-4B7A-BEE1-791D028C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D12D5-B704-49DF-B293-EEFCB199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79245A-7FA5-45B6-A893-26D23D0C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897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748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32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6002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69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05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304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532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435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9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字魂20号-石头体" panose="00000500000000000000" pitchFamily="2" charset="-122"/>
                <a:cs typeface="字魂20号-石头体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02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156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778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" name="Google Shape;1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5" name="Google Shape;1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" name="Google Shape;16;p4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body" idx="2"/>
          </p:nvPr>
        </p:nvSpPr>
        <p:spPr>
          <a:xfrm>
            <a:off x="838200" y="255587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13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" name="Google Shape;2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" name="Google Shape;2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2611916" y="2170285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2625725" y="3160540"/>
            <a:ext cx="6807506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481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6" name="Google Shape;2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7" name="Google Shape;2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28" name="Google Shape;2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90" y="643166"/>
            <a:ext cx="6608010" cy="34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5"/>
          <p:cNvSpPr txBox="1">
            <a:spLocks noGrp="1"/>
          </p:cNvSpPr>
          <p:nvPr>
            <p:ph type="body" idx="1"/>
          </p:nvPr>
        </p:nvSpPr>
        <p:spPr>
          <a:xfrm>
            <a:off x="2026855" y="1367615"/>
            <a:ext cx="4902756" cy="6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body" idx="2"/>
          </p:nvPr>
        </p:nvSpPr>
        <p:spPr>
          <a:xfrm>
            <a:off x="2026854" y="2054518"/>
            <a:ext cx="4902756" cy="6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body" idx="3"/>
          </p:nvPr>
        </p:nvSpPr>
        <p:spPr>
          <a:xfrm>
            <a:off x="2026854" y="2775989"/>
            <a:ext cx="4902756" cy="6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body" idx="4"/>
          </p:nvPr>
        </p:nvSpPr>
        <p:spPr>
          <a:xfrm>
            <a:off x="838200" y="4675064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5"/>
          </p:nvPr>
        </p:nvSpPr>
        <p:spPr>
          <a:xfrm>
            <a:off x="838200" y="5334711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400"/>
              <a:buNone/>
              <a:defRPr sz="14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761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6" name="Google Shape;3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7" name="Google Shape;3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>
            <a:off x="1610298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2"/>
          </p:nvPr>
        </p:nvSpPr>
        <p:spPr>
          <a:xfrm>
            <a:off x="1610299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3"/>
          </p:nvPr>
        </p:nvSpPr>
        <p:spPr>
          <a:xfrm>
            <a:off x="407623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4"/>
          </p:nvPr>
        </p:nvSpPr>
        <p:spPr>
          <a:xfrm>
            <a:off x="7171980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5"/>
          </p:nvPr>
        </p:nvSpPr>
        <p:spPr>
          <a:xfrm>
            <a:off x="7171981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6"/>
          </p:nvPr>
        </p:nvSpPr>
        <p:spPr>
          <a:xfrm>
            <a:off x="5969305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7"/>
          </p:nvPr>
        </p:nvSpPr>
        <p:spPr>
          <a:xfrm>
            <a:off x="1610298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8"/>
          </p:nvPr>
        </p:nvSpPr>
        <p:spPr>
          <a:xfrm>
            <a:off x="1610299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9"/>
          </p:nvPr>
        </p:nvSpPr>
        <p:spPr>
          <a:xfrm>
            <a:off x="407623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13"/>
          </p:nvPr>
        </p:nvSpPr>
        <p:spPr>
          <a:xfrm>
            <a:off x="7171980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4"/>
          </p:nvPr>
        </p:nvSpPr>
        <p:spPr>
          <a:xfrm>
            <a:off x="7171981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15"/>
          </p:nvPr>
        </p:nvSpPr>
        <p:spPr>
          <a:xfrm>
            <a:off x="5969305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body" idx="16"/>
          </p:nvPr>
        </p:nvSpPr>
        <p:spPr>
          <a:xfrm>
            <a:off x="1610298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17"/>
          </p:nvPr>
        </p:nvSpPr>
        <p:spPr>
          <a:xfrm>
            <a:off x="1610299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body" idx="18"/>
          </p:nvPr>
        </p:nvSpPr>
        <p:spPr>
          <a:xfrm>
            <a:off x="407623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body" idx="19"/>
          </p:nvPr>
        </p:nvSpPr>
        <p:spPr>
          <a:xfrm>
            <a:off x="7171980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body" idx="20"/>
          </p:nvPr>
        </p:nvSpPr>
        <p:spPr>
          <a:xfrm>
            <a:off x="7171981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21"/>
          </p:nvPr>
        </p:nvSpPr>
        <p:spPr>
          <a:xfrm>
            <a:off x="5969305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00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3864127" y="1156733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4400"/>
              <a:buNone/>
              <a:defRPr sz="440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3867380" y="1981735"/>
            <a:ext cx="3407005" cy="156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3"/>
          </p:nvPr>
        </p:nvSpPr>
        <p:spPr>
          <a:xfrm>
            <a:off x="3860874" y="4235584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body" idx="4"/>
          </p:nvPr>
        </p:nvSpPr>
        <p:spPr>
          <a:xfrm>
            <a:off x="3864127" y="506058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74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4110209" y="798828"/>
            <a:ext cx="3755834" cy="154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3800"/>
              <a:buNone/>
              <a:defRPr sz="13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1178805" y="2446121"/>
            <a:ext cx="6687238" cy="86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1178805" y="3669535"/>
            <a:ext cx="6687238" cy="54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1178805" y="4572918"/>
            <a:ext cx="6687238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61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FF4A41-6AB5-414E-957A-3B6C61EE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4F8576D-4F40-4849-8D6A-BDFCDDC9D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9EEF4A-8516-40B4-806F-AB96594E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39BBFF-E9EE-4864-B66B-A2511AE2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F2CF1C-D4A0-4E91-961B-00621D54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6" name="Google Shape;76;p49"/>
          <p:cNvSpPr txBox="1">
            <a:spLocks noGrp="1"/>
          </p:cNvSpPr>
          <p:nvPr>
            <p:ph type="body" idx="1"/>
          </p:nvPr>
        </p:nvSpPr>
        <p:spPr>
          <a:xfrm>
            <a:off x="7039777" y="765778"/>
            <a:ext cx="4314023" cy="111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8800"/>
              <a:buNone/>
              <a:defRPr sz="8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body" idx="2"/>
          </p:nvPr>
        </p:nvSpPr>
        <p:spPr>
          <a:xfrm>
            <a:off x="7039778" y="2164237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3"/>
          </p:nvPr>
        </p:nvSpPr>
        <p:spPr>
          <a:xfrm>
            <a:off x="7039776" y="5270425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400"/>
              <a:buNone/>
              <a:defRPr sz="14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4"/>
          </p:nvPr>
        </p:nvSpPr>
        <p:spPr>
          <a:xfrm>
            <a:off x="7039777" y="3239496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7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84" name="Google Shape;8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3924301"/>
            <a:ext cx="10629900" cy="37153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>
            <a:off x="778677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body" idx="2"/>
          </p:nvPr>
        </p:nvSpPr>
        <p:spPr>
          <a:xfrm>
            <a:off x="778677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body" idx="3"/>
          </p:nvPr>
        </p:nvSpPr>
        <p:spPr>
          <a:xfrm>
            <a:off x="4434288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4"/>
          </p:nvPr>
        </p:nvSpPr>
        <p:spPr>
          <a:xfrm>
            <a:off x="4434288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body" idx="5"/>
          </p:nvPr>
        </p:nvSpPr>
        <p:spPr>
          <a:xfrm>
            <a:off x="8089900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body" idx="6"/>
          </p:nvPr>
        </p:nvSpPr>
        <p:spPr>
          <a:xfrm>
            <a:off x="8089900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body" idx="7"/>
          </p:nvPr>
        </p:nvSpPr>
        <p:spPr>
          <a:xfrm>
            <a:off x="1036044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8"/>
          </p:nvPr>
        </p:nvSpPr>
        <p:spPr>
          <a:xfrm>
            <a:off x="4691655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9"/>
          </p:nvPr>
        </p:nvSpPr>
        <p:spPr>
          <a:xfrm>
            <a:off x="8347266" y="4574415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286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6" name="Google Shape;9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7" name="Google Shape;9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8" name="Google Shape;98;p51"/>
          <p:cNvSpPr txBox="1">
            <a:spLocks noGrp="1"/>
          </p:cNvSpPr>
          <p:nvPr>
            <p:ph type="body" idx="1"/>
          </p:nvPr>
        </p:nvSpPr>
        <p:spPr>
          <a:xfrm>
            <a:off x="474293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2"/>
          </p:nvPr>
        </p:nvSpPr>
        <p:spPr>
          <a:xfrm>
            <a:off x="474293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3"/>
          </p:nvPr>
        </p:nvSpPr>
        <p:spPr>
          <a:xfrm>
            <a:off x="731660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3928359"/>
            <a:ext cx="7598395" cy="4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300" y="774700"/>
            <a:ext cx="4039681" cy="3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7332" y="3147845"/>
            <a:ext cx="1056968" cy="19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4297076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5"/>
          </p:nvPr>
        </p:nvSpPr>
        <p:spPr>
          <a:xfrm>
            <a:off x="4297076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body" idx="6"/>
          </p:nvPr>
        </p:nvSpPr>
        <p:spPr>
          <a:xfrm>
            <a:off x="4554443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764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9" name="Google Shape;10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0" name="Google Shape;11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1" name="Google Shape;11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7206" y="403750"/>
            <a:ext cx="3506788" cy="4195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2"/>
          <p:cNvSpPr txBox="1">
            <a:spLocks noGrp="1"/>
          </p:cNvSpPr>
          <p:nvPr>
            <p:ph type="body" idx="1"/>
          </p:nvPr>
        </p:nvSpPr>
        <p:spPr>
          <a:xfrm>
            <a:off x="6857206" y="4964182"/>
            <a:ext cx="3404394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body" idx="2"/>
          </p:nvPr>
        </p:nvSpPr>
        <p:spPr>
          <a:xfrm>
            <a:off x="584200" y="403225"/>
            <a:ext cx="5854700" cy="47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74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6" name="Google Shape;11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7" name="Google Shape;11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8" name="Google Shape;118;p5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body" idx="2"/>
          </p:nvPr>
        </p:nvSpPr>
        <p:spPr>
          <a:xfrm>
            <a:off x="838200" y="245839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3"/>
          </p:nvPr>
        </p:nvSpPr>
        <p:spPr>
          <a:xfrm>
            <a:off x="8030377" y="2423711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4"/>
          </p:nvPr>
        </p:nvSpPr>
        <p:spPr>
          <a:xfrm>
            <a:off x="2396128" y="432973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025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4" name="Google Shape;12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5" name="Google Shape;12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1"/>
          </p:nvPr>
        </p:nvSpPr>
        <p:spPr>
          <a:xfrm>
            <a:off x="838201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body" idx="2"/>
          </p:nvPr>
        </p:nvSpPr>
        <p:spPr>
          <a:xfrm>
            <a:off x="838201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body" idx="3"/>
          </p:nvPr>
        </p:nvSpPr>
        <p:spPr>
          <a:xfrm>
            <a:off x="4660900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4"/>
          </p:nvPr>
        </p:nvSpPr>
        <p:spPr>
          <a:xfrm>
            <a:off x="4660900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body" idx="5"/>
          </p:nvPr>
        </p:nvSpPr>
        <p:spPr>
          <a:xfrm>
            <a:off x="8483599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6"/>
          </p:nvPr>
        </p:nvSpPr>
        <p:spPr>
          <a:xfrm>
            <a:off x="8483599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body" idx="7"/>
          </p:nvPr>
        </p:nvSpPr>
        <p:spPr>
          <a:xfrm>
            <a:off x="7597965" y="697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body" idx="8"/>
          </p:nvPr>
        </p:nvSpPr>
        <p:spPr>
          <a:xfrm>
            <a:off x="6892886" y="18100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82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6" name="Google Shape;13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7" name="Google Shape;137;p55"/>
          <p:cNvSpPr txBox="1">
            <a:spLocks noGrp="1"/>
          </p:cNvSpPr>
          <p:nvPr>
            <p:ph type="sldNum" idx="12"/>
          </p:nvPr>
        </p:nvSpPr>
        <p:spPr>
          <a:xfrm>
            <a:off x="8610600" y="63722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8" name="Google Shape;138;p55"/>
          <p:cNvSpPr txBox="1">
            <a:spLocks noGrp="1"/>
          </p:cNvSpPr>
          <p:nvPr>
            <p:ph type="body" idx="1"/>
          </p:nvPr>
        </p:nvSpPr>
        <p:spPr>
          <a:xfrm>
            <a:off x="4038600" y="1586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434"/>
              </a:buClr>
              <a:buSzPts val="6600"/>
              <a:buNone/>
              <a:defRPr sz="6600" b="0" i="0">
                <a:solidFill>
                  <a:srgbClr val="18243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body" idx="2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3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5"/>
          <p:cNvSpPr txBox="1">
            <a:spLocks noGrp="1"/>
          </p:cNvSpPr>
          <p:nvPr>
            <p:ph type="body" idx="4"/>
          </p:nvPr>
        </p:nvSpPr>
        <p:spPr>
          <a:xfrm>
            <a:off x="6892887" y="5649911"/>
            <a:ext cx="446091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458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4" name="Google Shape;14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5" name="Google Shape;14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733386" y="57695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733386" y="16449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3"/>
          </p:nvPr>
        </p:nvSpPr>
        <p:spPr>
          <a:xfrm>
            <a:off x="5287740" y="2975033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4"/>
          </p:nvPr>
        </p:nvSpPr>
        <p:spPr>
          <a:xfrm>
            <a:off x="5287739" y="369257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5"/>
          </p:nvPr>
        </p:nvSpPr>
        <p:spPr>
          <a:xfrm>
            <a:off x="5287739" y="4344250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6"/>
          </p:nvPr>
        </p:nvSpPr>
        <p:spPr>
          <a:xfrm>
            <a:off x="352607" y="2918432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7"/>
          </p:nvPr>
        </p:nvSpPr>
        <p:spPr>
          <a:xfrm>
            <a:off x="340537" y="357891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8"/>
          </p:nvPr>
        </p:nvSpPr>
        <p:spPr>
          <a:xfrm>
            <a:off x="340537" y="4331925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9"/>
          </p:nvPr>
        </p:nvSpPr>
        <p:spPr>
          <a:xfrm>
            <a:off x="7946679" y="927715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body" idx="13"/>
          </p:nvPr>
        </p:nvSpPr>
        <p:spPr>
          <a:xfrm>
            <a:off x="7946679" y="1556086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body" idx="14"/>
          </p:nvPr>
        </p:nvSpPr>
        <p:spPr>
          <a:xfrm>
            <a:off x="7946679" y="2743729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5"/>
          </p:nvPr>
        </p:nvSpPr>
        <p:spPr>
          <a:xfrm>
            <a:off x="7946679" y="3372100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6"/>
          <p:cNvSpPr txBox="1">
            <a:spLocks noGrp="1"/>
          </p:cNvSpPr>
          <p:nvPr>
            <p:ph type="body" idx="16"/>
          </p:nvPr>
        </p:nvSpPr>
        <p:spPr>
          <a:xfrm>
            <a:off x="7961070" y="462290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56"/>
          <p:cNvSpPr txBox="1">
            <a:spLocks noGrp="1"/>
          </p:cNvSpPr>
          <p:nvPr>
            <p:ph type="body" idx="17"/>
          </p:nvPr>
        </p:nvSpPr>
        <p:spPr>
          <a:xfrm>
            <a:off x="7961070" y="5251279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56"/>
          <p:cNvSpPr txBox="1">
            <a:spLocks noGrp="1"/>
          </p:cNvSpPr>
          <p:nvPr>
            <p:ph type="body" idx="18"/>
          </p:nvPr>
        </p:nvSpPr>
        <p:spPr>
          <a:xfrm>
            <a:off x="6783114" y="927714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6"/>
          <p:cNvSpPr txBox="1">
            <a:spLocks noGrp="1"/>
          </p:cNvSpPr>
          <p:nvPr>
            <p:ph type="body" idx="19"/>
          </p:nvPr>
        </p:nvSpPr>
        <p:spPr>
          <a:xfrm>
            <a:off x="6761921" y="2688952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6"/>
          <p:cNvSpPr txBox="1">
            <a:spLocks noGrp="1"/>
          </p:cNvSpPr>
          <p:nvPr>
            <p:ph type="body" idx="20"/>
          </p:nvPr>
        </p:nvSpPr>
        <p:spPr>
          <a:xfrm>
            <a:off x="6761795" y="4625898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702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5" name="Google Shape;16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6" name="Google Shape;16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7" name="Google Shape;167;p57"/>
          <p:cNvSpPr txBox="1">
            <a:spLocks noGrp="1"/>
          </p:cNvSpPr>
          <p:nvPr>
            <p:ph type="body" idx="1"/>
          </p:nvPr>
        </p:nvSpPr>
        <p:spPr>
          <a:xfrm>
            <a:off x="1054101" y="43931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7"/>
          <p:cNvSpPr txBox="1">
            <a:spLocks noGrp="1"/>
          </p:cNvSpPr>
          <p:nvPr>
            <p:ph type="body" idx="2"/>
          </p:nvPr>
        </p:nvSpPr>
        <p:spPr>
          <a:xfrm>
            <a:off x="1054101" y="49260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body" idx="3"/>
          </p:nvPr>
        </p:nvSpPr>
        <p:spPr>
          <a:xfrm>
            <a:off x="5600701" y="343113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body" idx="4"/>
          </p:nvPr>
        </p:nvSpPr>
        <p:spPr>
          <a:xfrm>
            <a:off x="5600701" y="396404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body" idx="5"/>
          </p:nvPr>
        </p:nvSpPr>
        <p:spPr>
          <a:xfrm>
            <a:off x="6718300" y="678713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body" idx="6"/>
          </p:nvPr>
        </p:nvSpPr>
        <p:spPr>
          <a:xfrm>
            <a:off x="6718300" y="1211617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83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5" name="Google Shape;1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6" name="Google Shape;1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7" name="Google Shape;177;p58"/>
          <p:cNvSpPr txBox="1">
            <a:spLocks noGrp="1"/>
          </p:cNvSpPr>
          <p:nvPr>
            <p:ph type="body" idx="1"/>
          </p:nvPr>
        </p:nvSpPr>
        <p:spPr>
          <a:xfrm>
            <a:off x="562777" y="3169648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body" idx="2"/>
          </p:nvPr>
        </p:nvSpPr>
        <p:spPr>
          <a:xfrm>
            <a:off x="562777" y="4179297"/>
            <a:ext cx="4314021" cy="1167404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8"/>
          <p:cNvSpPr txBox="1">
            <a:spLocks noGrp="1"/>
          </p:cNvSpPr>
          <p:nvPr>
            <p:ph type="body" idx="3"/>
          </p:nvPr>
        </p:nvSpPr>
        <p:spPr>
          <a:xfrm>
            <a:off x="8610600" y="992595"/>
            <a:ext cx="3018624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8"/>
          <p:cNvSpPr txBox="1">
            <a:spLocks noGrp="1"/>
          </p:cNvSpPr>
          <p:nvPr>
            <p:ph type="body" idx="4"/>
          </p:nvPr>
        </p:nvSpPr>
        <p:spPr>
          <a:xfrm>
            <a:off x="8610600" y="2002244"/>
            <a:ext cx="3018623" cy="88065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8"/>
          <p:cNvSpPr txBox="1">
            <a:spLocks noGrp="1"/>
          </p:cNvSpPr>
          <p:nvPr>
            <p:ph type="body" idx="5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8"/>
          <p:cNvSpPr txBox="1">
            <a:spLocks noGrp="1"/>
          </p:cNvSpPr>
          <p:nvPr>
            <p:ph type="body" idx="6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52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AB4711-1758-49F2-A292-42C1579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1856963-A4C6-42B7-B5CB-B62195BF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2318BB-E320-4486-B1F9-5AAA2E0F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EF0F33-49D6-45CB-8B9A-121B8FF6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D7533F-DAB2-4973-B18D-58F29AAE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5" name="Google Shape;18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6" name="Google Shape;1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7" name="Google Shape;187;p59"/>
          <p:cNvSpPr txBox="1">
            <a:spLocks noGrp="1"/>
          </p:cNvSpPr>
          <p:nvPr>
            <p:ph type="body" idx="1"/>
          </p:nvPr>
        </p:nvSpPr>
        <p:spPr>
          <a:xfrm>
            <a:off x="3124200" y="17864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59"/>
          <p:cNvSpPr txBox="1">
            <a:spLocks noGrp="1"/>
          </p:cNvSpPr>
          <p:nvPr>
            <p:ph type="body" idx="2"/>
          </p:nvPr>
        </p:nvSpPr>
        <p:spPr>
          <a:xfrm>
            <a:off x="2771660" y="276213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9"/>
          <p:cNvSpPr txBox="1">
            <a:spLocks noGrp="1"/>
          </p:cNvSpPr>
          <p:nvPr>
            <p:ph type="body" idx="3"/>
          </p:nvPr>
        </p:nvSpPr>
        <p:spPr>
          <a:xfrm>
            <a:off x="1354136" y="35560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10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2" name="Google Shape;19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3" name="Google Shape;19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4" name="Google Shape;194;p60"/>
          <p:cNvSpPr txBox="1">
            <a:spLocks noGrp="1"/>
          </p:cNvSpPr>
          <p:nvPr>
            <p:ph type="body" idx="1"/>
          </p:nvPr>
        </p:nvSpPr>
        <p:spPr>
          <a:xfrm>
            <a:off x="9013480" y="940346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0"/>
          <p:cNvSpPr txBox="1">
            <a:spLocks noGrp="1"/>
          </p:cNvSpPr>
          <p:nvPr>
            <p:ph type="body" idx="2"/>
          </p:nvPr>
        </p:nvSpPr>
        <p:spPr>
          <a:xfrm>
            <a:off x="9013481" y="1511858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60"/>
          <p:cNvSpPr txBox="1">
            <a:spLocks noGrp="1"/>
          </p:cNvSpPr>
          <p:nvPr>
            <p:ph type="body" idx="3"/>
          </p:nvPr>
        </p:nvSpPr>
        <p:spPr>
          <a:xfrm>
            <a:off x="9013479" y="2737338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60"/>
          <p:cNvSpPr txBox="1">
            <a:spLocks noGrp="1"/>
          </p:cNvSpPr>
          <p:nvPr>
            <p:ph type="body" idx="4"/>
          </p:nvPr>
        </p:nvSpPr>
        <p:spPr>
          <a:xfrm>
            <a:off x="9013480" y="3308850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60"/>
          <p:cNvSpPr txBox="1">
            <a:spLocks noGrp="1"/>
          </p:cNvSpPr>
          <p:nvPr>
            <p:ph type="body" idx="5"/>
          </p:nvPr>
        </p:nvSpPr>
        <p:spPr>
          <a:xfrm>
            <a:off x="8962678" y="4534330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60"/>
          <p:cNvSpPr txBox="1">
            <a:spLocks noGrp="1"/>
          </p:cNvSpPr>
          <p:nvPr>
            <p:ph type="body" idx="6"/>
          </p:nvPr>
        </p:nvSpPr>
        <p:spPr>
          <a:xfrm>
            <a:off x="8962679" y="5105842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235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2" name="Google Shape;202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3" name="Google Shape;203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4" name="Google Shape;204;p61"/>
          <p:cNvSpPr txBox="1">
            <a:spLocks noGrp="1"/>
          </p:cNvSpPr>
          <p:nvPr>
            <p:ph type="body" idx="1"/>
          </p:nvPr>
        </p:nvSpPr>
        <p:spPr>
          <a:xfrm>
            <a:off x="838200" y="42121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61"/>
          <p:cNvSpPr txBox="1">
            <a:spLocks noGrp="1"/>
          </p:cNvSpPr>
          <p:nvPr>
            <p:ph type="body" idx="2"/>
          </p:nvPr>
        </p:nvSpPr>
        <p:spPr>
          <a:xfrm>
            <a:off x="838200" y="5214883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61"/>
          <p:cNvSpPr txBox="1">
            <a:spLocks noGrp="1"/>
          </p:cNvSpPr>
          <p:nvPr>
            <p:ph type="body" idx="3"/>
          </p:nvPr>
        </p:nvSpPr>
        <p:spPr>
          <a:xfrm>
            <a:off x="7522378" y="619120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61"/>
          <p:cNvSpPr txBox="1">
            <a:spLocks noGrp="1"/>
          </p:cNvSpPr>
          <p:nvPr>
            <p:ph type="body" idx="4"/>
          </p:nvPr>
        </p:nvSpPr>
        <p:spPr>
          <a:xfrm>
            <a:off x="7522379" y="1376037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217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0" name="Google Shape;21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1" name="Google Shape;21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2" name="Google Shape;212;p62"/>
          <p:cNvSpPr txBox="1">
            <a:spLocks noGrp="1"/>
          </p:cNvSpPr>
          <p:nvPr>
            <p:ph type="body" idx="1"/>
          </p:nvPr>
        </p:nvSpPr>
        <p:spPr>
          <a:xfrm>
            <a:off x="1309783" y="884760"/>
            <a:ext cx="6310218" cy="194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2"/>
          <p:cNvSpPr txBox="1">
            <a:spLocks noGrp="1"/>
          </p:cNvSpPr>
          <p:nvPr>
            <p:ph type="body" idx="2"/>
          </p:nvPr>
        </p:nvSpPr>
        <p:spPr>
          <a:xfrm>
            <a:off x="2234435" y="229223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60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3"/>
          <p:cNvSpPr>
            <a:spLocks noGrp="1"/>
          </p:cNvSpPr>
          <p:nvPr>
            <p:ph type="pic" idx="2"/>
          </p:nvPr>
        </p:nvSpPr>
        <p:spPr>
          <a:xfrm>
            <a:off x="6464300" y="1997226"/>
            <a:ext cx="6591300" cy="3844773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6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63"/>
          <p:cNvSpPr txBox="1">
            <a:spLocks noGrp="1"/>
          </p:cNvSpPr>
          <p:nvPr>
            <p:ph type="body" idx="3"/>
          </p:nvPr>
        </p:nvSpPr>
        <p:spPr>
          <a:xfrm>
            <a:off x="838200" y="245839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63"/>
          <p:cNvSpPr txBox="1">
            <a:spLocks noGrp="1"/>
          </p:cNvSpPr>
          <p:nvPr>
            <p:ph type="body" idx="4"/>
          </p:nvPr>
        </p:nvSpPr>
        <p:spPr>
          <a:xfrm>
            <a:off x="838200" y="363113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230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4"/>
          <p:cNvSpPr>
            <a:spLocks noGrp="1"/>
          </p:cNvSpPr>
          <p:nvPr>
            <p:ph type="pic" idx="2"/>
          </p:nvPr>
        </p:nvSpPr>
        <p:spPr>
          <a:xfrm>
            <a:off x="1089660" y="888828"/>
            <a:ext cx="2390286" cy="507001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1" name="Google Shape;221;p64"/>
          <p:cNvSpPr>
            <a:spLocks noGrp="1"/>
          </p:cNvSpPr>
          <p:nvPr>
            <p:ph type="pic" idx="3"/>
          </p:nvPr>
        </p:nvSpPr>
        <p:spPr>
          <a:xfrm>
            <a:off x="3157859" y="1124448"/>
            <a:ext cx="2172987" cy="460910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2" name="Google Shape;222;p64"/>
          <p:cNvSpPr txBox="1">
            <a:spLocks noGrp="1"/>
          </p:cNvSpPr>
          <p:nvPr>
            <p:ph type="body" idx="1"/>
          </p:nvPr>
        </p:nvSpPr>
        <p:spPr>
          <a:xfrm>
            <a:off x="6096000" y="115837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64"/>
          <p:cNvSpPr txBox="1">
            <a:spLocks noGrp="1"/>
          </p:cNvSpPr>
          <p:nvPr>
            <p:ph type="body" idx="4"/>
          </p:nvPr>
        </p:nvSpPr>
        <p:spPr>
          <a:xfrm>
            <a:off x="6096000" y="226104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64"/>
          <p:cNvSpPr txBox="1">
            <a:spLocks noGrp="1"/>
          </p:cNvSpPr>
          <p:nvPr>
            <p:ph type="body" idx="5"/>
          </p:nvPr>
        </p:nvSpPr>
        <p:spPr>
          <a:xfrm>
            <a:off x="6096000" y="343378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777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7" name="Google Shape;22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8" name="Google Shape;22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9" name="Google Shape;229;p65"/>
          <p:cNvSpPr txBox="1">
            <a:spLocks noGrp="1"/>
          </p:cNvSpPr>
          <p:nvPr>
            <p:ph type="body" idx="1"/>
          </p:nvPr>
        </p:nvSpPr>
        <p:spPr>
          <a:xfrm>
            <a:off x="4218083" y="1409699"/>
            <a:ext cx="3755834" cy="165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500"/>
              <a:buNone/>
              <a:defRPr sz="115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65"/>
          <p:cNvSpPr txBox="1">
            <a:spLocks noGrp="1"/>
          </p:cNvSpPr>
          <p:nvPr>
            <p:ph type="body" idx="2"/>
          </p:nvPr>
        </p:nvSpPr>
        <p:spPr>
          <a:xfrm>
            <a:off x="3713143" y="414333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65"/>
          <p:cNvSpPr txBox="1">
            <a:spLocks noGrp="1"/>
          </p:cNvSpPr>
          <p:nvPr>
            <p:ph type="body" idx="3"/>
          </p:nvPr>
        </p:nvSpPr>
        <p:spPr>
          <a:xfrm>
            <a:off x="2295619" y="46863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5"/>
          <p:cNvSpPr txBox="1">
            <a:spLocks noGrp="1"/>
          </p:cNvSpPr>
          <p:nvPr>
            <p:ph type="body" idx="4"/>
          </p:nvPr>
        </p:nvSpPr>
        <p:spPr>
          <a:xfrm>
            <a:off x="4218083" y="307225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417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5" name="Google Shape;23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6" name="Google Shape;23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7" name="Google Shape;237;p66"/>
          <p:cNvSpPr txBox="1">
            <a:spLocks noGrp="1"/>
          </p:cNvSpPr>
          <p:nvPr>
            <p:ph type="body" idx="1"/>
          </p:nvPr>
        </p:nvSpPr>
        <p:spPr>
          <a:xfrm>
            <a:off x="4218083" y="25511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66"/>
          <p:cNvSpPr txBox="1">
            <a:spLocks noGrp="1"/>
          </p:cNvSpPr>
          <p:nvPr>
            <p:ph type="body" idx="2"/>
          </p:nvPr>
        </p:nvSpPr>
        <p:spPr>
          <a:xfrm>
            <a:off x="3865543" y="1230791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519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1" name="Google Shape;24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2" name="Google Shape;24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3" name="Google Shape;243;p67"/>
          <p:cNvSpPr txBox="1">
            <a:spLocks noGrp="1"/>
          </p:cNvSpPr>
          <p:nvPr>
            <p:ph type="body" idx="1"/>
          </p:nvPr>
        </p:nvSpPr>
        <p:spPr>
          <a:xfrm>
            <a:off x="1054101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7"/>
          <p:cNvSpPr txBox="1">
            <a:spLocks noGrp="1"/>
          </p:cNvSpPr>
          <p:nvPr>
            <p:ph type="body" idx="2"/>
          </p:nvPr>
        </p:nvSpPr>
        <p:spPr>
          <a:xfrm>
            <a:off x="1054101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7"/>
          <p:cNvSpPr txBox="1">
            <a:spLocks noGrp="1"/>
          </p:cNvSpPr>
          <p:nvPr>
            <p:ph type="body" idx="3"/>
          </p:nvPr>
        </p:nvSpPr>
        <p:spPr>
          <a:xfrm>
            <a:off x="4660900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67"/>
          <p:cNvSpPr txBox="1">
            <a:spLocks noGrp="1"/>
          </p:cNvSpPr>
          <p:nvPr>
            <p:ph type="body" idx="4"/>
          </p:nvPr>
        </p:nvSpPr>
        <p:spPr>
          <a:xfrm>
            <a:off x="4660900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67"/>
          <p:cNvSpPr txBox="1">
            <a:spLocks noGrp="1"/>
          </p:cNvSpPr>
          <p:nvPr>
            <p:ph type="body" idx="5"/>
          </p:nvPr>
        </p:nvSpPr>
        <p:spPr>
          <a:xfrm>
            <a:off x="8267699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67"/>
          <p:cNvSpPr txBox="1">
            <a:spLocks noGrp="1"/>
          </p:cNvSpPr>
          <p:nvPr>
            <p:ph type="body" idx="6"/>
          </p:nvPr>
        </p:nvSpPr>
        <p:spPr>
          <a:xfrm>
            <a:off x="8267699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242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1" name="Google Shape;251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2" name="Google Shape;252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84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2E4C5-0A8D-4CF3-B31F-86D01C7E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D5D2A2-4863-4929-AA23-FDEE999A2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E233224-F865-4C7F-9029-F7AEF920E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2F6259-F645-4F83-B070-65E18FDF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E9DB847-DF53-404E-A0B1-093DF229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1AB9D5-6DDC-4C72-AED8-8523808E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5" name="Google Shape;25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6" name="Google Shape;25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676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" name="Google Shape;1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5" name="Google Shape;1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" name="Google Shape;16;p4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body" idx="2"/>
          </p:nvPr>
        </p:nvSpPr>
        <p:spPr>
          <a:xfrm>
            <a:off x="838200" y="255587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39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" name="Google Shape;2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" name="Google Shape;2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2611916" y="2170285"/>
            <a:ext cx="6807506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2625725" y="3160540"/>
            <a:ext cx="6807506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922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6" name="Google Shape;3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7" name="Google Shape;3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>
            <a:off x="1610298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2"/>
          </p:nvPr>
        </p:nvSpPr>
        <p:spPr>
          <a:xfrm>
            <a:off x="1610299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3"/>
          </p:nvPr>
        </p:nvSpPr>
        <p:spPr>
          <a:xfrm>
            <a:off x="407623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4"/>
          </p:nvPr>
        </p:nvSpPr>
        <p:spPr>
          <a:xfrm>
            <a:off x="7171980" y="940346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5"/>
          </p:nvPr>
        </p:nvSpPr>
        <p:spPr>
          <a:xfrm>
            <a:off x="7171981" y="1511858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6"/>
          </p:nvPr>
        </p:nvSpPr>
        <p:spPr>
          <a:xfrm>
            <a:off x="5969305" y="940346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7"/>
          </p:nvPr>
        </p:nvSpPr>
        <p:spPr>
          <a:xfrm>
            <a:off x="1610298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8"/>
          </p:nvPr>
        </p:nvSpPr>
        <p:spPr>
          <a:xfrm>
            <a:off x="1610299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9"/>
          </p:nvPr>
        </p:nvSpPr>
        <p:spPr>
          <a:xfrm>
            <a:off x="407623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13"/>
          </p:nvPr>
        </p:nvSpPr>
        <p:spPr>
          <a:xfrm>
            <a:off x="7171980" y="2629628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4"/>
          </p:nvPr>
        </p:nvSpPr>
        <p:spPr>
          <a:xfrm>
            <a:off x="7171981" y="3201140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15"/>
          </p:nvPr>
        </p:nvSpPr>
        <p:spPr>
          <a:xfrm>
            <a:off x="5969305" y="2629628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body" idx="16"/>
          </p:nvPr>
        </p:nvSpPr>
        <p:spPr>
          <a:xfrm>
            <a:off x="1610298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17"/>
          </p:nvPr>
        </p:nvSpPr>
        <p:spPr>
          <a:xfrm>
            <a:off x="1610299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body" idx="18"/>
          </p:nvPr>
        </p:nvSpPr>
        <p:spPr>
          <a:xfrm>
            <a:off x="407623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body" idx="19"/>
          </p:nvPr>
        </p:nvSpPr>
        <p:spPr>
          <a:xfrm>
            <a:off x="7171980" y="4298971"/>
            <a:ext cx="3501528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body" idx="20"/>
          </p:nvPr>
        </p:nvSpPr>
        <p:spPr>
          <a:xfrm>
            <a:off x="7171981" y="4870483"/>
            <a:ext cx="3501528" cy="53986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21"/>
          </p:nvPr>
        </p:nvSpPr>
        <p:spPr>
          <a:xfrm>
            <a:off x="5969305" y="4298971"/>
            <a:ext cx="1202675" cy="9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7200"/>
              <a:buNone/>
              <a:defRPr sz="7200">
                <a:solidFill>
                  <a:srgbClr val="7F7F7F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595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3864127" y="1156733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4400"/>
              <a:buNone/>
              <a:defRPr sz="440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3867380" y="1981735"/>
            <a:ext cx="3407005" cy="156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3"/>
          </p:nvPr>
        </p:nvSpPr>
        <p:spPr>
          <a:xfrm>
            <a:off x="3860874" y="4235584"/>
            <a:ext cx="3407005" cy="53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body" idx="4"/>
          </p:nvPr>
        </p:nvSpPr>
        <p:spPr>
          <a:xfrm>
            <a:off x="3864127" y="506058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713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4110209" y="798828"/>
            <a:ext cx="3755834" cy="154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3800"/>
              <a:buNone/>
              <a:defRPr sz="13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1178805" y="2446121"/>
            <a:ext cx="6687238" cy="86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1178805" y="3669535"/>
            <a:ext cx="6687238" cy="54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1178805" y="4572918"/>
            <a:ext cx="6687238" cy="110115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655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76" name="Google Shape;76;p49"/>
          <p:cNvSpPr txBox="1">
            <a:spLocks noGrp="1"/>
          </p:cNvSpPr>
          <p:nvPr>
            <p:ph type="body" idx="1"/>
          </p:nvPr>
        </p:nvSpPr>
        <p:spPr>
          <a:xfrm>
            <a:off x="7039777" y="765778"/>
            <a:ext cx="4314023" cy="111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8800"/>
              <a:buNone/>
              <a:defRPr sz="88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body" idx="2"/>
          </p:nvPr>
        </p:nvSpPr>
        <p:spPr>
          <a:xfrm>
            <a:off x="7039778" y="2164237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body" idx="3"/>
          </p:nvPr>
        </p:nvSpPr>
        <p:spPr>
          <a:xfrm>
            <a:off x="7039776" y="5270425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400"/>
              <a:buNone/>
              <a:defRPr sz="14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4"/>
          </p:nvPr>
        </p:nvSpPr>
        <p:spPr>
          <a:xfrm>
            <a:off x="7039777" y="3239496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063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84" name="Google Shape;8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3924301"/>
            <a:ext cx="10629900" cy="37153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>
            <a:off x="778677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body" idx="2"/>
          </p:nvPr>
        </p:nvSpPr>
        <p:spPr>
          <a:xfrm>
            <a:off x="778677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body" idx="3"/>
          </p:nvPr>
        </p:nvSpPr>
        <p:spPr>
          <a:xfrm>
            <a:off x="4434288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4"/>
          </p:nvPr>
        </p:nvSpPr>
        <p:spPr>
          <a:xfrm>
            <a:off x="4434288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body" idx="5"/>
          </p:nvPr>
        </p:nvSpPr>
        <p:spPr>
          <a:xfrm>
            <a:off x="8089900" y="2047736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body" idx="6"/>
          </p:nvPr>
        </p:nvSpPr>
        <p:spPr>
          <a:xfrm>
            <a:off x="8089900" y="2542540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body" idx="7"/>
          </p:nvPr>
        </p:nvSpPr>
        <p:spPr>
          <a:xfrm>
            <a:off x="1036044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8"/>
          </p:nvPr>
        </p:nvSpPr>
        <p:spPr>
          <a:xfrm>
            <a:off x="4691655" y="4606489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9"/>
          </p:nvPr>
        </p:nvSpPr>
        <p:spPr>
          <a:xfrm>
            <a:off x="8347266" y="4574415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099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6" name="Google Shape;9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7" name="Google Shape;9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8" name="Google Shape;98;p51"/>
          <p:cNvSpPr txBox="1">
            <a:spLocks noGrp="1"/>
          </p:cNvSpPr>
          <p:nvPr>
            <p:ph type="body" idx="1"/>
          </p:nvPr>
        </p:nvSpPr>
        <p:spPr>
          <a:xfrm>
            <a:off x="474293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2"/>
          </p:nvPr>
        </p:nvSpPr>
        <p:spPr>
          <a:xfrm>
            <a:off x="474293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3"/>
          </p:nvPr>
        </p:nvSpPr>
        <p:spPr>
          <a:xfrm>
            <a:off x="731660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3928359"/>
            <a:ext cx="7598395" cy="4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300" y="774700"/>
            <a:ext cx="4039681" cy="3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7332" y="3147845"/>
            <a:ext cx="1056968" cy="19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4297076" y="205637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000"/>
              <a:buNone/>
              <a:defRPr sz="4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5"/>
          </p:nvPr>
        </p:nvSpPr>
        <p:spPr>
          <a:xfrm>
            <a:off x="4297076" y="2551182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body" idx="6"/>
          </p:nvPr>
        </p:nvSpPr>
        <p:spPr>
          <a:xfrm>
            <a:off x="4554443" y="4615131"/>
            <a:ext cx="2347512" cy="9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646A"/>
              </a:buClr>
              <a:buSzPts val="6600"/>
              <a:buNone/>
              <a:defRPr sz="6600" b="0" i="0">
                <a:solidFill>
                  <a:srgbClr val="D6646A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982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9" name="Google Shape;10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0" name="Google Shape;11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1" name="Google Shape;11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7206" y="403750"/>
            <a:ext cx="3506788" cy="4195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2"/>
          <p:cNvSpPr txBox="1">
            <a:spLocks noGrp="1"/>
          </p:cNvSpPr>
          <p:nvPr>
            <p:ph type="body" idx="1"/>
          </p:nvPr>
        </p:nvSpPr>
        <p:spPr>
          <a:xfrm>
            <a:off x="6857206" y="4964182"/>
            <a:ext cx="3404394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body" idx="2"/>
          </p:nvPr>
        </p:nvSpPr>
        <p:spPr>
          <a:xfrm>
            <a:off x="584200" y="403225"/>
            <a:ext cx="5854700" cy="47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77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B4CCFA-2BE9-4C53-8BB7-18BB09FA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77A2937-132B-423A-B16E-84390DEA9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E3DCC85-0385-4DFA-A294-EF7294E7B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AA992-94BF-4B71-AF99-0CC5E1DE5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9873C21-5F57-4505-8584-27F7665A1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134269B-FF58-44EE-9592-E6E91957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FD1137F-EEDE-4B2A-89CD-C81969FF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ADA754B-556E-4CEF-9D3C-AE89B4C9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5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6" name="Google Shape;11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7" name="Google Shape;11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18" name="Google Shape;118;p5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body" idx="2"/>
          </p:nvPr>
        </p:nvSpPr>
        <p:spPr>
          <a:xfrm>
            <a:off x="838200" y="245839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3"/>
          </p:nvPr>
        </p:nvSpPr>
        <p:spPr>
          <a:xfrm>
            <a:off x="8030377" y="2423711"/>
            <a:ext cx="332342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4"/>
          </p:nvPr>
        </p:nvSpPr>
        <p:spPr>
          <a:xfrm>
            <a:off x="2396128" y="4329736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014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4" name="Google Shape;12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5" name="Google Shape;12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1"/>
          </p:nvPr>
        </p:nvSpPr>
        <p:spPr>
          <a:xfrm>
            <a:off x="838201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body" idx="2"/>
          </p:nvPr>
        </p:nvSpPr>
        <p:spPr>
          <a:xfrm>
            <a:off x="838201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body" idx="3"/>
          </p:nvPr>
        </p:nvSpPr>
        <p:spPr>
          <a:xfrm>
            <a:off x="4660900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4"/>
          </p:nvPr>
        </p:nvSpPr>
        <p:spPr>
          <a:xfrm>
            <a:off x="4660900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body" idx="5"/>
          </p:nvPr>
        </p:nvSpPr>
        <p:spPr>
          <a:xfrm>
            <a:off x="8483599" y="41010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6"/>
          </p:nvPr>
        </p:nvSpPr>
        <p:spPr>
          <a:xfrm>
            <a:off x="8483599" y="46339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body" idx="7"/>
          </p:nvPr>
        </p:nvSpPr>
        <p:spPr>
          <a:xfrm>
            <a:off x="7597965" y="697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body" idx="8"/>
          </p:nvPr>
        </p:nvSpPr>
        <p:spPr>
          <a:xfrm>
            <a:off x="6892886" y="18100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8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6" name="Google Shape;13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7" name="Google Shape;137;p55"/>
          <p:cNvSpPr txBox="1">
            <a:spLocks noGrp="1"/>
          </p:cNvSpPr>
          <p:nvPr>
            <p:ph type="sldNum" idx="12"/>
          </p:nvPr>
        </p:nvSpPr>
        <p:spPr>
          <a:xfrm>
            <a:off x="8610600" y="63722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38" name="Google Shape;138;p55"/>
          <p:cNvSpPr txBox="1">
            <a:spLocks noGrp="1"/>
          </p:cNvSpPr>
          <p:nvPr>
            <p:ph type="body" idx="1"/>
          </p:nvPr>
        </p:nvSpPr>
        <p:spPr>
          <a:xfrm>
            <a:off x="4038600" y="158634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434"/>
              </a:buClr>
              <a:buSzPts val="6600"/>
              <a:buNone/>
              <a:defRPr sz="6600" b="0" i="0">
                <a:solidFill>
                  <a:srgbClr val="18243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body" idx="2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3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5"/>
          <p:cNvSpPr txBox="1">
            <a:spLocks noGrp="1"/>
          </p:cNvSpPr>
          <p:nvPr>
            <p:ph type="body" idx="4"/>
          </p:nvPr>
        </p:nvSpPr>
        <p:spPr>
          <a:xfrm>
            <a:off x="6892887" y="5649911"/>
            <a:ext cx="4460913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1600"/>
              <a:buNone/>
              <a:defRPr sz="16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327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4" name="Google Shape;14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5" name="Google Shape;14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733386" y="576954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733386" y="1644940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3"/>
          </p:nvPr>
        </p:nvSpPr>
        <p:spPr>
          <a:xfrm>
            <a:off x="5287740" y="2975033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4"/>
          </p:nvPr>
        </p:nvSpPr>
        <p:spPr>
          <a:xfrm>
            <a:off x="5287739" y="369257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5"/>
          </p:nvPr>
        </p:nvSpPr>
        <p:spPr>
          <a:xfrm>
            <a:off x="5287739" y="4344250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6"/>
          </p:nvPr>
        </p:nvSpPr>
        <p:spPr>
          <a:xfrm>
            <a:off x="352607" y="2918432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7"/>
          </p:nvPr>
        </p:nvSpPr>
        <p:spPr>
          <a:xfrm>
            <a:off x="340537" y="3578917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8"/>
          </p:nvPr>
        </p:nvSpPr>
        <p:spPr>
          <a:xfrm>
            <a:off x="340537" y="4331925"/>
            <a:ext cx="808260" cy="36512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9"/>
          </p:nvPr>
        </p:nvSpPr>
        <p:spPr>
          <a:xfrm>
            <a:off x="7946679" y="927715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body" idx="13"/>
          </p:nvPr>
        </p:nvSpPr>
        <p:spPr>
          <a:xfrm>
            <a:off x="7946679" y="1556086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body" idx="14"/>
          </p:nvPr>
        </p:nvSpPr>
        <p:spPr>
          <a:xfrm>
            <a:off x="7946679" y="2743729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5"/>
          </p:nvPr>
        </p:nvSpPr>
        <p:spPr>
          <a:xfrm>
            <a:off x="7946679" y="3372100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6"/>
          <p:cNvSpPr txBox="1">
            <a:spLocks noGrp="1"/>
          </p:cNvSpPr>
          <p:nvPr>
            <p:ph type="body" idx="16"/>
          </p:nvPr>
        </p:nvSpPr>
        <p:spPr>
          <a:xfrm>
            <a:off x="7961070" y="4622908"/>
            <a:ext cx="3323423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56"/>
          <p:cNvSpPr txBox="1">
            <a:spLocks noGrp="1"/>
          </p:cNvSpPr>
          <p:nvPr>
            <p:ph type="body" idx="17"/>
          </p:nvPr>
        </p:nvSpPr>
        <p:spPr>
          <a:xfrm>
            <a:off x="7961070" y="5251279"/>
            <a:ext cx="332342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56"/>
          <p:cNvSpPr txBox="1">
            <a:spLocks noGrp="1"/>
          </p:cNvSpPr>
          <p:nvPr>
            <p:ph type="body" idx="18"/>
          </p:nvPr>
        </p:nvSpPr>
        <p:spPr>
          <a:xfrm>
            <a:off x="6783114" y="927714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6"/>
          <p:cNvSpPr txBox="1">
            <a:spLocks noGrp="1"/>
          </p:cNvSpPr>
          <p:nvPr>
            <p:ph type="body" idx="19"/>
          </p:nvPr>
        </p:nvSpPr>
        <p:spPr>
          <a:xfrm>
            <a:off x="6761921" y="2688952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6"/>
          <p:cNvSpPr txBox="1">
            <a:spLocks noGrp="1"/>
          </p:cNvSpPr>
          <p:nvPr>
            <p:ph type="body" idx="20"/>
          </p:nvPr>
        </p:nvSpPr>
        <p:spPr>
          <a:xfrm>
            <a:off x="6761795" y="4625898"/>
            <a:ext cx="916971" cy="82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955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5" name="Google Shape;16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6" name="Google Shape;16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67" name="Google Shape;167;p57"/>
          <p:cNvSpPr txBox="1">
            <a:spLocks noGrp="1"/>
          </p:cNvSpPr>
          <p:nvPr>
            <p:ph type="body" idx="1"/>
          </p:nvPr>
        </p:nvSpPr>
        <p:spPr>
          <a:xfrm>
            <a:off x="1054101" y="4393178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7"/>
          <p:cNvSpPr txBox="1">
            <a:spLocks noGrp="1"/>
          </p:cNvSpPr>
          <p:nvPr>
            <p:ph type="body" idx="2"/>
          </p:nvPr>
        </p:nvSpPr>
        <p:spPr>
          <a:xfrm>
            <a:off x="1054101" y="4926082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body" idx="3"/>
          </p:nvPr>
        </p:nvSpPr>
        <p:spPr>
          <a:xfrm>
            <a:off x="5600701" y="343113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body" idx="4"/>
          </p:nvPr>
        </p:nvSpPr>
        <p:spPr>
          <a:xfrm>
            <a:off x="5600701" y="396404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body" idx="5"/>
          </p:nvPr>
        </p:nvSpPr>
        <p:spPr>
          <a:xfrm>
            <a:off x="6718300" y="678713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57"/>
          <p:cNvSpPr txBox="1">
            <a:spLocks noGrp="1"/>
          </p:cNvSpPr>
          <p:nvPr>
            <p:ph type="body" idx="6"/>
          </p:nvPr>
        </p:nvSpPr>
        <p:spPr>
          <a:xfrm>
            <a:off x="6718300" y="1211617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829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5" name="Google Shape;1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6" name="Google Shape;1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77" name="Google Shape;177;p58"/>
          <p:cNvSpPr txBox="1">
            <a:spLocks noGrp="1"/>
          </p:cNvSpPr>
          <p:nvPr>
            <p:ph type="body" idx="1"/>
          </p:nvPr>
        </p:nvSpPr>
        <p:spPr>
          <a:xfrm>
            <a:off x="562777" y="3169648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body" idx="2"/>
          </p:nvPr>
        </p:nvSpPr>
        <p:spPr>
          <a:xfrm>
            <a:off x="562777" y="4179297"/>
            <a:ext cx="4314021" cy="1167404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8"/>
          <p:cNvSpPr txBox="1">
            <a:spLocks noGrp="1"/>
          </p:cNvSpPr>
          <p:nvPr>
            <p:ph type="body" idx="3"/>
          </p:nvPr>
        </p:nvSpPr>
        <p:spPr>
          <a:xfrm>
            <a:off x="8610600" y="992595"/>
            <a:ext cx="3018624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6000"/>
              <a:buNone/>
              <a:defRPr sz="60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8"/>
          <p:cNvSpPr txBox="1">
            <a:spLocks noGrp="1"/>
          </p:cNvSpPr>
          <p:nvPr>
            <p:ph type="body" idx="4"/>
          </p:nvPr>
        </p:nvSpPr>
        <p:spPr>
          <a:xfrm>
            <a:off x="8610600" y="2002244"/>
            <a:ext cx="3018623" cy="880656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8"/>
          <p:cNvSpPr txBox="1">
            <a:spLocks noGrp="1"/>
          </p:cNvSpPr>
          <p:nvPr>
            <p:ph type="body" idx="5"/>
          </p:nvPr>
        </p:nvSpPr>
        <p:spPr>
          <a:xfrm>
            <a:off x="7597966" y="3936971"/>
            <a:ext cx="3755834" cy="96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8"/>
          <p:cNvSpPr txBox="1">
            <a:spLocks noGrp="1"/>
          </p:cNvSpPr>
          <p:nvPr>
            <p:ph type="body" idx="6"/>
          </p:nvPr>
        </p:nvSpPr>
        <p:spPr>
          <a:xfrm>
            <a:off x="6892887" y="495447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11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5" name="Google Shape;18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6" name="Google Shape;1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87" name="Google Shape;187;p59"/>
          <p:cNvSpPr txBox="1">
            <a:spLocks noGrp="1"/>
          </p:cNvSpPr>
          <p:nvPr>
            <p:ph type="body" idx="1"/>
          </p:nvPr>
        </p:nvSpPr>
        <p:spPr>
          <a:xfrm>
            <a:off x="3124200" y="17864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59"/>
          <p:cNvSpPr txBox="1">
            <a:spLocks noGrp="1"/>
          </p:cNvSpPr>
          <p:nvPr>
            <p:ph type="body" idx="2"/>
          </p:nvPr>
        </p:nvSpPr>
        <p:spPr>
          <a:xfrm>
            <a:off x="2771660" y="2762135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9"/>
          <p:cNvSpPr txBox="1">
            <a:spLocks noGrp="1"/>
          </p:cNvSpPr>
          <p:nvPr>
            <p:ph type="body" idx="3"/>
          </p:nvPr>
        </p:nvSpPr>
        <p:spPr>
          <a:xfrm>
            <a:off x="1354136" y="35560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674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2" name="Google Shape;19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3" name="Google Shape;19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94" name="Google Shape;194;p60"/>
          <p:cNvSpPr txBox="1">
            <a:spLocks noGrp="1"/>
          </p:cNvSpPr>
          <p:nvPr>
            <p:ph type="body" idx="1"/>
          </p:nvPr>
        </p:nvSpPr>
        <p:spPr>
          <a:xfrm>
            <a:off x="9013480" y="940346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60"/>
          <p:cNvSpPr txBox="1">
            <a:spLocks noGrp="1"/>
          </p:cNvSpPr>
          <p:nvPr>
            <p:ph type="body" idx="2"/>
          </p:nvPr>
        </p:nvSpPr>
        <p:spPr>
          <a:xfrm>
            <a:off x="9013481" y="1511858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60"/>
          <p:cNvSpPr txBox="1">
            <a:spLocks noGrp="1"/>
          </p:cNvSpPr>
          <p:nvPr>
            <p:ph type="body" idx="3"/>
          </p:nvPr>
        </p:nvSpPr>
        <p:spPr>
          <a:xfrm>
            <a:off x="9013479" y="2737338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60"/>
          <p:cNvSpPr txBox="1">
            <a:spLocks noGrp="1"/>
          </p:cNvSpPr>
          <p:nvPr>
            <p:ph type="body" idx="4"/>
          </p:nvPr>
        </p:nvSpPr>
        <p:spPr>
          <a:xfrm>
            <a:off x="9013480" y="3308850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60"/>
          <p:cNvSpPr txBox="1">
            <a:spLocks noGrp="1"/>
          </p:cNvSpPr>
          <p:nvPr>
            <p:ph type="body" idx="5"/>
          </p:nvPr>
        </p:nvSpPr>
        <p:spPr>
          <a:xfrm>
            <a:off x="8962678" y="4534330"/>
            <a:ext cx="27432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60"/>
          <p:cNvSpPr txBox="1">
            <a:spLocks noGrp="1"/>
          </p:cNvSpPr>
          <p:nvPr>
            <p:ph type="body" idx="6"/>
          </p:nvPr>
        </p:nvSpPr>
        <p:spPr>
          <a:xfrm>
            <a:off x="8962679" y="5105842"/>
            <a:ext cx="2743200" cy="710642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463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2" name="Google Shape;202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3" name="Google Shape;203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04" name="Google Shape;204;p61"/>
          <p:cNvSpPr txBox="1">
            <a:spLocks noGrp="1"/>
          </p:cNvSpPr>
          <p:nvPr>
            <p:ph type="body" idx="1"/>
          </p:nvPr>
        </p:nvSpPr>
        <p:spPr>
          <a:xfrm>
            <a:off x="838200" y="4212161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61"/>
          <p:cNvSpPr txBox="1">
            <a:spLocks noGrp="1"/>
          </p:cNvSpPr>
          <p:nvPr>
            <p:ph type="body" idx="2"/>
          </p:nvPr>
        </p:nvSpPr>
        <p:spPr>
          <a:xfrm>
            <a:off x="838200" y="5214883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61"/>
          <p:cNvSpPr txBox="1">
            <a:spLocks noGrp="1"/>
          </p:cNvSpPr>
          <p:nvPr>
            <p:ph type="body" idx="3"/>
          </p:nvPr>
        </p:nvSpPr>
        <p:spPr>
          <a:xfrm>
            <a:off x="7522378" y="619120"/>
            <a:ext cx="4314022" cy="75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4400"/>
              <a:buNone/>
              <a:defRPr sz="44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61"/>
          <p:cNvSpPr txBox="1">
            <a:spLocks noGrp="1"/>
          </p:cNvSpPr>
          <p:nvPr>
            <p:ph type="body" idx="4"/>
          </p:nvPr>
        </p:nvSpPr>
        <p:spPr>
          <a:xfrm>
            <a:off x="7522379" y="1376037"/>
            <a:ext cx="4314021" cy="1734621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019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0" name="Google Shape;21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1" name="Google Shape;21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12" name="Google Shape;212;p62"/>
          <p:cNvSpPr txBox="1">
            <a:spLocks noGrp="1"/>
          </p:cNvSpPr>
          <p:nvPr>
            <p:ph type="body" idx="1"/>
          </p:nvPr>
        </p:nvSpPr>
        <p:spPr>
          <a:xfrm>
            <a:off x="1309783" y="884760"/>
            <a:ext cx="6310218" cy="194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2"/>
          <p:cNvSpPr txBox="1">
            <a:spLocks noGrp="1"/>
          </p:cNvSpPr>
          <p:nvPr>
            <p:ph type="body" idx="2"/>
          </p:nvPr>
        </p:nvSpPr>
        <p:spPr>
          <a:xfrm>
            <a:off x="2234435" y="2292234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000"/>
              <a:buNone/>
              <a:defRPr sz="2000"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18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E0D29-4D56-4D94-9326-3A589200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A141C2E-ED40-4305-A260-CC004873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8AFCFD-71E0-4B7F-957A-E4E04313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CF12B0C-A015-4A74-9896-07EF88FE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3"/>
          <p:cNvSpPr>
            <a:spLocks noGrp="1"/>
          </p:cNvSpPr>
          <p:nvPr>
            <p:ph type="pic" idx="2"/>
          </p:nvPr>
        </p:nvSpPr>
        <p:spPr>
          <a:xfrm>
            <a:off x="6464300" y="1997226"/>
            <a:ext cx="6591300" cy="3844773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63"/>
          <p:cNvSpPr txBox="1">
            <a:spLocks noGrp="1"/>
          </p:cNvSpPr>
          <p:nvPr>
            <p:ph type="body" idx="1"/>
          </p:nvPr>
        </p:nvSpPr>
        <p:spPr>
          <a:xfrm>
            <a:off x="838200" y="135572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63"/>
          <p:cNvSpPr txBox="1">
            <a:spLocks noGrp="1"/>
          </p:cNvSpPr>
          <p:nvPr>
            <p:ph type="body" idx="3"/>
          </p:nvPr>
        </p:nvSpPr>
        <p:spPr>
          <a:xfrm>
            <a:off x="838200" y="245839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63"/>
          <p:cNvSpPr txBox="1">
            <a:spLocks noGrp="1"/>
          </p:cNvSpPr>
          <p:nvPr>
            <p:ph type="body" idx="4"/>
          </p:nvPr>
        </p:nvSpPr>
        <p:spPr>
          <a:xfrm>
            <a:off x="838200" y="363113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278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4"/>
          <p:cNvSpPr>
            <a:spLocks noGrp="1"/>
          </p:cNvSpPr>
          <p:nvPr>
            <p:ph type="pic" idx="2"/>
          </p:nvPr>
        </p:nvSpPr>
        <p:spPr>
          <a:xfrm>
            <a:off x="1089660" y="888828"/>
            <a:ext cx="2390286" cy="507001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1" name="Google Shape;221;p64"/>
          <p:cNvSpPr>
            <a:spLocks noGrp="1"/>
          </p:cNvSpPr>
          <p:nvPr>
            <p:ph type="pic" idx="3"/>
          </p:nvPr>
        </p:nvSpPr>
        <p:spPr>
          <a:xfrm>
            <a:off x="3157859" y="1124448"/>
            <a:ext cx="2172987" cy="4609102"/>
          </a:xfrm>
          <a:prstGeom prst="roundRect">
            <a:avLst>
              <a:gd name="adj" fmla="val 6890"/>
            </a:avLst>
          </a:prstGeom>
          <a:noFill/>
          <a:ln>
            <a:noFill/>
          </a:ln>
        </p:spPr>
      </p:sp>
      <p:sp>
        <p:nvSpPr>
          <p:cNvPr id="222" name="Google Shape;222;p64"/>
          <p:cNvSpPr txBox="1">
            <a:spLocks noGrp="1"/>
          </p:cNvSpPr>
          <p:nvPr>
            <p:ph type="body" idx="1"/>
          </p:nvPr>
        </p:nvSpPr>
        <p:spPr>
          <a:xfrm>
            <a:off x="6096000" y="1158375"/>
            <a:ext cx="5257800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64"/>
          <p:cNvSpPr txBox="1">
            <a:spLocks noGrp="1"/>
          </p:cNvSpPr>
          <p:nvPr>
            <p:ph type="body" idx="4"/>
          </p:nvPr>
        </p:nvSpPr>
        <p:spPr>
          <a:xfrm>
            <a:off x="6096000" y="2261049"/>
            <a:ext cx="5257800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64"/>
          <p:cNvSpPr txBox="1">
            <a:spLocks noGrp="1"/>
          </p:cNvSpPr>
          <p:nvPr>
            <p:ph type="body" idx="5"/>
          </p:nvPr>
        </p:nvSpPr>
        <p:spPr>
          <a:xfrm>
            <a:off x="6096000" y="3433787"/>
            <a:ext cx="5257800" cy="2299763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136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7" name="Google Shape;22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8" name="Google Shape;22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29" name="Google Shape;229;p65"/>
          <p:cNvSpPr txBox="1">
            <a:spLocks noGrp="1"/>
          </p:cNvSpPr>
          <p:nvPr>
            <p:ph type="body" idx="1"/>
          </p:nvPr>
        </p:nvSpPr>
        <p:spPr>
          <a:xfrm>
            <a:off x="4218083" y="1409699"/>
            <a:ext cx="3755834" cy="165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500"/>
              <a:buNone/>
              <a:defRPr sz="115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65"/>
          <p:cNvSpPr txBox="1">
            <a:spLocks noGrp="1"/>
          </p:cNvSpPr>
          <p:nvPr>
            <p:ph type="body" idx="2"/>
          </p:nvPr>
        </p:nvSpPr>
        <p:spPr>
          <a:xfrm>
            <a:off x="3713143" y="4143339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65"/>
          <p:cNvSpPr txBox="1">
            <a:spLocks noGrp="1"/>
          </p:cNvSpPr>
          <p:nvPr>
            <p:ph type="body" idx="3"/>
          </p:nvPr>
        </p:nvSpPr>
        <p:spPr>
          <a:xfrm>
            <a:off x="2295619" y="4686301"/>
            <a:ext cx="7295960" cy="8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5"/>
          <p:cNvSpPr txBox="1">
            <a:spLocks noGrp="1"/>
          </p:cNvSpPr>
          <p:nvPr>
            <p:ph type="body" idx="4"/>
          </p:nvPr>
        </p:nvSpPr>
        <p:spPr>
          <a:xfrm>
            <a:off x="4218083" y="307225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137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5" name="Google Shape;23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6" name="Google Shape;23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37" name="Google Shape;237;p66"/>
          <p:cNvSpPr txBox="1">
            <a:spLocks noGrp="1"/>
          </p:cNvSpPr>
          <p:nvPr>
            <p:ph type="body" idx="1"/>
          </p:nvPr>
        </p:nvSpPr>
        <p:spPr>
          <a:xfrm>
            <a:off x="4218083" y="255117"/>
            <a:ext cx="3755834" cy="10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 i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66"/>
          <p:cNvSpPr txBox="1">
            <a:spLocks noGrp="1"/>
          </p:cNvSpPr>
          <p:nvPr>
            <p:ph type="body" idx="2"/>
          </p:nvPr>
        </p:nvSpPr>
        <p:spPr>
          <a:xfrm>
            <a:off x="3865543" y="1230791"/>
            <a:ext cx="4460913" cy="539865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2800"/>
              <a:buNone/>
              <a:defRPr>
                <a:solidFill>
                  <a:srgbClr val="FEDA2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344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1" name="Google Shape;24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2" name="Google Shape;24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43" name="Google Shape;243;p67"/>
          <p:cNvSpPr txBox="1">
            <a:spLocks noGrp="1"/>
          </p:cNvSpPr>
          <p:nvPr>
            <p:ph type="body" idx="1"/>
          </p:nvPr>
        </p:nvSpPr>
        <p:spPr>
          <a:xfrm>
            <a:off x="1054101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7"/>
          <p:cNvSpPr txBox="1">
            <a:spLocks noGrp="1"/>
          </p:cNvSpPr>
          <p:nvPr>
            <p:ph type="body" idx="2"/>
          </p:nvPr>
        </p:nvSpPr>
        <p:spPr>
          <a:xfrm>
            <a:off x="1054101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7"/>
          <p:cNvSpPr txBox="1">
            <a:spLocks noGrp="1"/>
          </p:cNvSpPr>
          <p:nvPr>
            <p:ph type="body" idx="3"/>
          </p:nvPr>
        </p:nvSpPr>
        <p:spPr>
          <a:xfrm>
            <a:off x="4660900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67"/>
          <p:cNvSpPr txBox="1">
            <a:spLocks noGrp="1"/>
          </p:cNvSpPr>
          <p:nvPr>
            <p:ph type="body" idx="4"/>
          </p:nvPr>
        </p:nvSpPr>
        <p:spPr>
          <a:xfrm>
            <a:off x="4660900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67"/>
          <p:cNvSpPr txBox="1">
            <a:spLocks noGrp="1"/>
          </p:cNvSpPr>
          <p:nvPr>
            <p:ph type="body" idx="5"/>
          </p:nvPr>
        </p:nvSpPr>
        <p:spPr>
          <a:xfrm>
            <a:off x="8267699" y="4712669"/>
            <a:ext cx="2870200" cy="62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EDA22"/>
              </a:buClr>
              <a:buSzPts val="3200"/>
              <a:buNone/>
              <a:defRPr sz="3200" b="0" i="0">
                <a:solidFill>
                  <a:srgbClr val="FEDA2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67"/>
          <p:cNvSpPr txBox="1">
            <a:spLocks noGrp="1"/>
          </p:cNvSpPr>
          <p:nvPr>
            <p:ph type="body" idx="6"/>
          </p:nvPr>
        </p:nvSpPr>
        <p:spPr>
          <a:xfrm>
            <a:off x="8267699" y="5245573"/>
            <a:ext cx="2870200" cy="756917"/>
          </a:xfrm>
          <a:prstGeom prst="rect">
            <a:avLst/>
          </a:prstGeom>
          <a:solidFill>
            <a:srgbClr val="1824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756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1" name="Google Shape;251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2" name="Google Shape;252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4827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5" name="Google Shape;25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256" name="Google Shape;25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7434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14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41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2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A535797-11C8-4567-9352-125E1698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8D1D8EB-EAE7-4339-BFEC-96E6E974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78534AA-9DE1-4892-9545-426776EF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22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50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919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05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109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15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886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80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5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7CA5C1-FBC6-4C1E-A004-3DAC15DF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EA7B4DC-F678-453F-9BBC-0AF9D8D1E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F864EBA-2A05-4F83-97D8-CCB3CCD73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1D82AB-07CA-4A52-B127-FEC1FD33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872202-6349-493D-8FC0-F2F15ADE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7939FE-D977-4601-B0CD-3FF517D9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6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020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95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655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13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64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57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811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60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178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5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23F3D8-1B25-4048-A485-E4427E10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FFC6CB2-DCE4-4DF1-B191-8620CC014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84E3B1B-E28E-47EC-8994-FD2D8D446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B41F5F3-F3B8-4C93-A25C-F71A776E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E855B-433B-4567-B6EF-92972C25C08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7C002C9-2057-413E-B7AB-933AF169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8B82D8-50F7-460C-BA07-E4132F3F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EB14-F6FE-4F58-B1D2-5733AA0B40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0号-石头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0号-石头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276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8244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8D98E152-A59E-41D2-B041-CC775AA0A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0"/>
            <a:ext cx="12212574" cy="6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083DC-48F4-4AF9-8809-F304EA6F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136096-866E-411E-98D3-A205D254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F02B-FE6E-4D98-A0C3-1A264E76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2148DB-F0C4-4AB5-AAB0-61838A4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26B9088-4FB3-4CC3-B27F-93BB24CB6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15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5240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75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826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21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453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84125-59B0-4D54-9A5C-BE81F2B284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B7320-1E25-4E0B-A978-CD3C4BCE17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07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3.xml"/><Relationship Id="rId30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4C4BF6C-B19D-4DC2-B569-F51CAA8B9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0D96D6-CD0F-4464-8ADE-6155B0F19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43206" r="70582" b="1"/>
          <a:stretch/>
        </p:blipFill>
        <p:spPr>
          <a:xfrm>
            <a:off x="0" y="5181600"/>
            <a:ext cx="1570262" cy="16862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E14C2B5-B547-4948-AA99-6133FEADE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43572"/>
          <a:stretch/>
        </p:blipFill>
        <p:spPr>
          <a:xfrm rot="10800000">
            <a:off x="9179378" y="0"/>
            <a:ext cx="3012622" cy="18999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9AF9950-70DA-47F4-9CD5-433F43FD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 rot="10800000">
            <a:off x="10431286" y="-1"/>
            <a:ext cx="1760713" cy="14122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6F9AE7-99CD-496C-8106-E1B423A25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64405" r="3085" b="2268"/>
          <a:stretch/>
        </p:blipFill>
        <p:spPr>
          <a:xfrm flipH="1">
            <a:off x="0" y="0"/>
            <a:ext cx="934065" cy="10898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16B0854-9864-4EBF-821B-60EC9A876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77383" r="18496" b="8764"/>
          <a:stretch/>
        </p:blipFill>
        <p:spPr>
          <a:xfrm flipH="1">
            <a:off x="10923639" y="59341"/>
            <a:ext cx="1268360" cy="646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31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 xmlns:a16="http://schemas.microsoft.com/office/drawing/2014/main" xmlns:a14="http://schemas.microsoft.com/office/drawing/2010/main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0号-石头体" panose="00000500000000000000" pitchFamily="2" charset="-122"/>
          <a:ea typeface="字魂20号-石头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trick Hand"/>
              <a:buNone/>
              <a:defRPr sz="4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" name="Google Shape;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9161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trick Hand"/>
              <a:buNone/>
              <a:defRPr sz="4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9" name="Google Shape;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sp>
        <p:nvSpPr>
          <p:cNvPr id="10" name="Google Shape;1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IBM Plex Sans Light"/>
                <a:sym typeface="IBM Plex Sans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IBM Plex Sans Light"/>
              <a:sym typeface="IBM Plex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6929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1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00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2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2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5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1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5.png"/><Relationship Id="rId3" Type="http://schemas.openxmlformats.org/officeDocument/2006/relationships/slide" Target="slide8.xml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slide" Target="slide13.xml"/><Relationship Id="rId1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41.png"/><Relationship Id="rId9" Type="http://schemas.openxmlformats.org/officeDocument/2006/relationships/slide" Target="slide9.xml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1.png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1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474CAE-EB37-4ACB-8C8C-167AF602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/>
          <a:stretch/>
        </p:blipFill>
        <p:spPr>
          <a:xfrm>
            <a:off x="4653" y="2511"/>
            <a:ext cx="805688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F1669D7-24FE-4DB1-8B3F-7FA1682C4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10754" r="3412" b="40997"/>
          <a:stretch/>
        </p:blipFill>
        <p:spPr>
          <a:xfrm>
            <a:off x="8716837" y="-1"/>
            <a:ext cx="3475164" cy="3007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76A51E1-C94B-4CC8-ACD9-164B78D86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 t="64405" r="3085"/>
          <a:stretch/>
        </p:blipFill>
        <p:spPr>
          <a:xfrm>
            <a:off x="6347726" y="4003040"/>
            <a:ext cx="5844275" cy="2854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BA2507-A01C-40F0-A880-5C36B5A94C94}"/>
              </a:ext>
            </a:extLst>
          </p:cNvPr>
          <p:cNvSpPr txBox="1"/>
          <p:nvPr/>
        </p:nvSpPr>
        <p:spPr>
          <a:xfrm>
            <a:off x="7694164" y="4809587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E7E6E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Trang 20</a:t>
            </a:r>
            <a:endParaRPr kumimoji="0" lang="en-US" sz="44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srgbClr val="E7E6E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1" name="组合 8"/>
          <p:cNvGrpSpPr/>
          <p:nvPr/>
        </p:nvGrpSpPr>
        <p:grpSpPr>
          <a:xfrm>
            <a:off x="3330300" y="2365982"/>
            <a:ext cx="10780252" cy="2668496"/>
            <a:chOff x="3173451" y="1275671"/>
            <a:chExt cx="5349704" cy="2668496"/>
          </a:xfrm>
        </p:grpSpPr>
        <p:sp>
          <p:nvSpPr>
            <p:cNvPr id="23" name="文本框 21"/>
            <p:cNvSpPr txBox="1"/>
            <p:nvPr/>
          </p:nvSpPr>
          <p:spPr>
            <a:xfrm>
              <a:off x="3173451" y="1275671"/>
              <a:ext cx="4748764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6600" b="1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rPr>
                <a:t>LUYỆN TẬP</a:t>
              </a:r>
              <a:endParaRPr kumimoji="0" lang="zh-CN" altLang="en-US" sz="166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Marlbor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4" name="文本框 20"/>
            <p:cNvSpPr txBox="1"/>
            <p:nvPr/>
          </p:nvSpPr>
          <p:spPr>
            <a:xfrm>
              <a:off x="3718768" y="1297289"/>
              <a:ext cx="480438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6600" dirty="0">
                  <a:solidFill>
                    <a:srgbClr val="ED7D31">
                      <a:lumMod val="75000"/>
                    </a:srgb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rPr>
                <a:t>LUYỆN TẬP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Marlbor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sp>
        <p:nvSpPr>
          <p:cNvPr id="29" name="椭圆 63"/>
          <p:cNvSpPr/>
          <p:nvPr/>
        </p:nvSpPr>
        <p:spPr>
          <a:xfrm>
            <a:off x="6178974" y="1515717"/>
            <a:ext cx="709563" cy="704850"/>
          </a:xfrm>
          <a:prstGeom prst="ellipse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30" name="椭圆 64"/>
          <p:cNvSpPr/>
          <p:nvPr/>
        </p:nvSpPr>
        <p:spPr>
          <a:xfrm>
            <a:off x="6786896" y="1515717"/>
            <a:ext cx="709563" cy="7048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31" name="椭圆 65"/>
          <p:cNvSpPr/>
          <p:nvPr/>
        </p:nvSpPr>
        <p:spPr>
          <a:xfrm>
            <a:off x="7394819" y="1515717"/>
            <a:ext cx="709563" cy="7048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32" name="椭圆 66"/>
          <p:cNvSpPr/>
          <p:nvPr/>
        </p:nvSpPr>
        <p:spPr>
          <a:xfrm>
            <a:off x="8002741" y="1515717"/>
            <a:ext cx="709563" cy="7048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merican Sans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merican Sans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56" y="-225502"/>
            <a:ext cx="5705017" cy="6163935"/>
            <a:chOff x="423796" y="694065"/>
            <a:chExt cx="5705017" cy="616393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A0232DE5-B913-4DE6-AC06-27B5E5A3E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5" r="67081" b="7411"/>
            <a:stretch/>
          </p:blipFill>
          <p:spPr>
            <a:xfrm>
              <a:off x="423796" y="694065"/>
              <a:ext cx="5705017" cy="616393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08" y="1305045"/>
              <a:ext cx="429691" cy="73069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9696" y="-18292744"/>
            <a:ext cx="1190663" cy="2024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532" y="-18292745"/>
            <a:ext cx="1190663" cy="2024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033" y="26665256"/>
            <a:ext cx="1190663" cy="2024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195" y="26665255"/>
            <a:ext cx="1190663" cy="2024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35737" y="9550193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/>
        </p:nvSpPr>
        <p:spPr>
          <a:xfrm>
            <a:off x="2067607" y="1085736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454619" y="112213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54419" y="1758743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109696" y="-18292744"/>
            <a:ext cx="80845554" cy="46982744"/>
            <a:chOff x="-35109696" y="-18292744"/>
            <a:chExt cx="80845554" cy="46982744"/>
          </a:xfrm>
        </p:grpSpPr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xmlns="" id="{6F1669D7-24FE-4DB1-8B3F-7FA1682C4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1" t="10754" r="3412" b="40997"/>
            <a:stretch/>
          </p:blipFill>
          <p:spPr>
            <a:xfrm>
              <a:off x="8716837" y="0"/>
              <a:ext cx="3475164" cy="300736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09696" y="-18292743"/>
              <a:ext cx="1190663" cy="20247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4532" y="-18292744"/>
              <a:ext cx="1190663" cy="202474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19033" y="26665257"/>
              <a:ext cx="1190663" cy="202474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5195" y="26665256"/>
              <a:ext cx="1190663" cy="20247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6EDD49C-554B-4C28-92F7-B784D7D88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635737" y="9550194"/>
              <a:ext cx="1824009" cy="2002485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xmlns="" id="{F9034237-DA06-4066-849E-00A115FF4EA1}"/>
                </a:ext>
              </a:extLst>
            </p:cNvPr>
            <p:cNvSpPr txBox="1"/>
            <p:nvPr/>
          </p:nvSpPr>
          <p:spPr>
            <a:xfrm>
              <a:off x="2067607" y="10857362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xmlns="" id="{9E5F6F2C-DE77-4B3E-986A-23D69ABD846E}"/>
                </a:ext>
              </a:extLst>
            </p:cNvPr>
            <p:cNvSpPr txBox="1">
              <a:spLocks/>
            </p:cNvSpPr>
            <p:nvPr/>
          </p:nvSpPr>
          <p:spPr>
            <a:xfrm>
              <a:off x="454619" y="1122130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>
                  <a:solidFill>
                    <a:srgbClr val="2C9430"/>
                  </a:solidFill>
                  <a:latin typeface="#9Slide07 HoneyCream" pitchFamily="2" charset="0"/>
                </a:rPr>
                <a:t>Măng Non</a:t>
              </a:r>
              <a:endParaRPr lang="en-US" sz="3200" b="0" dirty="0">
                <a:solidFill>
                  <a:srgbClr val="2C9430"/>
                </a:solidFill>
                <a:latin typeface="#9Slide07 HoneyCream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140888" y="1343244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#9Slide07 Altus" pitchFamily="2" charset="0"/>
                  <a:ea typeface="+mn-ea"/>
                  <a:cs typeface="+mn-cs"/>
                </a:rPr>
                <a:t>MĂNG 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6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  <p:bldP spid="30" grpId="0" animBg="1"/>
      <p:bldP spid="31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534257" y="382452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9985469" y="-225486"/>
            <a:ext cx="1951504" cy="261529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CEA6A1A-D4F5-42FC-9232-2DF8644B0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67">
            <a:off x="12249699" y="5511821"/>
            <a:ext cx="2428875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74100" y="7598194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40 + 8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9334" y="9039342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90 - 50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14564" y="6858000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32 + 20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07242" y="8293635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30 + 40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38181" y="7603706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70 - 30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57333" y="9006340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86 - 6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8778" y="214536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48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5615" y="1082160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52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82269" y="2375776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9562" y="4104328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8192" y="3142728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70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2268" y="430192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80</a:t>
            </a:r>
            <a:endParaRPr lang="en-US" sz="4800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99792 -0.7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96" y="-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5182 -0.7969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91" y="-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20456 -0.85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34" y="-4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1.16888 -0.769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51" y="-3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625 L -1.16419 -0.72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16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1.19245 -0.749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22" y="-3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1.15795 -0.688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04" y="-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534257" y="289039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Picture 4" descr="https://img.loigiaihay.com/picture/question_lgh/2021_41/1620875764-ukf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57" y="1906574"/>
            <a:ext cx="9903314" cy="4540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 rot="411311">
            <a:off x="10279909" y="3774529"/>
            <a:ext cx="1951504" cy="261529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CEA6A1A-D4F5-42FC-9232-2DF8644B0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67">
            <a:off x="329393" y="1539555"/>
            <a:ext cx="2428875" cy="1752600"/>
          </a:xfrm>
          <a:prstGeom prst="rect">
            <a:avLst/>
          </a:prstGeom>
        </p:spPr>
      </p:pic>
      <p:sp>
        <p:nvSpPr>
          <p:cNvPr id="8" name="Google Shape;1270;p44"/>
          <p:cNvSpPr txBox="1">
            <a:spLocks/>
          </p:cNvSpPr>
          <p:nvPr/>
        </p:nvSpPr>
        <p:spPr>
          <a:xfrm>
            <a:off x="831395" y="506676"/>
            <a:ext cx="10986239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sym typeface="IBM Plex Sans Light"/>
              </a:rPr>
              <a:t>Bài</a:t>
            </a:r>
            <a:r>
              <a:rPr kumimoji="0" lang="vi-VN" sz="36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sym typeface="IBM Plex Sans Light"/>
              </a:rPr>
              <a:t> 3: Những phép tính nào dưới đây có kết quả bé hơn 50? Những phép tính nào dưới đây có kết quả lớn hơn 50?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sym typeface="IBM Plex Sans Ligh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29454" y="3317416"/>
            <a:ext cx="2202305" cy="859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98107" y="3154628"/>
            <a:ext cx="2202305" cy="859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96257" y="4719409"/>
            <a:ext cx="2202305" cy="859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72063" y="2887651"/>
            <a:ext cx="2202305" cy="85953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905214" y="4730932"/>
            <a:ext cx="2202305" cy="85953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42107" y="4504397"/>
            <a:ext cx="2202305" cy="85953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03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486131" y="375667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869A8052-D46D-46D5-87F7-7F232CD73E12}"/>
              </a:ext>
            </a:extLst>
          </p:cNvPr>
          <p:cNvSpPr/>
          <p:nvPr/>
        </p:nvSpPr>
        <p:spPr>
          <a:xfrm>
            <a:off x="486131" y="393404"/>
            <a:ext cx="11402715" cy="607119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Google Shape;1270;p44"/>
          <p:cNvSpPr txBox="1">
            <a:spLocks/>
          </p:cNvSpPr>
          <p:nvPr/>
        </p:nvSpPr>
        <p:spPr>
          <a:xfrm>
            <a:off x="1489260" y="583298"/>
            <a:ext cx="9785518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 4: Tìm</a:t>
            </a:r>
            <a:r>
              <a:rPr kumimoji="0" lang="vi-VN" sz="4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 chữ số thích hợp điền vào ô trống: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obo" panose="02020500000000000000" pitchFamily="18" charset="0"/>
              <a:ea typeface="Hobo" panose="02020500000000000000" pitchFamily="18" charset="0"/>
              <a:cs typeface="Hobo" panose="02020500000000000000" pitchFamily="18" charset="0"/>
              <a:sym typeface="IBM Plex Sans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89260" y="2357909"/>
            <a:ext cx="2939500" cy="9418449"/>
            <a:chOff x="1259861" y="1828800"/>
            <a:chExt cx="2939500" cy="9418449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59861" y="1828800"/>
              <a:ext cx="2939500" cy="9418449"/>
              <a:chOff x="1259861" y="1828800"/>
              <a:chExt cx="2939500" cy="941844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7</a:t>
                </a:r>
                <a:endParaRPr lang="en-US" sz="6000" dirty="0">
                  <a:solidFill>
                    <a:srgbClr val="FFFF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259861" y="1828800"/>
                <a:ext cx="2939500" cy="9418449"/>
                <a:chOff x="1259861" y="1828800"/>
                <a:chExt cx="2939500" cy="941844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2407506" y="2844949"/>
                  <a:ext cx="1791855" cy="840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2</a:t>
                  </a: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  <a:p>
                  <a:endParaRPr lang="en-US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36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+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20" name="Group 19"/>
          <p:cNvGrpSpPr/>
          <p:nvPr/>
        </p:nvGrpSpPr>
        <p:grpSpPr>
          <a:xfrm>
            <a:off x="4850948" y="2344009"/>
            <a:ext cx="2490104" cy="3146193"/>
            <a:chOff x="1259861" y="1828800"/>
            <a:chExt cx="2490104" cy="314619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5</a:t>
                </a:r>
                <a:endParaRPr lang="en-US" sz="6000" dirty="0">
                  <a:solidFill>
                    <a:srgbClr val="FFFF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259861" y="1828800"/>
                <a:ext cx="2490104" cy="2088001"/>
                <a:chOff x="1259861" y="1828800"/>
                <a:chExt cx="2490104" cy="2088001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1926670" y="2901138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46</a:t>
                  </a:r>
                  <a:endParaRPr lang="en-US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   8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-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28"/>
          <p:cNvGrpSpPr/>
          <p:nvPr/>
        </p:nvGrpSpPr>
        <p:grpSpPr>
          <a:xfrm>
            <a:off x="8153203" y="2336935"/>
            <a:ext cx="2490104" cy="3146193"/>
            <a:chOff x="1259861" y="1828800"/>
            <a:chExt cx="2490104" cy="3146193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87</a:t>
                </a:r>
                <a:endParaRPr lang="en-US" sz="6000" dirty="0">
                  <a:solidFill>
                    <a:srgbClr val="FFFF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259861" y="1828800"/>
                <a:ext cx="2490104" cy="2116383"/>
                <a:chOff x="1259861" y="1828800"/>
                <a:chExt cx="2490104" cy="2116383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1915644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   2</a:t>
                  </a:r>
                  <a:endParaRPr lang="en-US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5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+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sp>
        <p:nvSpPr>
          <p:cNvPr id="38" name="Rectangle 37"/>
          <p:cNvSpPr/>
          <p:nvPr/>
        </p:nvSpPr>
        <p:spPr>
          <a:xfrm>
            <a:off x="2132219" y="3344182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557232" y="2359719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105219" y="4470631"/>
            <a:ext cx="560188" cy="70920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718159" y="4347716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8</a:t>
            </a:r>
            <a:endParaRPr lang="en-US" sz="60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4688" y="4481127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381747" y="2323261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820012" y="3411494"/>
            <a:ext cx="569407" cy="7265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108762" y="3199608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4</a:t>
            </a:r>
            <a:endParaRPr lang="en-US" sz="60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67629" y="4317400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2</a:t>
            </a:r>
            <a:endParaRPr lang="en-US" sz="60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87850" y="2197000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9</a:t>
            </a:r>
            <a:endParaRPr lang="en-US" sz="60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351172" y="2215145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5</a:t>
            </a:r>
            <a:endParaRPr lang="en-US" sz="60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02890" y="3335500"/>
            <a:ext cx="92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3</a:t>
            </a:r>
            <a:endParaRPr lang="en-US" sz="60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9792395" y="4528971"/>
            <a:ext cx="1951504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8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 animBg="1"/>
      <p:bldP spid="39" grpId="0" animBg="1"/>
      <p:bldP spid="40" grpId="0" animBg="1"/>
      <p:bldP spid="41" grpId="0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5D36AC59-7E8F-4741-B600-92D538C4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68628" y="-3079799"/>
            <a:ext cx="7203311" cy="12401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4B35E0-9EF9-44B4-99EF-D0040A459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8819197" y="3721112"/>
            <a:ext cx="2457450" cy="2457450"/>
          </a:xfrm>
          <a:prstGeom prst="rect">
            <a:avLst/>
          </a:prstGeom>
        </p:spPr>
      </p:pic>
      <p:sp>
        <p:nvSpPr>
          <p:cNvPr id="8" name="Rectangle 70">
            <a:extLst>
              <a:ext uri="{FF2B5EF4-FFF2-40B4-BE49-F238E27FC236}">
                <a16:creationId xmlns:a16="http://schemas.microsoft.com/office/drawing/2014/main" xmlns="" id="{B6089C35-E22A-4D86-BA78-1819311878D4}"/>
              </a:ext>
            </a:extLst>
          </p:cNvPr>
          <p:cNvSpPr/>
          <p:nvPr/>
        </p:nvSpPr>
        <p:spPr>
          <a:xfrm>
            <a:off x="1357160" y="598368"/>
            <a:ext cx="926912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4000" dirty="0">
                <a:solidFill>
                  <a:prstClr val="black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Bài 5: Đàn trâu và bò nhà bác Bình có 28 con, trong đó có 12 con trâu. Hỏi nhà bác Bình có bao nhiêu con bò?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5122" name="Picture 2" descr="https://img.loigiaihay.com/picture/question_lgh/2021_41/1620875764-tc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13" y="1852147"/>
            <a:ext cx="5698423" cy="41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9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5D36AC59-7E8F-4741-B600-92D538C4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68628" y="-3079799"/>
            <a:ext cx="7203311" cy="12401359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04B35E0-9EF9-44B4-99EF-D0040A459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8819197" y="3721112"/>
            <a:ext cx="2457450" cy="2457450"/>
          </a:xfrm>
          <a:prstGeom prst="rect">
            <a:avLst/>
          </a:prstGeom>
        </p:spPr>
      </p:pic>
      <p:sp>
        <p:nvSpPr>
          <p:cNvPr id="8" name="Rectangle 70">
            <a:extLst>
              <a:ext uri="{FF2B5EF4-FFF2-40B4-BE49-F238E27FC236}">
                <a16:creationId xmlns:a16="http://schemas.microsoft.com/office/drawing/2014/main" xmlns="" id="{B6089C35-E22A-4D86-BA78-1819311878D4}"/>
              </a:ext>
            </a:extLst>
          </p:cNvPr>
          <p:cNvSpPr/>
          <p:nvPr/>
        </p:nvSpPr>
        <p:spPr>
          <a:xfrm>
            <a:off x="1357160" y="598368"/>
            <a:ext cx="926912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4000" dirty="0">
                <a:solidFill>
                  <a:prstClr val="black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Bài 5: Đàn trâu và bò nhà bác Bình có 28 con, trong đó có 12 con trâu. Hỏi nhà bác Bình có bao nhiêu con bò?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xmlns="" id="{B6089C35-E22A-4D86-BA78-1819311878D4}"/>
              </a:ext>
            </a:extLst>
          </p:cNvPr>
          <p:cNvSpPr/>
          <p:nvPr/>
        </p:nvSpPr>
        <p:spPr>
          <a:xfrm>
            <a:off x="1548060" y="2264649"/>
            <a:ext cx="9269129" cy="34163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5400" u="sng" dirty="0">
                <a:solidFill>
                  <a:srgbClr val="7030A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Bài giải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Marlbor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Marlbor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con bò nhà bác Bình có là: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5400" baseline="0" dirty="0">
                <a:solidFill>
                  <a:srgbClr val="7030A0"/>
                </a:solidFill>
                <a:latin typeface="UTM Marlbor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vi-VN" altLang="en-US" sz="5400" dirty="0">
                <a:solidFill>
                  <a:srgbClr val="7030A0"/>
                </a:solidFill>
                <a:latin typeface="UTM Marlbor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– 12 = 16 (con bò)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5400" u="sng" dirty="0">
                <a:solidFill>
                  <a:srgbClr val="7030A0"/>
                </a:solidFill>
                <a:latin typeface="UTM Marlbor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Đáp số</a:t>
            </a:r>
            <a:r>
              <a:rPr lang="vi-VN" altLang="en-US" sz="5400" dirty="0">
                <a:solidFill>
                  <a:srgbClr val="7030A0"/>
                </a:solidFill>
                <a:latin typeface="UTM Marlbor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: 16 con bò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Marlboro" panose="020406030505060202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55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0"/>
          <p:cNvSpPr txBox="1">
            <a:spLocks noGrp="1"/>
          </p:cNvSpPr>
          <p:nvPr>
            <p:ph type="body" idx="1"/>
          </p:nvPr>
        </p:nvSpPr>
        <p:spPr>
          <a:xfrm>
            <a:off x="1287603" y="817384"/>
            <a:ext cx="6172394" cy="194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</a:pPr>
            <a:r>
              <a:rPr lang="vi-VN" sz="4000" i="1" dirty="0">
                <a:latin typeface="#9Slide03 AmpleSoft" panose="02000000000000000000" pitchFamily="2" charset="0"/>
              </a:rPr>
              <a:t>Chào mừng các bạn nhỏ đến với vũ trụ! Boo sẽ dẫn các bạn đi gặp các sinh vật ở vũ trụ nhé!</a:t>
            </a:r>
            <a:endParaRPr sz="4000" i="1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088">
            <a:off x="4373890" y="476635"/>
            <a:ext cx="2743200" cy="2179864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95275" y="4302579"/>
            <a:ext cx="2457450" cy="2457450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 rot="420023">
            <a:off x="7503328" y="4357853"/>
            <a:ext cx="1951504" cy="2351314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7629226" y="1530219"/>
            <a:ext cx="1951504" cy="2615292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 rot="867859">
            <a:off x="9986169" y="310002"/>
            <a:ext cx="1905000" cy="17417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6105226" y="2221510"/>
            <a:ext cx="1945614" cy="17920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5818824" y="4871358"/>
            <a:ext cx="1814919" cy="19357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3578399" y="0"/>
            <a:ext cx="1292728" cy="17510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9522229" y="619125"/>
            <a:ext cx="1292728" cy="17510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10444106" y="2975750"/>
            <a:ext cx="1292728" cy="175105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E6A0A8-21FC-465B-9673-CAD42DFB4B47}"/>
              </a:ext>
            </a:extLst>
          </p:cNvPr>
          <p:cNvSpPr txBox="1"/>
          <p:nvPr/>
        </p:nvSpPr>
        <p:spPr>
          <a:xfrm>
            <a:off x="10814957" y="750265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7517CD-474C-45C2-AE3E-1B2605E7C29C}"/>
              </a:ext>
            </a:extLst>
          </p:cNvPr>
          <p:cNvSpPr txBox="1"/>
          <p:nvPr/>
        </p:nvSpPr>
        <p:spPr>
          <a:xfrm rot="483088">
            <a:off x="5526542" y="1202062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5D2A2A-00EF-4677-A607-9E9FBB60A383}"/>
              </a:ext>
            </a:extLst>
          </p:cNvPr>
          <p:cNvSpPr txBox="1"/>
          <p:nvPr/>
        </p:nvSpPr>
        <p:spPr>
          <a:xfrm>
            <a:off x="8399048" y="2124217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A24399-3A23-4DBE-9C95-32C7815DF8ED}"/>
              </a:ext>
            </a:extLst>
          </p:cNvPr>
          <p:cNvSpPr txBox="1"/>
          <p:nvPr/>
        </p:nvSpPr>
        <p:spPr>
          <a:xfrm>
            <a:off x="8203567" y="5064396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D9BC21-3606-4EE4-8637-5F6E331280C5}"/>
              </a:ext>
            </a:extLst>
          </p:cNvPr>
          <p:cNvSpPr txBox="1"/>
          <p:nvPr/>
        </p:nvSpPr>
        <p:spPr>
          <a:xfrm>
            <a:off x="10845365" y="4531905"/>
            <a:ext cx="55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UTM Colossalis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428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1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786681" y="5150766"/>
            <a:ext cx="7598395" cy="40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39681" y="2008506"/>
            <a:ext cx="4039681" cy="3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096649" y="4370252"/>
            <a:ext cx="1056968" cy="192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-5648074" y="2118782"/>
            <a:ext cx="1945614" cy="179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-2513954" y="753718"/>
            <a:ext cx="1814919" cy="1935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-3915508" y="257455"/>
            <a:ext cx="1292728" cy="1751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-5310853" y="504155"/>
            <a:ext cx="1292728" cy="1751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-3553855" y="1813973"/>
            <a:ext cx="1292728" cy="175105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87BA20D7-4063-44D7-A0AD-3117EDB5D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18" y="4344937"/>
            <a:ext cx="6949862" cy="22910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5FD004-8C96-40B9-9095-F2CE00B95EFE}"/>
              </a:ext>
            </a:extLst>
          </p:cNvPr>
          <p:cNvSpPr txBox="1"/>
          <p:nvPr/>
        </p:nvSpPr>
        <p:spPr>
          <a:xfrm>
            <a:off x="2650351" y="4543338"/>
            <a:ext cx="59956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vi-VN" altLang="en-US" sz="5400" dirty="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Các bạn giỏi quá! Hẹn gặp lại các bạn ở vũ trụ nhé!</a:t>
            </a:r>
            <a:endParaRPr lang="en-US" altLang="en-US" sz="5400" dirty="0">
              <a:solidFill>
                <a:srgbClr val="002060"/>
              </a:solidFill>
              <a:latin typeface="UTM Marlbor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778 -0.16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0.8461 -0.1641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5" y="-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83581 -0.19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84" y="-95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49271 -0.0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48672 -0.0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2279 -0.061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3" y="-30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47943 -0.06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-31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48724 -0.032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87BA20D7-4063-44D7-A0AD-3117EDB5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01" y="3897465"/>
            <a:ext cx="6949862" cy="2291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5FD004-8C96-40B9-9095-F2CE00B95EFE}"/>
              </a:ext>
            </a:extLst>
          </p:cNvPr>
          <p:cNvSpPr txBox="1"/>
          <p:nvPr/>
        </p:nvSpPr>
        <p:spPr>
          <a:xfrm>
            <a:off x="4051134" y="4095866"/>
            <a:ext cx="59956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ct val="0"/>
              </a:spcBef>
              <a:buFontTx/>
              <a:buChar char="-"/>
            </a:pPr>
            <a:r>
              <a:rPr lang="vi-VN" altLang="en-US" sz="5400" dirty="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Làm bài tập ở VBT</a:t>
            </a:r>
          </a:p>
          <a:p>
            <a:pPr marL="685800" indent="-685800" algn="just">
              <a:spcBef>
                <a:spcPct val="0"/>
              </a:spcBef>
              <a:buFontTx/>
              <a:buChar char="-"/>
            </a:pPr>
            <a:r>
              <a:rPr lang="vi-VN" altLang="en-US" sz="5400" dirty="0">
                <a:solidFill>
                  <a:srgbClr val="002060"/>
                </a:solidFill>
                <a:latin typeface="UTM Marlboro" panose="02040603050506020204" pitchFamily="18" charset="0"/>
                <a:cs typeface="Arial" panose="020B0604020202020204" pitchFamily="34" charset="0"/>
              </a:rPr>
              <a:t>Chuẩn bị bài tiếp theo</a:t>
            </a:r>
            <a:endParaRPr lang="en-US" altLang="en-US" sz="5400" dirty="0">
              <a:solidFill>
                <a:srgbClr val="002060"/>
              </a:solidFill>
              <a:latin typeface="UTM Marlbor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57CF57-1C1F-4C05-861B-FAF6553EAC8A}"/>
              </a:ext>
            </a:extLst>
          </p:cNvPr>
          <p:cNvSpPr txBox="1"/>
          <p:nvPr/>
        </p:nvSpPr>
        <p:spPr>
          <a:xfrm>
            <a:off x="2897186" y="879890"/>
            <a:ext cx="6344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vi-VN" sz="7200" dirty="0">
                <a:solidFill>
                  <a:schemeClr val="bg1"/>
                </a:solidFill>
                <a:latin typeface="UTM Banque" panose="02040603050506020204" pitchFamily="18" charset="0"/>
                <a:cs typeface="Arial" panose="020B0604020202020204" pitchFamily="34" charset="0"/>
              </a:rPr>
              <a:t>DẶN DÒ</a:t>
            </a:r>
            <a:endParaRPr lang="en-US" sz="7200" dirty="0">
              <a:solidFill>
                <a:schemeClr val="bg1"/>
              </a:solidFill>
              <a:latin typeface="UTM Banque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5D1193-C954-42E6-B9C6-278CF693703C}"/>
              </a:ext>
            </a:extLst>
          </p:cNvPr>
          <p:cNvSpPr txBox="1"/>
          <p:nvPr/>
        </p:nvSpPr>
        <p:spPr>
          <a:xfrm>
            <a:off x="0" y="1886367"/>
            <a:ext cx="660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Chúc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các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em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</a:t>
            </a:r>
            <a:r>
              <a:rPr lang="vi-VN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HỌC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tốt</a:t>
            </a:r>
            <a:r>
              <a:rPr lang="en-US" sz="8000" b="1" dirty="0">
                <a:solidFill>
                  <a:schemeClr val="accent1"/>
                </a:solidFill>
                <a:latin typeface="UTM Showcard" pitchFamily="18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40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69A8052-D46D-46D5-87F7-7F232CD73E12}"/>
              </a:ext>
            </a:extLst>
          </p:cNvPr>
          <p:cNvSpPr/>
          <p:nvPr/>
        </p:nvSpPr>
        <p:spPr>
          <a:xfrm>
            <a:off x="614916" y="393404"/>
            <a:ext cx="10962168" cy="607119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94638" y="239370"/>
            <a:ext cx="1738438" cy="1589430"/>
          </a:xfrm>
          <a:prstGeom prst="rect">
            <a:avLst/>
          </a:prstGeom>
        </p:spPr>
      </p:pic>
      <p:sp>
        <p:nvSpPr>
          <p:cNvPr id="5" name="Google Shape;1270;p44"/>
          <p:cNvSpPr txBox="1">
            <a:spLocks/>
          </p:cNvSpPr>
          <p:nvPr/>
        </p:nvSpPr>
        <p:spPr>
          <a:xfrm>
            <a:off x="815323" y="684405"/>
            <a:ext cx="3641517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 1: Đ , 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90770" y="2351083"/>
            <a:ext cx="2490104" cy="3146193"/>
            <a:chOff x="1259861" y="1828800"/>
            <a:chExt cx="2490104" cy="314619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75</a:t>
                </a:r>
                <a:endParaRPr lang="en-US" sz="6000" dirty="0">
                  <a:solidFill>
                    <a:srgbClr val="FFFF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259861" y="1828800"/>
                <a:ext cx="2490104" cy="2116383"/>
                <a:chOff x="1259861" y="1828800"/>
                <a:chExt cx="2490104" cy="211638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15644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4</a:t>
                  </a:r>
                  <a:endParaRPr lang="en-US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35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+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21" name="Group 20"/>
          <p:cNvGrpSpPr/>
          <p:nvPr/>
        </p:nvGrpSpPr>
        <p:grpSpPr>
          <a:xfrm>
            <a:off x="4850948" y="2344009"/>
            <a:ext cx="2974363" cy="3146193"/>
            <a:chOff x="1259861" y="1828800"/>
            <a:chExt cx="2974363" cy="314619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1259861" y="1828800"/>
              <a:ext cx="2974363" cy="3146193"/>
              <a:chOff x="1259861" y="1828800"/>
              <a:chExt cx="2974363" cy="314619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53</a:t>
                </a:r>
                <a:endParaRPr lang="en-US" sz="6000" dirty="0">
                  <a:solidFill>
                    <a:srgbClr val="FFFF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259861" y="1828800"/>
                <a:ext cx="2974363" cy="2116383"/>
                <a:chOff x="1259861" y="1828800"/>
                <a:chExt cx="2974363" cy="2116383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2442369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6</a:t>
                  </a:r>
                  <a:endParaRPr lang="en-US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59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-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grpSp>
        <p:nvGrpSpPr>
          <p:cNvPr id="30" name="Group 29"/>
          <p:cNvGrpSpPr/>
          <p:nvPr/>
        </p:nvGrpSpPr>
        <p:grpSpPr>
          <a:xfrm>
            <a:off x="8153203" y="2336935"/>
            <a:ext cx="2490104" cy="3146193"/>
            <a:chOff x="1259861" y="1828800"/>
            <a:chExt cx="2490104" cy="314619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915644" y="3789217"/>
              <a:ext cx="113607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1259861" y="1828800"/>
              <a:ext cx="2490104" cy="3146193"/>
              <a:chOff x="1259861" y="1828800"/>
              <a:chExt cx="2490104" cy="3146193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953492" y="3959330"/>
                <a:ext cx="1791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rPr>
                  <a:t>55</a:t>
                </a:r>
                <a:endParaRPr lang="en-US" sz="6000" dirty="0">
                  <a:solidFill>
                    <a:srgbClr val="FFFF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259861" y="1828800"/>
                <a:ext cx="2490104" cy="2116383"/>
                <a:chOff x="1259861" y="1828800"/>
                <a:chExt cx="2490104" cy="2116383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1915644" y="2929520"/>
                  <a:ext cx="179185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rPr>
                    <a:t>32</a:t>
                  </a:r>
                  <a:endParaRPr lang="en-US" sz="6000" dirty="0">
                    <a:solidFill>
                      <a:srgbClr val="FFFF00"/>
                    </a:solidFill>
                    <a:latin typeface="#9Slide03 Arima Madurai ExtraBo" panose="00000900000000000000" pitchFamily="2" charset="0"/>
                    <a:cs typeface="#9Slide03 Arima Madurai ExtraBo" panose="00000900000000000000" pitchFamily="2" charset="0"/>
                  </a:endParaRPr>
                </a:p>
              </p:txBody>
            </p:sp>
            <p:grpSp>
              <p:nvGrpSpPr>
                <p:cNvPr id="36" name="Group 35"/>
                <p:cNvGrpSpPr/>
                <p:nvPr/>
              </p:nvGrpSpPr>
              <p:grpSpPr>
                <a:xfrm>
                  <a:off x="1259861" y="1828800"/>
                  <a:ext cx="2490104" cy="1566023"/>
                  <a:chOff x="1259861" y="1828800"/>
                  <a:chExt cx="2490104" cy="1566023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958110" y="182880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87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259861" y="2379160"/>
                    <a:ext cx="1791855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6000" dirty="0">
                        <a:solidFill>
                          <a:srgbClr val="FFFF00"/>
                        </a:solidFill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rPr>
                      <a:t>-</a:t>
                    </a:r>
                    <a:endParaRPr lang="en-US" sz="6000" dirty="0">
                      <a:solidFill>
                        <a:srgbClr val="FFFF00"/>
                      </a:solidFill>
                      <a:latin typeface="#9Slide03 Arima Madurai ExtraBo" panose="00000900000000000000" pitchFamily="2" charset="0"/>
                      <a:cs typeface="#9Slide03 Arima Madurai ExtraBo" panose="00000900000000000000" pitchFamily="2" charset="0"/>
                    </a:endParaRPr>
                  </a:p>
                </p:txBody>
              </p:sp>
            </p:grpSp>
          </p:grpSp>
        </p:grpSp>
      </p:grpSp>
      <p:sp>
        <p:nvSpPr>
          <p:cNvPr id="18" name="Rectangle 17"/>
          <p:cNvSpPr/>
          <p:nvPr/>
        </p:nvSpPr>
        <p:spPr>
          <a:xfrm>
            <a:off x="3391658" y="4939060"/>
            <a:ext cx="749950" cy="6432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642803" y="4989444"/>
            <a:ext cx="749950" cy="6432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982961" y="4951221"/>
            <a:ext cx="749950" cy="6432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43979" y="4881869"/>
            <a:ext cx="92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S</a:t>
            </a:r>
            <a:endParaRPr lang="en-US" sz="44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31816" y="4947188"/>
            <a:ext cx="92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Đ</a:t>
            </a:r>
            <a:endParaRPr lang="en-US" sz="44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93156" y="4870613"/>
            <a:ext cx="92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#9Slide03 SFU Toledo Bold" panose="00000700000000000000" pitchFamily="2" charset="0"/>
              </a:rPr>
              <a:t>Đ</a:t>
            </a:r>
            <a:endParaRPr lang="en-US" sz="4400" dirty="0">
              <a:solidFill>
                <a:schemeClr val="bg1"/>
              </a:solidFill>
              <a:latin typeface="#9Slide03 SFU Toled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81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4F7315FE-2C86-4CDB-9F19-0E7616A3A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786" y="-282332"/>
            <a:ext cx="12941300" cy="7414486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802">
            <a:off x="8348092" y="551478"/>
            <a:ext cx="2677288" cy="2127487"/>
          </a:xfrm>
          <a:prstGeom prst="rect">
            <a:avLst/>
          </a:prstGeom>
        </p:spPr>
      </p:pic>
      <p:sp>
        <p:nvSpPr>
          <p:cNvPr id="7" name="Google Shape;1270;p44"/>
          <p:cNvSpPr txBox="1">
            <a:spLocks/>
          </p:cNvSpPr>
          <p:nvPr/>
        </p:nvSpPr>
        <p:spPr>
          <a:xfrm>
            <a:off x="717439" y="880415"/>
            <a:ext cx="3641517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 2: Tính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526" y="3028855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20 + 6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760" y="4470003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43 + 20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9990" y="2288661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57 - 7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2668" y="3724296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75 - 70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3607" y="3034367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3 + 40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2759" y="4437001"/>
            <a:ext cx="336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69 - 19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1405" y="303436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26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4576" y="2288660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50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4006" y="3034366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43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9448" y="4447228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63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2619" y="3701521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02049" y="4447227"/>
            <a:ext cx="164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= 50</a:t>
            </a:r>
            <a:endParaRPr lang="en-US" sz="4800" dirty="0">
              <a:solidFill>
                <a:srgbClr val="C0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5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4970E0-2932-4BC5-9CBE-AD521F3EF8BB}"/>
              </a:ext>
            </a:extLst>
          </p:cNvPr>
          <p:cNvSpPr/>
          <p:nvPr/>
        </p:nvSpPr>
        <p:spPr>
          <a:xfrm>
            <a:off x="534257" y="289039"/>
            <a:ext cx="11402716" cy="609908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 rot="548582">
            <a:off x="10450234" y="3922882"/>
            <a:ext cx="1951504" cy="2615292"/>
          </a:xfrm>
          <a:prstGeom prst="rect">
            <a:avLst/>
          </a:prstGeom>
        </p:spPr>
      </p:pic>
      <p:sp>
        <p:nvSpPr>
          <p:cNvPr id="8" name="Google Shape;1270;p44"/>
          <p:cNvSpPr txBox="1">
            <a:spLocks/>
          </p:cNvSpPr>
          <p:nvPr/>
        </p:nvSpPr>
        <p:spPr>
          <a:xfrm>
            <a:off x="1523889" y="419544"/>
            <a:ext cx="9423451" cy="6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Bài</a:t>
            </a:r>
            <a:r>
              <a:rPr kumimoji="0" lang="vi-VN" sz="36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obo" panose="02020500000000000000" pitchFamily="18" charset="0"/>
                <a:ea typeface="Hobo" panose="02020500000000000000" pitchFamily="18" charset="0"/>
                <a:cs typeface="Hobo" panose="02020500000000000000" pitchFamily="18" charset="0"/>
                <a:sym typeface="IBM Plex Sans Light"/>
              </a:rPr>
              <a:t> 3: Những phép tính nào dưới đây có kết quả bé hơn 50? Những phép tính nào dưới đây có kết quả lớn hơn 50?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obo" panose="02020500000000000000" pitchFamily="18" charset="0"/>
              <a:ea typeface="Hobo" panose="02020500000000000000" pitchFamily="18" charset="0"/>
              <a:cs typeface="Hobo" panose="02020500000000000000" pitchFamily="18" charset="0"/>
              <a:sym typeface="IBM Plex Sans Light"/>
            </a:endParaRPr>
          </a:p>
        </p:txBody>
      </p:sp>
      <p:pic>
        <p:nvPicPr>
          <p:cNvPr id="1028" name="Picture 4" descr="https://img.loigiaihay.com/picture/question_lgh/2021_41/1620875764-ukf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2" y="2007419"/>
            <a:ext cx="9554264" cy="4380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57">
      <a:dk1>
        <a:srgbClr val="000000"/>
      </a:dk1>
      <a:lt1>
        <a:srgbClr val="FFFFFF"/>
      </a:lt1>
      <a:dk2>
        <a:srgbClr val="182434"/>
      </a:dk2>
      <a:lt2>
        <a:srgbClr val="FFFFFF"/>
      </a:lt2>
      <a:accent1>
        <a:srgbClr val="FEDA22"/>
      </a:accent1>
      <a:accent2>
        <a:srgbClr val="D6646A"/>
      </a:accent2>
      <a:accent3>
        <a:srgbClr val="BE4AD1"/>
      </a:accent3>
      <a:accent4>
        <a:srgbClr val="1681A1"/>
      </a:accent4>
      <a:accent5>
        <a:srgbClr val="00C0C0"/>
      </a:accent5>
      <a:accent6>
        <a:srgbClr val="D7B5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57">
      <a:dk1>
        <a:srgbClr val="000000"/>
      </a:dk1>
      <a:lt1>
        <a:srgbClr val="FFFFFF"/>
      </a:lt1>
      <a:dk2>
        <a:srgbClr val="182434"/>
      </a:dk2>
      <a:lt2>
        <a:srgbClr val="FFFFFF"/>
      </a:lt2>
      <a:accent1>
        <a:srgbClr val="FEDA22"/>
      </a:accent1>
      <a:accent2>
        <a:srgbClr val="D6646A"/>
      </a:accent2>
      <a:accent3>
        <a:srgbClr val="BE4AD1"/>
      </a:accent3>
      <a:accent4>
        <a:srgbClr val="1681A1"/>
      </a:accent4>
      <a:accent5>
        <a:srgbClr val="00C0C0"/>
      </a:accent5>
      <a:accent6>
        <a:srgbClr val="D7B5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448</Words>
  <Application>Microsoft Office PowerPoint</Application>
  <PresentationFormat>Custom</PresentationFormat>
  <Paragraphs>107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Arial</vt:lpstr>
      <vt:lpstr>SVN-Newton</vt:lpstr>
      <vt:lpstr>等线 Light</vt:lpstr>
      <vt:lpstr>UTM Flamenco</vt:lpstr>
      <vt:lpstr>#9Slide03 SFU Toledo Bold</vt:lpstr>
      <vt:lpstr>Patrick Hand</vt:lpstr>
      <vt:lpstr>Hobo</vt:lpstr>
      <vt:lpstr>UTM Showcard</vt:lpstr>
      <vt:lpstr>UTM Colossalis</vt:lpstr>
      <vt:lpstr>UTM Marlboro</vt:lpstr>
      <vt:lpstr>#9Slide07 Altus</vt:lpstr>
      <vt:lpstr>Calibri</vt:lpstr>
      <vt:lpstr>字魂20号-石头体</vt:lpstr>
      <vt:lpstr>UTM American Sans</vt:lpstr>
      <vt:lpstr>#9Slide03 Arima Madurai ExtraBo</vt:lpstr>
      <vt:lpstr>等线</vt:lpstr>
      <vt:lpstr>#9Slide07 HoneyCream</vt:lpstr>
      <vt:lpstr>IBM Plex Sans Light</vt:lpstr>
      <vt:lpstr>印品溜溜圆</vt:lpstr>
      <vt:lpstr>Times New Roman</vt:lpstr>
      <vt:lpstr>#9Slide03 AmpleSoft</vt:lpstr>
      <vt:lpstr>UTM Banque</vt:lpstr>
      <vt:lpstr>Office 主题​​</vt:lpstr>
      <vt:lpstr>1_Office Theme</vt:lpstr>
      <vt:lpstr>Office Theme</vt:lpstr>
      <vt:lpstr>1_Office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</dc:title>
  <dc:creator>Windows User</dc:creator>
  <cp:keywords>MangnonTeam</cp:keywords>
  <cp:lastModifiedBy>huy_ctn</cp:lastModifiedBy>
  <cp:revision>24</cp:revision>
  <dcterms:created xsi:type="dcterms:W3CDTF">2022-07-18T08:37:31Z</dcterms:created>
  <dcterms:modified xsi:type="dcterms:W3CDTF">2024-09-18T05:45:09Z</dcterms:modified>
  <cp:category>MangnonTeam;MMT</cp:category>
</cp:coreProperties>
</file>