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88" r:id="rId3"/>
  </p:sldMasterIdLst>
  <p:notesMasterIdLst>
    <p:notesMasterId r:id="rId26"/>
  </p:notesMasterIdLst>
  <p:sldIdLst>
    <p:sldId id="280" r:id="rId4"/>
    <p:sldId id="281" r:id="rId5"/>
    <p:sldId id="258" r:id="rId6"/>
    <p:sldId id="282" r:id="rId7"/>
    <p:sldId id="261" r:id="rId8"/>
    <p:sldId id="283" r:id="rId9"/>
    <p:sldId id="284" r:id="rId10"/>
    <p:sldId id="285" r:id="rId11"/>
    <p:sldId id="264" r:id="rId12"/>
    <p:sldId id="286" r:id="rId13"/>
    <p:sldId id="260" r:id="rId14"/>
    <p:sldId id="266" r:id="rId15"/>
    <p:sldId id="268" r:id="rId16"/>
    <p:sldId id="265" r:id="rId17"/>
    <p:sldId id="288" r:id="rId18"/>
    <p:sldId id="289" r:id="rId19"/>
    <p:sldId id="290" r:id="rId20"/>
    <p:sldId id="291" r:id="rId21"/>
    <p:sldId id="292" r:id="rId22"/>
    <p:sldId id="297" r:id="rId23"/>
    <p:sldId id="296" r:id="rId24"/>
    <p:sldId id="287" r:id="rId25"/>
  </p:sldIdLst>
  <p:sldSz cx="12192000" cy="6858000"/>
  <p:notesSz cx="6858000" cy="9144000"/>
  <p:embeddedFontLst>
    <p:embeddedFont>
      <p:font typeface="#9Slide03 Bebas Neue Bold" charset="0"/>
      <p:bold r:id="rId27"/>
    </p:embeddedFont>
    <p:embeddedFont>
      <p:font typeface="#9Slide03 Arima Madurai Black" charset="0"/>
      <p:bold r:id="rId28"/>
    </p:embeddedFont>
    <p:embeddedFont>
      <p:font typeface="#9Slide05 Bodega Script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等线" charset="0"/>
      <p:regular r:id="rId34"/>
      <p:bold r:id="rId35"/>
    </p:embeddedFont>
    <p:embeddedFont>
      <p:font typeface="#9Slide05 Aphrodite Pro" charset="0"/>
      <p:regular r:id="rId36"/>
    </p:embeddedFont>
    <p:embeddedFont>
      <p:font typeface="#9Slide07 HoneyCream" charset="0"/>
      <p:regular r:id="rId37"/>
    </p:embeddedFont>
    <p:embeddedFont>
      <p:font typeface="#9Slide07 Altus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5C3"/>
    <a:srgbClr val="FF0066"/>
    <a:srgbClr val="D149CB"/>
    <a:srgbClr val="999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660"/>
  </p:normalViewPr>
  <p:slideViewPr>
    <p:cSldViewPr snapToGrid="0">
      <p:cViewPr>
        <p:scale>
          <a:sx n="66" d="100"/>
          <a:sy n="66" d="100"/>
        </p:scale>
        <p:origin x="-66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3A797-FFC2-4E4B-9593-B013ED41E80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1BA05-2E37-46B0-B689-F70243A9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1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24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835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347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/>
              <a:t>Nhấn vào các món ăn để đến câu hỏi, nhấn vào mũi tên đến bài mới (Thầy cô tự cài hyperlink)</a:t>
            </a:r>
          </a:p>
          <a:p>
            <a:r>
              <a:rPr lang="en-US" b="1"/>
              <a:t>Game by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775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3501617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239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69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1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809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99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3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333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25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16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4" cy="3721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0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37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4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8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1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4BBAB">
                  <a:alpha val="10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3" y="6021040"/>
            <a:ext cx="12472914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2" cy="1355062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3" y="180384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4" cy="3721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9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66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72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0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65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2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2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8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1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4BBAB">
                  <a:alpha val="10000"/>
                </a:srgb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3" y="6021040"/>
            <a:ext cx="12472914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2" cy="1355062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3" y="180384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4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8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604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5341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686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3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920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771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778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893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335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384612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552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913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679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6530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858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6407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494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62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427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8473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142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8232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61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607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6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0192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867464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181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0890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6814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313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8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D182F-B12A-4DEB-9FAD-50B742E4338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3B6-C82C-48CA-9D72-867FDE3A490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10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27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37600" y="776233"/>
            <a:ext cx="6516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C34897F-C859-E550-BDAC-BF3237D1032D}"/>
              </a:ext>
            </a:extLst>
          </p:cNvPr>
          <p:cNvSpPr txBox="1">
            <a:spLocks/>
          </p:cNvSpPr>
          <p:nvPr userDrawn="1"/>
        </p:nvSpPr>
        <p:spPr>
          <a:xfrm>
            <a:off x="9593859" y="-114319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E27E70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DIỆU HIỀN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E27E70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9377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4.png"/><Relationship Id="rId7" Type="http://schemas.openxmlformats.org/officeDocument/2006/relationships/image" Target="../media/image58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microsoft.com/office/2007/relationships/hdphoto" Target="../media/hdphoto10.wdp"/><Relationship Id="rId4" Type="http://schemas.openxmlformats.org/officeDocument/2006/relationships/image" Target="../media/image19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.png"/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61.png"/><Relationship Id="rId5" Type="http://schemas.microsoft.com/office/2007/relationships/hdphoto" Target="../media/hdphoto11.wdp"/><Relationship Id="rId10" Type="http://schemas.openxmlformats.org/officeDocument/2006/relationships/image" Target="../media/image60.png"/><Relationship Id="rId4" Type="http://schemas.openxmlformats.org/officeDocument/2006/relationships/image" Target="../media/image67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8" Type="http://schemas.openxmlformats.org/officeDocument/2006/relationships/image" Target="../media/image71.png"/><Relationship Id="rId3" Type="http://schemas.openxmlformats.org/officeDocument/2006/relationships/image" Target="../media/image40.png"/><Relationship Id="rId7" Type="http://schemas.openxmlformats.org/officeDocument/2006/relationships/image" Target="../media/image69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microsoft.com/office/2007/relationships/hdphoto" Target="../media/hdphoto11.wdp"/><Relationship Id="rId4" Type="http://schemas.openxmlformats.org/officeDocument/2006/relationships/image" Target="../media/image67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2.wdp"/><Relationship Id="rId4" Type="http://schemas.openxmlformats.org/officeDocument/2006/relationships/image" Target="../media/image73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9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7.png"/><Relationship Id="rId5" Type="http://schemas.openxmlformats.org/officeDocument/2006/relationships/image" Target="../media/image75.png"/><Relationship Id="rId10" Type="http://schemas.openxmlformats.org/officeDocument/2006/relationships/image" Target="../media/image6.png"/><Relationship Id="rId4" Type="http://schemas.microsoft.com/office/2007/relationships/hdphoto" Target="../media/hdphoto13.wdp"/><Relationship Id="rId9" Type="http://schemas.openxmlformats.org/officeDocument/2006/relationships/image" Target="../media/image77.png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17.xm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18.xml"/><Relationship Id="rId11" Type="http://schemas.openxmlformats.org/officeDocument/2006/relationships/slide" Target="slide21.xml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88.png"/><Relationship Id="rId3" Type="http://schemas.microsoft.com/office/2007/relationships/media" Target="../media/media2.mp3"/><Relationship Id="rId7" Type="http://schemas.openxmlformats.org/officeDocument/2006/relationships/image" Target="../media/image84.png"/><Relationship Id="rId12" Type="http://schemas.openxmlformats.org/officeDocument/2006/relationships/image" Target="../media/image8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86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85.png"/><Relationship Id="rId4" Type="http://schemas.openxmlformats.org/officeDocument/2006/relationships/audio" Target="../media/media2.mp3"/><Relationship Id="rId9" Type="http://schemas.openxmlformats.org/officeDocument/2006/relationships/image" Target="../media/image79.png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media" Target="../media/media2.mp3"/><Relationship Id="rId7" Type="http://schemas.openxmlformats.org/officeDocument/2006/relationships/image" Target="../media/image8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4.png"/><Relationship Id="rId11" Type="http://schemas.openxmlformats.org/officeDocument/2006/relationships/slide" Target="slide16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81.png"/><Relationship Id="rId4" Type="http://schemas.openxmlformats.org/officeDocument/2006/relationships/audio" Target="../media/media2.mp3"/><Relationship Id="rId9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slide" Target="slide16.xml"/><Relationship Id="rId3" Type="http://schemas.microsoft.com/office/2007/relationships/media" Target="../media/media2.mp3"/><Relationship Id="rId7" Type="http://schemas.openxmlformats.org/officeDocument/2006/relationships/image" Target="../media/image85.png"/><Relationship Id="rId12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4.png"/><Relationship Id="rId11" Type="http://schemas.openxmlformats.org/officeDocument/2006/relationships/slide" Target="slide8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88.png"/><Relationship Id="rId4" Type="http://schemas.openxmlformats.org/officeDocument/2006/relationships/audio" Target="../media/media2.mp3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microsoft.com/office/2007/relationships/hdphoto" Target="../media/hdphoto16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63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7" Type="http://schemas.openxmlformats.org/officeDocument/2006/relationships/image" Target="../media/image2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7.wdp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12" Type="http://schemas.openxmlformats.org/officeDocument/2006/relationships/image" Target="../media/image90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3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6.png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9.png"/><Relationship Id="rId3" Type="http://schemas.openxmlformats.org/officeDocument/2006/relationships/image" Target="../media/image34.png"/><Relationship Id="rId21" Type="http://schemas.openxmlformats.org/officeDocument/2006/relationships/image" Target="../media/image41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19" Type="http://schemas.openxmlformats.org/officeDocument/2006/relationships/image" Target="../media/image40.png"/><Relationship Id="rId4" Type="http://schemas.openxmlformats.org/officeDocument/2006/relationships/image" Target="../media/image19.png"/><Relationship Id="rId2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.png"/><Relationship Id="rId4" Type="http://schemas.microsoft.com/office/2007/relationships/hdphoto" Target="../media/hdphoto5.wdp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952" y="1690394"/>
            <a:ext cx="5880172" cy="5563675"/>
          </a:xfrm>
          <a:prstGeom prst="rect">
            <a:avLst/>
          </a:prstGeom>
        </p:spPr>
      </p:pic>
      <p:pic>
        <p:nvPicPr>
          <p:cNvPr id="16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025051" y="4160295"/>
            <a:ext cx="1166949" cy="1478903"/>
          </a:xfrm>
          <a:prstGeom prst="rect">
            <a:avLst/>
          </a:prstGeom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698" y="-11027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85" y="4728832"/>
            <a:ext cx="1459735" cy="2161422"/>
          </a:xfrm>
          <a:prstGeom prst="rect">
            <a:avLst/>
          </a:prstGeom>
        </p:spPr>
      </p:pic>
      <p:grpSp>
        <p:nvGrpSpPr>
          <p:cNvPr id="20" name="组合 23">
            <a:extLst>
              <a:ext uri="{FF2B5EF4-FFF2-40B4-BE49-F238E27FC236}">
                <a16:creationId xmlns:a16="http://schemas.microsoft.com/office/drawing/2014/main" xmlns="" id="{C847E84A-1E9D-4F51-A821-7380575B3B90}"/>
              </a:ext>
            </a:extLst>
          </p:cNvPr>
          <p:cNvGrpSpPr/>
          <p:nvPr/>
        </p:nvGrpSpPr>
        <p:grpSpPr>
          <a:xfrm>
            <a:off x="685550" y="674382"/>
            <a:ext cx="4524129" cy="741261"/>
            <a:chOff x="3695700" y="2003621"/>
            <a:chExt cx="3479225" cy="888201"/>
          </a:xfrm>
        </p:grpSpPr>
        <p:sp>
          <p:nvSpPr>
            <p:cNvPr id="21" name="任意多边形: 形状 16">
              <a:extLst>
                <a:ext uri="{FF2B5EF4-FFF2-40B4-BE49-F238E27FC236}">
                  <a16:creationId xmlns:a16="http://schemas.microsoft.com/office/drawing/2014/main" xmlns="" id="{A9578211-320C-48C3-9AB9-03206EB7C9BC}"/>
                </a:ext>
              </a:extLst>
            </p:cNvPr>
            <p:cNvSpPr/>
            <p:nvPr/>
          </p:nvSpPr>
          <p:spPr>
            <a:xfrm>
              <a:off x="3695700" y="2036318"/>
              <a:ext cx="3479225" cy="855504"/>
            </a:xfrm>
            <a:custGeom>
              <a:avLst/>
              <a:gdLst>
                <a:gd name="connsiteX0" fmla="*/ 3937 w 3825450"/>
                <a:gd name="connsiteY0" fmla="*/ 0 h 756804"/>
                <a:gd name="connsiteX1" fmla="*/ 3825450 w 3825450"/>
                <a:gd name="connsiteY1" fmla="*/ 0 h 756804"/>
                <a:gd name="connsiteX2" fmla="*/ 3636249 w 3825450"/>
                <a:gd name="connsiteY2" fmla="*/ 756804 h 756804"/>
                <a:gd name="connsiteX3" fmla="*/ 0 w 3825450"/>
                <a:gd name="connsiteY3" fmla="*/ 756804 h 756804"/>
                <a:gd name="connsiteX4" fmla="*/ 0 w 3825450"/>
                <a:gd name="connsiteY4" fmla="*/ 15748 h 75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5450" h="756804">
                  <a:moveTo>
                    <a:pt x="3937" y="0"/>
                  </a:moveTo>
                  <a:lnTo>
                    <a:pt x="3825450" y="0"/>
                  </a:lnTo>
                  <a:lnTo>
                    <a:pt x="3636249" y="756804"/>
                  </a:lnTo>
                  <a:lnTo>
                    <a:pt x="0" y="756804"/>
                  </a:lnTo>
                  <a:lnTo>
                    <a:pt x="0" y="15748"/>
                  </a:lnTo>
                  <a:close/>
                </a:path>
              </a:pathLst>
            </a:custGeom>
            <a:solidFill>
              <a:srgbClr val="00AF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xmlns="" id="{D0CEE8A2-C7F6-4CF9-A753-FEC87A1D9B82}"/>
                </a:ext>
              </a:extLst>
            </p:cNvPr>
            <p:cNvSpPr txBox="1"/>
            <p:nvPr/>
          </p:nvSpPr>
          <p:spPr>
            <a:xfrm>
              <a:off x="3695700" y="2003621"/>
              <a:ext cx="3261956" cy="84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Tự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nhiên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và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xã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hội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lớp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ebas Neue Bold" panose="020B0606020202050201" pitchFamily="34" charset="0"/>
                  <a:ea typeface="字魂144号-朗圆体" panose="00000500000000000000" pitchFamily="2" charset="-122"/>
                  <a:cs typeface="+mn-cs"/>
                  <a:sym typeface="字魂115号-刀刀体" panose="00000500000000000000" pitchFamily="2" charset="-122"/>
                </a:rPr>
                <a:t> 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ebas Neue Bold" panose="020B0606020202050201" pitchFamily="34" charset="0"/>
                <a:ea typeface="字魂144号-朗圆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</p:grpSp>
      <p:pic>
        <p:nvPicPr>
          <p:cNvPr id="26" name="图片 20">
            <a:extLst>
              <a:ext uri="{FF2B5EF4-FFF2-40B4-BE49-F238E27FC236}">
                <a16:creationId xmlns:a16="http://schemas.microsoft.com/office/drawing/2014/main" xmlns="" id="{3CD6FCDD-4165-4122-AB63-1F4E9C1BD4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2" y="16493"/>
            <a:ext cx="908156" cy="11351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800" y="944744"/>
            <a:ext cx="3395766" cy="213988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6134" y="2371261"/>
            <a:ext cx="8675360" cy="15972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9123" y="4015678"/>
            <a:ext cx="6474513" cy="14875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7753" y="5299310"/>
            <a:ext cx="1926503" cy="1457070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0653486" y="5139596"/>
            <a:ext cx="1538514" cy="194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2267807" y="5691342"/>
            <a:ext cx="1072858" cy="1359659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3314866"/>
            <a:ext cx="1411599" cy="1788954"/>
          </a:xfrm>
          <a:prstGeom prst="rect">
            <a:avLst/>
          </a:prstGeom>
        </p:spPr>
      </p:pic>
      <p:pic>
        <p:nvPicPr>
          <p:cNvPr id="30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4361596"/>
            <a:ext cx="2002971" cy="2538415"/>
          </a:xfrm>
          <a:prstGeom prst="rect">
            <a:avLst/>
          </a:prstGeom>
        </p:spPr>
      </p:pic>
      <p:pic>
        <p:nvPicPr>
          <p:cNvPr id="33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911661" y="5158842"/>
            <a:ext cx="1522490" cy="1929489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15628FF6-AC05-4D35-8C13-5DCC730816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22" y="593645"/>
            <a:ext cx="4704170" cy="5066991"/>
          </a:xfrm>
          <a:prstGeom prst="rect">
            <a:avLst/>
          </a:prstGeom>
        </p:spPr>
      </p:pic>
      <p:sp>
        <p:nvSpPr>
          <p:cNvPr id="25" name="圆角矩形标注 10">
            <a:extLst>
              <a:ext uri="{FF2B5EF4-FFF2-40B4-BE49-F238E27FC236}">
                <a16:creationId xmlns:a16="http://schemas.microsoft.com/office/drawing/2014/main" xmlns="" id="{1CA8A348-1131-41B2-95EA-5DDCD4F1AB66}"/>
              </a:ext>
            </a:extLst>
          </p:cNvPr>
          <p:cNvSpPr/>
          <p:nvPr/>
        </p:nvSpPr>
        <p:spPr>
          <a:xfrm rot="5400000" flipV="1">
            <a:off x="2082671" y="-407338"/>
            <a:ext cx="5328283" cy="8444753"/>
          </a:xfrm>
          <a:prstGeom prst="wedgeRoundRectCallout">
            <a:avLst>
              <a:gd name="adj1" fmla="val 7564"/>
              <a:gd name="adj2" fmla="val 63692"/>
              <a:gd name="adj3" fmla="val 16667"/>
            </a:avLst>
          </a:prstGeom>
          <a:solidFill>
            <a:sysClr val="window" lastClr="FFFFFF">
              <a:alpha val="78000"/>
            </a:sysClr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5476" y="134851"/>
            <a:ext cx="10601830" cy="1077218"/>
            <a:chOff x="296904" y="269834"/>
            <a:chExt cx="9768114" cy="1077218"/>
          </a:xfrm>
        </p:grpSpPr>
        <p:sp>
          <p:nvSpPr>
            <p:cNvPr id="26" name="圆角矩形 29">
              <a:extLst>
                <a:ext uri="{FF2B5EF4-FFF2-40B4-BE49-F238E27FC236}">
                  <a16:creationId xmlns:a16="http://schemas.microsoft.com/office/drawing/2014/main" xmlns="" id="{B2E9BCF1-9B60-4480-AF7C-5C15044B32AD}"/>
                </a:ext>
              </a:extLst>
            </p:cNvPr>
            <p:cNvSpPr/>
            <p:nvPr/>
          </p:nvSpPr>
          <p:spPr>
            <a:xfrm>
              <a:off x="296905" y="269834"/>
              <a:ext cx="9238982" cy="644154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6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6904" y="269834"/>
              <a:ext cx="97681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phòng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tránh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ngộ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độc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đình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A3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163785" y="4724111"/>
            <a:ext cx="4385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đình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thường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8161" y="1323193"/>
            <a:ext cx="791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tẩy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an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toàn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8161" y="1843300"/>
            <a:ext cx="7911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tẩy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vực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bồn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chất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lỏng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49C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149CB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02" y="2732739"/>
            <a:ext cx="3128969" cy="31917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17" y="2732739"/>
            <a:ext cx="4354547" cy="1931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441737" y="4951696"/>
            <a:ext cx="750261" cy="950825"/>
          </a:xfrm>
          <a:prstGeom prst="rect">
            <a:avLst/>
          </a:prstGeom>
        </p:spPr>
      </p:pic>
      <p:pic>
        <p:nvPicPr>
          <p:cNvPr id="23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202850" y="5930995"/>
            <a:ext cx="989150" cy="12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4104187"/>
            <a:ext cx="12192000" cy="27538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32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025051" y="3766104"/>
            <a:ext cx="1166949" cy="1478903"/>
          </a:xfrm>
          <a:prstGeom prst="rect">
            <a:avLst/>
          </a:prstGeom>
        </p:spPr>
      </p:pic>
      <p:pic>
        <p:nvPicPr>
          <p:cNvPr id="33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0653486" y="4745405"/>
            <a:ext cx="1538514" cy="1949797"/>
          </a:xfrm>
          <a:prstGeom prst="rect">
            <a:avLst/>
          </a:prstGeom>
        </p:spPr>
      </p:pic>
      <p:pic>
        <p:nvPicPr>
          <p:cNvPr id="34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2218755" y="6078178"/>
            <a:ext cx="705866" cy="894561"/>
          </a:xfrm>
          <a:prstGeom prst="rect">
            <a:avLst/>
          </a:prstGeom>
        </p:spPr>
      </p:pic>
      <p:pic>
        <p:nvPicPr>
          <p:cNvPr id="35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3897607"/>
            <a:ext cx="928731" cy="1177004"/>
          </a:xfrm>
          <a:prstGeom prst="rect">
            <a:avLst/>
          </a:prstGeom>
        </p:spPr>
      </p:pic>
      <p:pic>
        <p:nvPicPr>
          <p:cNvPr id="36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1" y="5200706"/>
            <a:ext cx="1317812" cy="1670096"/>
          </a:xfrm>
          <a:prstGeom prst="rect">
            <a:avLst/>
          </a:prstGeom>
        </p:spPr>
      </p:pic>
      <p:pic>
        <p:nvPicPr>
          <p:cNvPr id="37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842051" y="5720043"/>
            <a:ext cx="1001691" cy="1269468"/>
          </a:xfrm>
          <a:prstGeom prst="rect">
            <a:avLst/>
          </a:prstGeom>
        </p:spPr>
      </p:pic>
      <p:sp>
        <p:nvSpPr>
          <p:cNvPr id="30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577073"/>
            <a:ext cx="12192000" cy="4280927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4384" y="-140542"/>
            <a:ext cx="12321084" cy="835224"/>
          </a:xfrm>
          <a:prstGeom prst="rect">
            <a:avLst/>
          </a:prstGeom>
        </p:spPr>
      </p:pic>
      <p:pic>
        <p:nvPicPr>
          <p:cNvPr id="39" name="图片 13">
            <a:extLst>
              <a:ext uri="{FF2B5EF4-FFF2-40B4-BE49-F238E27FC236}">
                <a16:creationId xmlns:a16="http://schemas.microsoft.com/office/drawing/2014/main" xmlns="" id="{8E7FEC80-A326-4DBF-8BE6-4CF54E262F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53" y="799284"/>
            <a:ext cx="5522458" cy="1496860"/>
          </a:xfrm>
          <a:prstGeom prst="rect">
            <a:avLst/>
          </a:prstGeom>
        </p:spPr>
      </p:pic>
      <p:pic>
        <p:nvPicPr>
          <p:cNvPr id="40" name="图片 8">
            <a:extLst>
              <a:ext uri="{FF2B5EF4-FFF2-40B4-BE49-F238E27FC236}">
                <a16:creationId xmlns:a16="http://schemas.microsoft.com/office/drawing/2014/main" xmlns="" id="{E19A4607-9A79-4FA6-909E-6D874BE610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347">
            <a:off x="3606912" y="-922281"/>
            <a:ext cx="8320640" cy="832064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BD0E6D70-6C74-4DF8-8587-9772C09CC392}"/>
              </a:ext>
            </a:extLst>
          </p:cNvPr>
          <p:cNvGrpSpPr/>
          <p:nvPr/>
        </p:nvGrpSpPr>
        <p:grpSpPr>
          <a:xfrm>
            <a:off x="-924568" y="420923"/>
            <a:ext cx="6690360" cy="6690360"/>
            <a:chOff x="-725764" y="500854"/>
            <a:chExt cx="6690360" cy="669036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B6BFCBD-EFE9-431E-9BB9-64BBD4A77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25764" y="500854"/>
              <a:ext cx="6690360" cy="6690360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87061D07-02AE-4AB0-B263-CCF96819DCAB}"/>
                </a:ext>
              </a:extLst>
            </p:cNvPr>
            <p:cNvSpPr/>
            <p:nvPr/>
          </p:nvSpPr>
          <p:spPr>
            <a:xfrm rot="21292941">
              <a:off x="3468892" y="2459573"/>
              <a:ext cx="125393" cy="420933"/>
            </a:xfrm>
            <a:prstGeom prst="rect">
              <a:avLst/>
            </a:prstGeom>
            <a:solidFill>
              <a:srgbClr val="FFE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8206" y="2404332"/>
            <a:ext cx="7803556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978331"/>
            <a:ext cx="12192000" cy="387966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E535C3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0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4362306"/>
            <a:ext cx="12192000" cy="249569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E535C3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2845" y="88652"/>
            <a:ext cx="11286310" cy="1267098"/>
            <a:chOff x="548639" y="88652"/>
            <a:chExt cx="11286310" cy="1267098"/>
          </a:xfrm>
        </p:grpSpPr>
        <p:sp>
          <p:nvSpPr>
            <p:cNvPr id="15" name="圆角矩形 23">
              <a:extLst>
                <a:ext uri="{FF2B5EF4-FFF2-40B4-BE49-F238E27FC236}">
                  <a16:creationId xmlns:a16="http://schemas.microsoft.com/office/drawing/2014/main" xmlns="" id="{E997E351-F907-47CA-9B11-321687B01F7B}"/>
                </a:ext>
              </a:extLst>
            </p:cNvPr>
            <p:cNvSpPr/>
            <p:nvPr/>
          </p:nvSpPr>
          <p:spPr>
            <a:xfrm>
              <a:off x="1267097" y="192066"/>
              <a:ext cx="10567852" cy="1061967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712322" y="245995"/>
              <a:ext cx="100837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Quan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sát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sẻ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nhận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ăn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uống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,… an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toàn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.</a:t>
              </a:r>
              <a:endParaRPr lang="en-US" sz="2800" b="1" dirty="0">
                <a:solidFill>
                  <a:schemeClr val="accent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39" y="88652"/>
              <a:ext cx="1267098" cy="126709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172" t="14733" r="9707" b="23661"/>
          <a:stretch/>
        </p:blipFill>
        <p:spPr>
          <a:xfrm>
            <a:off x="818606" y="1409679"/>
            <a:ext cx="10554789" cy="4506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/>
          <p:cNvGrpSpPr/>
          <p:nvPr/>
        </p:nvGrpSpPr>
        <p:grpSpPr>
          <a:xfrm>
            <a:off x="1783079" y="5187230"/>
            <a:ext cx="8625841" cy="2297786"/>
            <a:chOff x="-445994" y="5056587"/>
            <a:chExt cx="13083988" cy="229778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4" b="89674" l="408" r="94966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994" y="5056587"/>
              <a:ext cx="13083988" cy="229778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89212" y="5917392"/>
              <a:ext cx="10596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thông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tin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trên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21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025051" y="3766104"/>
            <a:ext cx="1166949" cy="1478903"/>
          </a:xfrm>
          <a:prstGeom prst="rect">
            <a:avLst/>
          </a:prstGeom>
        </p:spPr>
      </p:pic>
      <p:pic>
        <p:nvPicPr>
          <p:cNvPr id="22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0653486" y="4745405"/>
            <a:ext cx="1538514" cy="1949797"/>
          </a:xfrm>
          <a:prstGeom prst="rect">
            <a:avLst/>
          </a:prstGeom>
        </p:spPr>
      </p:pic>
      <p:pic>
        <p:nvPicPr>
          <p:cNvPr id="23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2218755" y="6078178"/>
            <a:ext cx="705866" cy="894561"/>
          </a:xfrm>
          <a:prstGeom prst="rect">
            <a:avLst/>
          </a:prstGeom>
        </p:spPr>
      </p:pic>
      <p:pic>
        <p:nvPicPr>
          <p:cNvPr id="24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4350315"/>
            <a:ext cx="928731" cy="1177004"/>
          </a:xfrm>
          <a:prstGeom prst="rect">
            <a:avLst/>
          </a:prstGeom>
        </p:spPr>
      </p:pic>
      <p:pic>
        <p:nvPicPr>
          <p:cNvPr id="25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1" y="5200706"/>
            <a:ext cx="1317812" cy="1670096"/>
          </a:xfrm>
          <a:prstGeom prst="rect">
            <a:avLst/>
          </a:prstGeom>
        </p:spPr>
      </p:pic>
      <p:pic>
        <p:nvPicPr>
          <p:cNvPr id="26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842051" y="5720043"/>
            <a:ext cx="1001691" cy="1269468"/>
          </a:xfrm>
          <a:prstGeom prst="rect">
            <a:avLst/>
          </a:prstGeom>
        </p:spPr>
      </p:pic>
      <p:pic>
        <p:nvPicPr>
          <p:cNvPr id="29" name="图片 13">
            <a:extLst>
              <a:ext uri="{FF2B5EF4-FFF2-40B4-BE49-F238E27FC236}">
                <a16:creationId xmlns:a16="http://schemas.microsoft.com/office/drawing/2014/main" xmlns="" id="{8E7FEC80-A326-4DBF-8BE6-4CF54E262F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61" y="916601"/>
            <a:ext cx="3685492" cy="9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351315"/>
            <a:ext cx="12192000" cy="4506686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E535C3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4236212"/>
            <a:ext cx="12192000" cy="2621787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E535C3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384" y="-140542"/>
            <a:ext cx="12321084" cy="8352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172" t="14733" r="9707" b="23661"/>
          <a:stretch/>
        </p:blipFill>
        <p:spPr>
          <a:xfrm>
            <a:off x="692621" y="2231767"/>
            <a:ext cx="5320359" cy="3684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2528197" y="5951732"/>
            <a:ext cx="843169" cy="1068568"/>
          </a:xfrm>
          <a:prstGeom prst="rect">
            <a:avLst/>
          </a:prstGeom>
        </p:spPr>
      </p:pic>
      <p:pic>
        <p:nvPicPr>
          <p:cNvPr id="52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1" y="4248758"/>
            <a:ext cx="674698" cy="855061"/>
          </a:xfrm>
          <a:prstGeom prst="rect">
            <a:avLst/>
          </a:prstGeom>
        </p:spPr>
      </p:pic>
      <p:pic>
        <p:nvPicPr>
          <p:cNvPr id="53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1" y="5686732"/>
            <a:ext cx="957354" cy="1213279"/>
          </a:xfrm>
          <a:prstGeom prst="rect">
            <a:avLst/>
          </a:prstGeom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916592" y="6092617"/>
            <a:ext cx="3789008" cy="799378"/>
          </a:xfrm>
          <a:prstGeom prst="rect">
            <a:avLst/>
          </a:prstGeom>
        </p:spPr>
      </p:pic>
      <p:pic>
        <p:nvPicPr>
          <p:cNvPr id="55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705600" y="5720726"/>
            <a:ext cx="5491100" cy="1164106"/>
          </a:xfrm>
          <a:prstGeom prst="rect">
            <a:avLst/>
          </a:prstGeom>
        </p:spPr>
      </p:pic>
      <p:pic>
        <p:nvPicPr>
          <p:cNvPr id="56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1281180" y="5528360"/>
            <a:ext cx="1196540" cy="15164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5545" y="630968"/>
            <a:ext cx="9124216" cy="878739"/>
            <a:chOff x="385545" y="630968"/>
            <a:chExt cx="9124216" cy="878739"/>
          </a:xfrm>
        </p:grpSpPr>
        <p:sp>
          <p:nvSpPr>
            <p:cNvPr id="57" name="圆角矩形 23">
              <a:extLst>
                <a:ext uri="{FF2B5EF4-FFF2-40B4-BE49-F238E27FC236}">
                  <a16:creationId xmlns:a16="http://schemas.microsoft.com/office/drawing/2014/main" xmlns="" id="{E997E351-F907-47CA-9B11-321687B01F7B}"/>
                </a:ext>
              </a:extLst>
            </p:cNvPr>
            <p:cNvSpPr/>
            <p:nvPr/>
          </p:nvSpPr>
          <p:spPr>
            <a:xfrm>
              <a:off x="385545" y="630968"/>
              <a:ext cx="9124216" cy="878739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80697" y="785102"/>
              <a:ext cx="86286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Vì</a:t>
              </a:r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sao</a:t>
              </a:r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đọc</a:t>
              </a:r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thông</a:t>
              </a:r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tin </a:t>
              </a:r>
              <a:r>
                <a:rPr lang="en-US" sz="28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khi</a:t>
              </a:r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mua</a:t>
              </a:r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hàng</a:t>
              </a:r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41710" y="1959677"/>
            <a:ext cx="5335208" cy="3802905"/>
            <a:chOff x="6541710" y="1959677"/>
            <a:chExt cx="5335208" cy="3802905"/>
          </a:xfrm>
        </p:grpSpPr>
        <p:sp>
          <p:nvSpPr>
            <p:cNvPr id="58" name="圆角矩形 23">
              <a:extLst>
                <a:ext uri="{FF2B5EF4-FFF2-40B4-BE49-F238E27FC236}">
                  <a16:creationId xmlns:a16="http://schemas.microsoft.com/office/drawing/2014/main" xmlns="" id="{E997E351-F907-47CA-9B11-321687B01F7B}"/>
                </a:ext>
              </a:extLst>
            </p:cNvPr>
            <p:cNvSpPr/>
            <p:nvPr/>
          </p:nvSpPr>
          <p:spPr>
            <a:xfrm>
              <a:off x="6541710" y="1959677"/>
              <a:ext cx="5335208" cy="3802905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6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05600" y="2147302"/>
              <a:ext cx="4957053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thông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tin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ghi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trên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hàng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hoá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rất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thiết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quan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trọng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chúng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ta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lựa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chọn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đảm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bảo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chất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lượng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đảm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bảo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vệ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sinh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an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toàn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tránh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ngộ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độc</a:t>
              </a:r>
              <a:r>
                <a:rPr lang="en-US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. </a:t>
              </a:r>
              <a:endParaRPr lang="en-US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73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4471592"/>
            <a:ext cx="12192000" cy="2386408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00779" y="151083"/>
            <a:ext cx="8310985" cy="890384"/>
            <a:chOff x="782352" y="76163"/>
            <a:chExt cx="9345758" cy="890384"/>
          </a:xfrm>
        </p:grpSpPr>
        <p:sp>
          <p:nvSpPr>
            <p:cNvPr id="9" name="圆角矩形 23">
              <a:extLst>
                <a:ext uri="{FF2B5EF4-FFF2-40B4-BE49-F238E27FC236}">
                  <a16:creationId xmlns:a16="http://schemas.microsoft.com/office/drawing/2014/main" xmlns="" id="{E997E351-F907-47CA-9B11-321687B01F7B}"/>
                </a:ext>
              </a:extLst>
            </p:cNvPr>
            <p:cNvSpPr/>
            <p:nvPr/>
          </p:nvSpPr>
          <p:spPr>
            <a:xfrm>
              <a:off x="1267097" y="192066"/>
              <a:ext cx="8861013" cy="670083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2322" y="245995"/>
              <a:ext cx="8415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Thảo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luận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nhóm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4,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xử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lí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huống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2800" b="1" dirty="0" smtClean="0">
                  <a:solidFill>
                    <a:schemeClr val="accent1"/>
                  </a:solidFill>
                  <a:latin typeface="UTM Avo" panose="02040603050506020204" pitchFamily="18" charset="0"/>
                </a:rPr>
                <a:t>:</a:t>
              </a:r>
              <a:endParaRPr lang="en-US" sz="2800" b="1" dirty="0">
                <a:solidFill>
                  <a:schemeClr val="accent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52" y="76163"/>
              <a:ext cx="991986" cy="89038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586" t="17232" r="17940" b="14375"/>
          <a:stretch/>
        </p:blipFill>
        <p:spPr>
          <a:xfrm>
            <a:off x="757518" y="1157370"/>
            <a:ext cx="10596283" cy="5447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xmlns="" id="{7B43423C-9F8F-45F7-A265-B2AE51BC7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4791" y="81006"/>
            <a:ext cx="2031272" cy="18416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xmlns="" id="{33D73B7C-138D-4058-921B-FCF684831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158"/>
            <a:ext cx="1538514" cy="3721058"/>
          </a:xfrm>
          <a:prstGeom prst="rect">
            <a:avLst/>
          </a:prstGeom>
        </p:spPr>
      </p:pic>
      <p:pic>
        <p:nvPicPr>
          <p:cNvPr id="29" name="图片 11">
            <a:extLst>
              <a:ext uri="{FF2B5EF4-FFF2-40B4-BE49-F238E27FC236}">
                <a16:creationId xmlns:a16="http://schemas.microsoft.com/office/drawing/2014/main" xmlns="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30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025051" y="3766104"/>
            <a:ext cx="1166949" cy="1478903"/>
          </a:xfrm>
          <a:prstGeom prst="rect">
            <a:avLst/>
          </a:prstGeom>
        </p:spPr>
      </p:pic>
      <p:pic>
        <p:nvPicPr>
          <p:cNvPr id="31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0653486" y="4745405"/>
            <a:ext cx="1538514" cy="194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577073"/>
            <a:ext cx="12192000" cy="4280927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45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4104187"/>
            <a:ext cx="12192000" cy="27538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6220" y="-200758"/>
            <a:ext cx="7544524" cy="8719202"/>
            <a:chOff x="-90942" y="-84405"/>
            <a:chExt cx="7544524" cy="8719202"/>
          </a:xfrm>
        </p:grpSpPr>
        <p:grpSp>
          <p:nvGrpSpPr>
            <p:cNvPr id="2" name="Group 1"/>
            <p:cNvGrpSpPr/>
            <p:nvPr/>
          </p:nvGrpSpPr>
          <p:grpSpPr>
            <a:xfrm>
              <a:off x="1551699" y="1776797"/>
              <a:ext cx="5379599" cy="3802906"/>
              <a:chOff x="1865207" y="1855174"/>
              <a:chExt cx="5379599" cy="3802906"/>
            </a:xfrm>
          </p:grpSpPr>
          <p:sp>
            <p:nvSpPr>
              <p:cNvPr id="19" name="圆角矩形 23">
                <a:extLst>
                  <a:ext uri="{FF2B5EF4-FFF2-40B4-BE49-F238E27FC236}">
                    <a16:creationId xmlns:a16="http://schemas.microsoft.com/office/drawing/2014/main" xmlns="" id="{E997E351-F907-47CA-9B11-321687B01F7B}"/>
                  </a:ext>
                </a:extLst>
              </p:cNvPr>
              <p:cNvSpPr/>
              <p:nvPr/>
            </p:nvSpPr>
            <p:spPr>
              <a:xfrm>
                <a:off x="1865207" y="1855175"/>
                <a:ext cx="5335208" cy="3802905"/>
              </a:xfrm>
              <a:prstGeom prst="roundRect">
                <a:avLst>
                  <a:gd name="adj" fmla="val 8340"/>
                </a:avLst>
              </a:prstGeom>
              <a:solidFill>
                <a:schemeClr val="bg1"/>
              </a:solidFill>
              <a:ln w="28575" cap="flat" cmpd="sng" algn="ctr">
                <a:solidFill>
                  <a:srgbClr val="FF0066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  <a:sym typeface="字魂115号-刀刀体" panose="00000500000000000000" pitchFamily="2" charset="-122"/>
                </a:endParaRPr>
              </a:p>
            </p:txBody>
          </p:sp>
          <p:sp>
            <p:nvSpPr>
              <p:cNvPr id="20" name="圆角矩形 23">
                <a:extLst>
                  <a:ext uri="{FF2B5EF4-FFF2-40B4-BE49-F238E27FC236}">
                    <a16:creationId xmlns:a16="http://schemas.microsoft.com/office/drawing/2014/main" xmlns="" id="{E997E351-F907-47CA-9B11-321687B01F7B}"/>
                  </a:ext>
                </a:extLst>
              </p:cNvPr>
              <p:cNvSpPr/>
              <p:nvPr/>
            </p:nvSpPr>
            <p:spPr>
              <a:xfrm rot="20917270">
                <a:off x="1909598" y="1855174"/>
                <a:ext cx="5335208" cy="3802905"/>
              </a:xfrm>
              <a:prstGeom prst="roundRect">
                <a:avLst>
                  <a:gd name="adj" fmla="val 8340"/>
                </a:avLst>
              </a:prstGeom>
              <a:solidFill>
                <a:sysClr val="window" lastClr="FFFFFF"/>
              </a:solidFill>
              <a:ln w="28575" cap="flat" cmpd="sng" algn="ctr">
                <a:solidFill>
                  <a:schemeClr val="accent5">
                    <a:lumMod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  <a:sym typeface="字魂115号-刀刀体" panose="00000500000000000000" pitchFamily="2" charset="-122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3582" y="-84405"/>
              <a:ext cx="3810000" cy="3619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942" y="3333660"/>
              <a:ext cx="5104421" cy="510442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741" y="3122022"/>
              <a:ext cx="3100936" cy="551277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F01545-54C3-4B59-AB18-9144EAB4F7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76" y="1110837"/>
            <a:ext cx="6096012" cy="6096012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xmlns="" id="{7B43423C-9F8F-45F7-A265-B2AE51BC79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24" name="图片 11">
            <a:extLst>
              <a:ext uri="{FF2B5EF4-FFF2-40B4-BE49-F238E27FC236}">
                <a16:creationId xmlns:a16="http://schemas.microsoft.com/office/drawing/2014/main" xmlns="" id="{33D73B7C-138D-4058-921B-FCF6848313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" y="1676347"/>
            <a:ext cx="1538514" cy="3721058"/>
          </a:xfrm>
          <a:prstGeom prst="rect">
            <a:avLst/>
          </a:prstGeom>
        </p:spPr>
      </p:pic>
      <p:pic>
        <p:nvPicPr>
          <p:cNvPr id="26" name="图片 13">
            <a:extLst>
              <a:ext uri="{FF2B5EF4-FFF2-40B4-BE49-F238E27FC236}">
                <a16:creationId xmlns:a16="http://schemas.microsoft.com/office/drawing/2014/main" xmlns="" id="{8E7FEC80-A326-4DBF-8BE6-4CF54E262F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30" y="745252"/>
            <a:ext cx="5522458" cy="1496860"/>
          </a:xfrm>
          <a:prstGeom prst="rect">
            <a:avLst/>
          </a:prstGeom>
        </p:spPr>
      </p:pic>
      <p:pic>
        <p:nvPicPr>
          <p:cNvPr id="30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15486" y="-39053"/>
            <a:ext cx="1166949" cy="1478903"/>
          </a:xfrm>
          <a:prstGeom prst="rect">
            <a:avLst/>
          </a:prstGeom>
        </p:spPr>
      </p:pic>
      <p:pic>
        <p:nvPicPr>
          <p:cNvPr id="32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13185" y="4908202"/>
            <a:ext cx="1538514" cy="1949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69576" y="2223747"/>
            <a:ext cx="3170195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xmlns="" id="{B0D4D271-4BF8-93D7-DE25-90A6F403F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34" y="150042"/>
            <a:ext cx="10818332" cy="191843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699" y="4636804"/>
            <a:ext cx="3170195" cy="1902117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5153" y="1937838"/>
            <a:ext cx="2489275" cy="1582816"/>
          </a:xfrm>
          <a:prstGeom prst="rect">
            <a:avLst/>
          </a:prstGeom>
        </p:spPr>
      </p:pic>
      <p:pic>
        <p:nvPicPr>
          <p:cNvPr id="574" name="Picture 573">
            <a:extLst>
              <a:ext uri="{FF2B5EF4-FFF2-40B4-BE49-F238E27FC236}">
                <a16:creationId xmlns:a16="http://schemas.microsoft.com/office/drawing/2014/main" xmlns="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5894" y="1819113"/>
            <a:ext cx="5902595" cy="4464196"/>
          </a:xfrm>
          <a:prstGeom prst="rect">
            <a:avLst/>
          </a:prstGeom>
        </p:spPr>
      </p:pic>
      <p:sp>
        <p:nvSpPr>
          <p:cNvPr id="25" name="Arrow: Right 2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2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xmlns="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xmlns="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xmlns="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xmlns="" id="{FC2074F1-C648-0591-217D-14105F86A1FC}"/>
                </a:ext>
              </a:extLst>
            </p:cNvPr>
            <p:cNvSpPr txBox="1"/>
            <p:nvPr/>
          </p:nvSpPr>
          <p:spPr>
            <a:xfrm>
              <a:off x="1340494" y="1894779"/>
              <a:ext cx="2422601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Gần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bồn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rửa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bát</a:t>
              </a:r>
              <a:endParaRPr lang="en-US" sz="40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xmlns="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xmlns="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xmlns="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xmlns="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xmlns="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1870986" y="507407"/>
              <a:ext cx="629784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Nên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để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xà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phòng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rửa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bát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ở:</a:t>
              </a:r>
              <a:endParaRPr lang="en-US" sz="40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xmlns="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xmlns="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xmlns="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xmlns="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06949" y="1891319"/>
                <a:ext cx="2209415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Kệ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đựng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gia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vị</a:t>
                </a:r>
                <a:endPara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xmlns="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xmlns="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xmlns="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xmlns="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xmlns="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557259" y="1930732"/>
                <a:ext cx="2393288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Gần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bếp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ga</a:t>
                </a:r>
                <a:endPara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xmlns="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xmlns="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xmlns="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xmlns="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xmlns="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84592" y="2082850"/>
                <a:ext cx="2209415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Tủ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lạnh</a:t>
                </a:r>
                <a:endPara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xmlns="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xmlns="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xmlns="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xmlns="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141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xmlns="" id="{26CCB68B-10E9-1C52-3402-BDC6DA30CC94}"/>
              </a:ext>
            </a:extLst>
          </p:cNvPr>
          <p:cNvGrpSpPr/>
          <p:nvPr/>
        </p:nvGrpSpPr>
        <p:grpSpPr>
          <a:xfrm>
            <a:off x="259063" y="2374668"/>
            <a:ext cx="11145705" cy="1886794"/>
            <a:chOff x="194297" y="1781001"/>
            <a:chExt cx="8359279" cy="1415096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xmlns="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7816055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875699"/>
              <a:ext cx="1311812" cy="132039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B494022-3221-5D16-8C2C-703C5BF7F076}"/>
                </a:ext>
              </a:extLst>
            </p:cNvPr>
            <p:cNvSpPr txBox="1"/>
            <p:nvPr/>
          </p:nvSpPr>
          <p:spPr>
            <a:xfrm>
              <a:off x="1423929" y="1892595"/>
              <a:ext cx="6962968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Để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ngăn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nắp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không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cần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che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đậy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bảo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quản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lang="en-US" sz="40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xmlns="" id="{FE5EE01A-DDD7-AB29-5823-C6EFD5571266}"/>
              </a:ext>
            </a:extLst>
          </p:cNvPr>
          <p:cNvGrpSpPr/>
          <p:nvPr/>
        </p:nvGrpSpPr>
        <p:grpSpPr>
          <a:xfrm>
            <a:off x="314307" y="4616278"/>
            <a:ext cx="11090461" cy="1983971"/>
            <a:chOff x="4784856" y="1916980"/>
            <a:chExt cx="8317846" cy="148797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7926872" cy="1198708"/>
              <a:chOff x="5023430" y="1768453"/>
              <a:chExt cx="7926872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xmlns="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7926872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860551"/>
                <a:ext cx="6741091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Để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ngăn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nắp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,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che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đậy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,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phân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loại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thức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ăn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  <a:endPara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916980"/>
              <a:ext cx="1297012" cy="1487978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xmlns="" id="{29F38A3E-7D13-4115-9862-B9DDB05EF26E}"/>
              </a:ext>
            </a:extLst>
          </p:cNvPr>
          <p:cNvSpPr/>
          <p:nvPr/>
        </p:nvSpPr>
        <p:spPr>
          <a:xfrm>
            <a:off x="9580807" y="2239291"/>
            <a:ext cx="2085956" cy="1945079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xmlns="" id="{3EA526AE-E9F7-781D-7E77-0BCE3E7D6090}"/>
              </a:ext>
            </a:extLst>
          </p:cNvPr>
          <p:cNvSpPr/>
          <p:nvPr/>
        </p:nvSpPr>
        <p:spPr>
          <a:xfrm>
            <a:off x="10060317" y="4871218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1738272" y="395065"/>
                <a:ext cx="7013229" cy="1084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Cất</a:t>
                </a:r>
                <a:r>
                  <a:rPr lang="en-US" sz="44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4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giữ</a:t>
                </a:r>
                <a:r>
                  <a:rPr lang="en-US" sz="44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4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thức</a:t>
                </a:r>
                <a:r>
                  <a:rPr lang="en-US" sz="44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4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ăn</a:t>
                </a:r>
                <a:r>
                  <a:rPr lang="en-US" sz="44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4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vào</a:t>
                </a:r>
                <a:r>
                  <a:rPr lang="en-US" sz="44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4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tủ</a:t>
                </a:r>
                <a:r>
                  <a:rPr lang="en-US" sz="44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4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lạnh</a:t>
                </a:r>
                <a:r>
                  <a:rPr lang="en-US" sz="44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ta </a:t>
                </a:r>
                <a:r>
                  <a:rPr lang="en-US" sz="44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cần</a:t>
                </a:r>
                <a:r>
                  <a:rPr lang="en-US" sz="44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:</a:t>
                </a:r>
                <a:endParaRPr lang="en-US" sz="44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5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">
            <a:extLst>
              <a:ext uri="{FF2B5EF4-FFF2-40B4-BE49-F238E27FC236}">
                <a16:creationId xmlns:a16="http://schemas.microsoft.com/office/drawing/2014/main" xmlns="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xmlns="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81A7CBE-7527-7E3A-1D3B-BA1A628D1E4A}"/>
                </a:ext>
              </a:extLst>
            </p:cNvPr>
            <p:cNvSpPr txBox="1"/>
            <p:nvPr/>
          </p:nvSpPr>
          <p:spPr>
            <a:xfrm>
              <a:off x="1169895" y="2035277"/>
              <a:ext cx="3036100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Lấy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trực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tiếp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trong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tủ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lạnh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ra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ăn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xmlns="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xmlns="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36555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Rửa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sạch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lại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với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nước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  <a:endParaRPr lang="en-US" sz="28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xmlns="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xmlns="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753762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Đun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kĩ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thức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ăn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trước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khi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sử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dụng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endParaRPr lang="en-US" sz="28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xmlns="" id="{76321407-A094-1233-ABD2-CB3A492CCD1A}"/>
              </a:ext>
            </a:extLst>
          </p:cNvPr>
          <p:cNvGrpSpPr/>
          <p:nvPr/>
        </p:nvGrpSpPr>
        <p:grpSpPr>
          <a:xfrm>
            <a:off x="6344233" y="4291966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xmlns="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nóng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sơ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thức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8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ăn</a:t>
                </a:r>
                <a:r>
                  <a:rPr lang="en-US" sz="28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  <a:endParaRPr lang="en-US" sz="28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xmlns="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xmlns="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xmlns="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2201977" y="473863"/>
                <a:ext cx="6214585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Khi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sử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dụng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thức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ăn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cũ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,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chúng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ta </a:t>
                </a:r>
                <a:r>
                  <a:rPr lang="en-US" sz="4000" b="1" kern="0" dirty="0" err="1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cần</a:t>
                </a:r>
                <a:r>
                  <a:rPr lang="en-US" sz="4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:</a:t>
                </a:r>
                <a:endParaRPr lang="en-US" sz="4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49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2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12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13">
            <a:extLst>
              <a:ext uri="{FF2B5EF4-FFF2-40B4-BE49-F238E27FC236}">
                <a16:creationId xmlns:a16="http://schemas.microsoft.com/office/drawing/2014/main" xmlns="" id="{8E7FEC80-A326-4DBF-8BE6-4CF54E262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2" y="-29982"/>
            <a:ext cx="5522458" cy="1496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90" y="120869"/>
            <a:ext cx="7693819" cy="122540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43752" y="1587484"/>
            <a:ext cx="11456894" cy="958825"/>
            <a:chOff x="443753" y="1389892"/>
            <a:chExt cx="11456894" cy="958825"/>
          </a:xfrm>
        </p:grpSpPr>
        <p:sp>
          <p:nvSpPr>
            <p:cNvPr id="4" name="TextBox 3"/>
            <p:cNvSpPr txBox="1"/>
            <p:nvPr/>
          </p:nvSpPr>
          <p:spPr>
            <a:xfrm>
              <a:off x="443753" y="1394610"/>
              <a:ext cx="114568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2800" b="1" dirty="0" err="1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Kiến</a:t>
              </a:r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: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Nêu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được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cách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nhận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biết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một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số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đồ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dùng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,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thức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ăn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,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đồ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uống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có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thể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gây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ngộ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độc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và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cất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giữ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,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bảo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quản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 an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toàn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.</a:t>
              </a:r>
              <a:endParaRPr lang="en-US" sz="2800" dirty="0">
                <a:ln w="53975">
                  <a:solidFill>
                    <a:schemeClr val="bg1"/>
                  </a:solidFill>
                </a:ln>
                <a:latin typeface="UTM Avo" panose="020406030505060202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3753" y="1389892"/>
              <a:ext cx="114568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chemeClr val="tx2"/>
                  </a:solidFill>
                  <a:latin typeface="UTM Avo" panose="02040603050506020204" pitchFamily="18" charset="0"/>
                </a:rPr>
                <a:t>1. </a:t>
              </a:r>
              <a:r>
                <a:rPr lang="en-US" sz="2800" b="1" dirty="0" err="1" smtClean="0">
                  <a:solidFill>
                    <a:schemeClr val="tx2"/>
                  </a:solidFill>
                  <a:latin typeface="UTM Avo" panose="02040603050506020204" pitchFamily="18" charset="0"/>
                </a:rPr>
                <a:t>Kiến</a:t>
              </a:r>
              <a:r>
                <a:rPr lang="en-US" sz="2800" b="1" dirty="0" smtClean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2"/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2800" dirty="0" smtClean="0">
                  <a:solidFill>
                    <a:schemeClr val="tx2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Nêu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được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cách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nhận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biết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một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số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đồ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dùng</a:t>
              </a:r>
              <a:r>
                <a:rPr lang="en-US" sz="2800" dirty="0" smtClean="0">
                  <a:latin typeface="UTM Avo" panose="02040603050506020204" pitchFamily="18" charset="0"/>
                </a:rPr>
                <a:t>,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thức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ăn</a:t>
              </a:r>
              <a:r>
                <a:rPr lang="en-US" sz="2800" dirty="0" smtClean="0">
                  <a:latin typeface="UTM Avo" panose="02040603050506020204" pitchFamily="18" charset="0"/>
                </a:rPr>
                <a:t>,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đồ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uống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có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thể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gây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ngộ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độc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và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cất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giữ</a:t>
              </a:r>
              <a:r>
                <a:rPr lang="en-US" sz="2800" dirty="0" smtClean="0">
                  <a:latin typeface="UTM Avo" panose="02040603050506020204" pitchFamily="18" charset="0"/>
                </a:rPr>
                <a:t>,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bảo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quản</a:t>
              </a:r>
              <a:r>
                <a:rPr lang="en-US" sz="2800" dirty="0" smtClean="0">
                  <a:latin typeface="UTM Avo" panose="02040603050506020204" pitchFamily="18" charset="0"/>
                </a:rPr>
                <a:t> an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toàn</a:t>
              </a:r>
              <a:r>
                <a:rPr lang="en-US" sz="2800" dirty="0" smtClean="0">
                  <a:latin typeface="UTM Avo" panose="02040603050506020204" pitchFamily="18" charset="0"/>
                </a:rPr>
                <a:t>.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878451" y="2892332"/>
            <a:ext cx="8185142" cy="1475404"/>
            <a:chOff x="3836528" y="2803568"/>
            <a:chExt cx="8185142" cy="1475404"/>
          </a:xfrm>
        </p:grpSpPr>
        <p:sp>
          <p:nvSpPr>
            <p:cNvPr id="35" name="Rectangle 34"/>
            <p:cNvSpPr/>
            <p:nvPr/>
          </p:nvSpPr>
          <p:spPr>
            <a:xfrm>
              <a:off x="3836528" y="2803568"/>
              <a:ext cx="8185142" cy="1475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800" b="1" dirty="0" err="1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ngộ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ln w="53975">
                  <a:solidFill>
                    <a:schemeClr val="bg1"/>
                  </a:solidFill>
                </a:ln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36528" y="2803568"/>
              <a:ext cx="8185142" cy="1475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ngộ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36528" y="4632480"/>
            <a:ext cx="8185142" cy="1475404"/>
            <a:chOff x="3836528" y="4327311"/>
            <a:chExt cx="8185142" cy="1475404"/>
          </a:xfrm>
        </p:grpSpPr>
        <p:sp>
          <p:nvSpPr>
            <p:cNvPr id="36" name="Rectangle 35"/>
            <p:cNvSpPr/>
            <p:nvPr/>
          </p:nvSpPr>
          <p:spPr>
            <a:xfrm>
              <a:off x="3836528" y="4327311"/>
              <a:ext cx="8185142" cy="1475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dirty="0" err="1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b="1" dirty="0" smtClean="0">
                  <a:ln w="53975">
                    <a:solidFill>
                      <a:schemeClr val="bg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Tuyên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ngộ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800" dirty="0">
                  <a:ln w="53975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ln w="53975">
                  <a:solidFill>
                    <a:schemeClr val="bg1"/>
                  </a:solidFill>
                </a:ln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36528" y="4327311"/>
              <a:ext cx="8185142" cy="1475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Tuyên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ngộ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800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698" y="-11027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xmlns="" id="{428EDD51-F891-4012-BD20-7C37D7FE15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105" y="2393575"/>
            <a:ext cx="4594927" cy="46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4471592"/>
            <a:ext cx="12192000" cy="2386408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33D73B7C-138D-4058-921B-FCF684831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158"/>
            <a:ext cx="1538514" cy="3721058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025051" y="3766104"/>
            <a:ext cx="1166949" cy="1478903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0653486" y="4745405"/>
            <a:ext cx="1538514" cy="19497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25435" y="13446"/>
            <a:ext cx="9005517" cy="7072526"/>
            <a:chOff x="3325435" y="13446"/>
            <a:chExt cx="9005517" cy="7072526"/>
          </a:xfrm>
        </p:grpSpPr>
        <p:grpSp>
          <p:nvGrpSpPr>
            <p:cNvPr id="3" name="Group 2"/>
            <p:cNvGrpSpPr/>
            <p:nvPr/>
          </p:nvGrpSpPr>
          <p:grpSpPr>
            <a:xfrm>
              <a:off x="3325435" y="13446"/>
              <a:ext cx="9005517" cy="7072526"/>
              <a:chOff x="0" y="-918240"/>
              <a:chExt cx="12191999" cy="8677193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E19A4607-9A79-4FA6-909E-6D874BE61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11" y="-918240"/>
                <a:ext cx="12152788" cy="8677193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813" b="90000" l="7969" r="90000">
                            <a14:foregroundMark x1="28594" y1="15156" x2="34688" y2="25313"/>
                            <a14:foregroundMark x1="45469" y1="10781" x2="47188" y2="21563"/>
                            <a14:foregroundMark x1="40313" y1="20625" x2="41719" y2="22188"/>
                            <a14:foregroundMark x1="52656" y1="17813" x2="53594" y2="21719"/>
                            <a14:foregroundMark x1="64688" y1="14375" x2="59219" y2="23594"/>
                            <a14:foregroundMark x1="66406" y1="23750" x2="62500" y2="27813"/>
                            <a14:foregroundMark x1="76875" y1="33125" x2="68438" y2="36406"/>
                            <a14:foregroundMark x1="69688" y1="43750" x2="75000" y2="45938"/>
                            <a14:foregroundMark x1="67656" y1="52969" x2="77656" y2="59375"/>
                            <a14:foregroundMark x1="64219" y1="61563" x2="67031" y2="63750"/>
                            <a14:foregroundMark x1="56250" y1="65938" x2="60469" y2="75469"/>
                            <a14:foregroundMark x1="49688" y1="68750" x2="50313" y2="73906"/>
                            <a14:foregroundMark x1="41094" y1="67656" x2="37031" y2="77031"/>
                            <a14:foregroundMark x1="32656" y1="64063" x2="27969" y2="66719"/>
                            <a14:foregroundMark x1="28750" y1="59375" x2="18438" y2="67813"/>
                            <a14:foregroundMark x1="10156" y1="47656" x2="24688" y2="47500"/>
                            <a14:foregroundMark x1="26406" y1="53125" x2="22813" y2="54531"/>
                            <a14:foregroundMark x1="20000" y1="39844" x2="25625" y2="40469"/>
                            <a14:foregroundMark x1="17031" y1="27031" x2="25000" y2="33125"/>
                            <a14:foregroundMark x1="26563" y1="28281" x2="28594" y2="29531"/>
                          </a14:backgroundRemoval>
                        </a14:imgEffect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77065"/>
                <a:ext cx="3707483" cy="3707483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105430" y="2425384"/>
              <a:ext cx="590513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 smtClean="0">
                  <a:latin typeface="UTM Avo" panose="02040603050506020204" pitchFamily="18" charset="0"/>
                </a:rPr>
                <a:t>Ăn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chín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uống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sôi</a:t>
              </a:r>
              <a:r>
                <a:rPr lang="en-US" sz="3200" dirty="0" smtClean="0">
                  <a:latin typeface="UTM Avo" panose="02040603050506020204" pitchFamily="18" charset="0"/>
                </a:rPr>
                <a:t>,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cất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giữ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bảo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quản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thức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ăn</a:t>
              </a:r>
              <a:r>
                <a:rPr lang="en-US" sz="3200" dirty="0" smtClean="0">
                  <a:latin typeface="UTM Avo" panose="02040603050506020204" pitchFamily="18" charset="0"/>
                </a:rPr>
                <a:t>,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đồ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dùng</a:t>
              </a:r>
              <a:r>
                <a:rPr lang="en-US" sz="3200" dirty="0" smtClean="0">
                  <a:latin typeface="UTM Avo" panose="02040603050506020204" pitchFamily="18" charset="0"/>
                </a:rPr>
                <a:t>…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cẩn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thận</a:t>
              </a:r>
              <a:r>
                <a:rPr lang="en-US" sz="3200" dirty="0" smtClean="0">
                  <a:latin typeface="UTM Avo" panose="02040603050506020204" pitchFamily="18" charset="0"/>
                </a:rPr>
                <a:t>,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đúng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cách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và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sử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dụng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thuốc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theo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đúng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chỉ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dẫn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của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bác</a:t>
              </a:r>
              <a:r>
                <a:rPr lang="en-US" sz="3200" dirty="0" smtClean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sĩ</a:t>
              </a:r>
              <a:r>
                <a:rPr lang="en-US" sz="3200" dirty="0" smtClean="0">
                  <a:latin typeface="UTM Avo" panose="02040603050506020204" pitchFamily="18" charset="0"/>
                </a:rPr>
                <a:t>.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428EDD51-F891-4012-BD20-7C37D7FE15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658" y="1739696"/>
            <a:ext cx="5350298" cy="54637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4384" y="-140542"/>
            <a:ext cx="12321084" cy="835224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xmlns="" id="{8E7FEC80-A326-4DBF-8BE6-4CF54E262F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9" y="197549"/>
            <a:ext cx="5522458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54274" y="1030044"/>
            <a:ext cx="11325497" cy="2625634"/>
            <a:chOff x="1162593" y="1071154"/>
            <a:chExt cx="7613161" cy="4339650"/>
          </a:xfrm>
        </p:grpSpPr>
        <p:sp>
          <p:nvSpPr>
            <p:cNvPr id="15" name="TextBox 14"/>
            <p:cNvSpPr txBox="1"/>
            <p:nvPr/>
          </p:nvSpPr>
          <p:spPr>
            <a:xfrm>
              <a:off x="1162593" y="1071154"/>
              <a:ext cx="7294381" cy="433965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11500" dirty="0" err="1" smtClean="0">
                  <a:ln w="889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UTM Novido" panose="02040603050506020204" pitchFamily="18" charset="0"/>
                </a:rPr>
                <a:t>Hoạt</a:t>
              </a:r>
              <a:r>
                <a:rPr lang="en-US" sz="11500" dirty="0" smtClean="0">
                  <a:ln w="889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UTM Novido" panose="02040603050506020204" pitchFamily="18" charset="0"/>
                </a:rPr>
                <a:t> </a:t>
              </a:r>
              <a:r>
                <a:rPr lang="en-US" sz="11500" dirty="0" err="1" smtClean="0">
                  <a:ln w="889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UTM Novido" panose="02040603050506020204" pitchFamily="18" charset="0"/>
                </a:rPr>
                <a:t>động</a:t>
              </a:r>
              <a:r>
                <a:rPr lang="en-US" sz="11500" dirty="0" smtClean="0">
                  <a:ln w="889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UTM Novido" panose="02040603050506020204" pitchFamily="18" charset="0"/>
                </a:rPr>
                <a:t> </a:t>
              </a:r>
              <a:r>
                <a:rPr lang="en-US" sz="11500" dirty="0" err="1" smtClean="0">
                  <a:ln w="889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UTM Novido" panose="02040603050506020204" pitchFamily="18" charset="0"/>
                </a:rPr>
                <a:t>nối</a:t>
              </a:r>
              <a:r>
                <a:rPr lang="en-US" sz="11500" dirty="0" smtClean="0">
                  <a:ln w="889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UTM Novido" panose="02040603050506020204" pitchFamily="18" charset="0"/>
                </a:rPr>
                <a:t> </a:t>
              </a:r>
              <a:r>
                <a:rPr lang="en-US" sz="11500" dirty="0" err="1" smtClean="0">
                  <a:ln w="889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UTM Novido" panose="02040603050506020204" pitchFamily="18" charset="0"/>
                </a:rPr>
                <a:t>tiếp</a:t>
              </a:r>
              <a:endParaRPr lang="en-US" sz="11500" dirty="0">
                <a:ln w="88900">
                  <a:solidFill>
                    <a:prstClr val="white"/>
                  </a:solidFill>
                </a:ln>
                <a:solidFill>
                  <a:prstClr val="black"/>
                </a:solidFill>
                <a:latin typeface="UTM Novido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62593" y="1071154"/>
              <a:ext cx="7613161" cy="433965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11500" b="1" dirty="0" err="1" smtClean="0">
                  <a:gradFill flip="none" rotWithShape="1">
                    <a:gsLst>
                      <a:gs pos="47000">
                        <a:srgbClr val="FF33CC"/>
                      </a:gs>
                      <a:gs pos="30000">
                        <a:srgbClr val="FFC000"/>
                      </a:gs>
                      <a:gs pos="100000">
                        <a:srgbClr val="69ED69"/>
                      </a:gs>
                      <a:gs pos="69896">
                        <a:srgbClr val="FFC000"/>
                      </a:gs>
                      <a:gs pos="11000">
                        <a:srgbClr val="FF0000"/>
                      </a:gs>
                      <a:gs pos="100000">
                        <a:srgbClr val="FF5050"/>
                      </a:gs>
                      <a:gs pos="0">
                        <a:srgbClr val="69ED69"/>
                      </a:gs>
                      <a:gs pos="91150">
                        <a:srgbClr val="69ED69"/>
                      </a:gs>
                      <a:gs pos="82299">
                        <a:srgbClr val="FFFF00"/>
                      </a:gs>
                      <a:gs pos="100000">
                        <a:prstClr val="white"/>
                      </a:gs>
                    </a:gsLst>
                    <a:lin ang="10800000" scaled="1"/>
                    <a:tileRect/>
                  </a:gradFill>
                  <a:latin typeface="UTM Novido" panose="02040603050506020204" pitchFamily="18" charset="0"/>
                  <a:cs typeface="#9Slide03 Arima Madurai Black" panose="00000A00000000000000" pitchFamily="2" charset="0"/>
                </a:rPr>
                <a:t>Hoạt</a:t>
              </a:r>
              <a:r>
                <a:rPr lang="en-US" sz="11500" b="1" dirty="0" smtClean="0">
                  <a:gradFill flip="none" rotWithShape="1">
                    <a:gsLst>
                      <a:gs pos="47000">
                        <a:srgbClr val="FF33CC"/>
                      </a:gs>
                      <a:gs pos="30000">
                        <a:srgbClr val="FFC000"/>
                      </a:gs>
                      <a:gs pos="100000">
                        <a:srgbClr val="69ED69"/>
                      </a:gs>
                      <a:gs pos="69896">
                        <a:srgbClr val="FFC000"/>
                      </a:gs>
                      <a:gs pos="11000">
                        <a:srgbClr val="FF0000"/>
                      </a:gs>
                      <a:gs pos="100000">
                        <a:srgbClr val="FF5050"/>
                      </a:gs>
                      <a:gs pos="0">
                        <a:srgbClr val="69ED69"/>
                      </a:gs>
                      <a:gs pos="91150">
                        <a:srgbClr val="69ED69"/>
                      </a:gs>
                      <a:gs pos="82299">
                        <a:srgbClr val="FFFF00"/>
                      </a:gs>
                      <a:gs pos="100000">
                        <a:prstClr val="white"/>
                      </a:gs>
                    </a:gsLst>
                    <a:lin ang="10800000" scaled="1"/>
                    <a:tileRect/>
                  </a:gradFill>
                  <a:latin typeface="UTM Novido" panose="0204060305050602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11500" b="1" dirty="0" err="1" smtClean="0">
                  <a:gradFill flip="none" rotWithShape="1">
                    <a:gsLst>
                      <a:gs pos="47000">
                        <a:srgbClr val="FF33CC"/>
                      </a:gs>
                      <a:gs pos="30000">
                        <a:srgbClr val="FFC000"/>
                      </a:gs>
                      <a:gs pos="100000">
                        <a:srgbClr val="69ED69"/>
                      </a:gs>
                      <a:gs pos="69896">
                        <a:srgbClr val="FFC000"/>
                      </a:gs>
                      <a:gs pos="11000">
                        <a:srgbClr val="FF0000"/>
                      </a:gs>
                      <a:gs pos="100000">
                        <a:srgbClr val="FF5050"/>
                      </a:gs>
                      <a:gs pos="0">
                        <a:srgbClr val="69ED69"/>
                      </a:gs>
                      <a:gs pos="91150">
                        <a:srgbClr val="69ED69"/>
                      </a:gs>
                      <a:gs pos="82299">
                        <a:srgbClr val="FFFF00"/>
                      </a:gs>
                      <a:gs pos="100000">
                        <a:prstClr val="white"/>
                      </a:gs>
                    </a:gsLst>
                    <a:lin ang="10800000" scaled="1"/>
                    <a:tileRect/>
                  </a:gradFill>
                  <a:latin typeface="UTM Novido" panose="02040603050506020204" pitchFamily="18" charset="0"/>
                  <a:cs typeface="#9Slide03 Arima Madurai Black" panose="00000A00000000000000" pitchFamily="2" charset="0"/>
                </a:rPr>
                <a:t>động</a:t>
              </a:r>
              <a:r>
                <a:rPr lang="en-US" sz="11500" b="1" dirty="0" smtClean="0">
                  <a:gradFill flip="none" rotWithShape="1">
                    <a:gsLst>
                      <a:gs pos="47000">
                        <a:srgbClr val="FF33CC"/>
                      </a:gs>
                      <a:gs pos="30000">
                        <a:srgbClr val="FFC000"/>
                      </a:gs>
                      <a:gs pos="100000">
                        <a:srgbClr val="69ED69"/>
                      </a:gs>
                      <a:gs pos="69896">
                        <a:srgbClr val="FFC000"/>
                      </a:gs>
                      <a:gs pos="11000">
                        <a:srgbClr val="FF0000"/>
                      </a:gs>
                      <a:gs pos="100000">
                        <a:srgbClr val="FF5050"/>
                      </a:gs>
                      <a:gs pos="0">
                        <a:srgbClr val="69ED69"/>
                      </a:gs>
                      <a:gs pos="91150">
                        <a:srgbClr val="69ED69"/>
                      </a:gs>
                      <a:gs pos="82299">
                        <a:srgbClr val="FFFF00"/>
                      </a:gs>
                      <a:gs pos="100000">
                        <a:prstClr val="white"/>
                      </a:gs>
                    </a:gsLst>
                    <a:lin ang="10800000" scaled="1"/>
                    <a:tileRect/>
                  </a:gradFill>
                  <a:latin typeface="UTM Novido" panose="0204060305050602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11500" b="1" dirty="0" err="1" smtClean="0">
                  <a:gradFill flip="none" rotWithShape="1">
                    <a:gsLst>
                      <a:gs pos="47000">
                        <a:srgbClr val="FF33CC"/>
                      </a:gs>
                      <a:gs pos="30000">
                        <a:srgbClr val="FFC000"/>
                      </a:gs>
                      <a:gs pos="100000">
                        <a:srgbClr val="69ED69"/>
                      </a:gs>
                      <a:gs pos="69896">
                        <a:srgbClr val="FFC000"/>
                      </a:gs>
                      <a:gs pos="11000">
                        <a:srgbClr val="FF0000"/>
                      </a:gs>
                      <a:gs pos="100000">
                        <a:srgbClr val="FF5050"/>
                      </a:gs>
                      <a:gs pos="0">
                        <a:srgbClr val="69ED69"/>
                      </a:gs>
                      <a:gs pos="91150">
                        <a:srgbClr val="69ED69"/>
                      </a:gs>
                      <a:gs pos="82299">
                        <a:srgbClr val="FFFF00"/>
                      </a:gs>
                      <a:gs pos="100000">
                        <a:prstClr val="white"/>
                      </a:gs>
                    </a:gsLst>
                    <a:lin ang="10800000" scaled="1"/>
                    <a:tileRect/>
                  </a:gradFill>
                  <a:latin typeface="UTM Novido" panose="02040603050506020204" pitchFamily="18" charset="0"/>
                  <a:cs typeface="#9Slide03 Arima Madurai Black" panose="00000A00000000000000" pitchFamily="2" charset="0"/>
                </a:rPr>
                <a:t>nối</a:t>
              </a:r>
              <a:r>
                <a:rPr lang="en-US" sz="11500" b="1" dirty="0" smtClean="0">
                  <a:gradFill flip="none" rotWithShape="1">
                    <a:gsLst>
                      <a:gs pos="47000">
                        <a:srgbClr val="FF33CC"/>
                      </a:gs>
                      <a:gs pos="30000">
                        <a:srgbClr val="FFC000"/>
                      </a:gs>
                      <a:gs pos="100000">
                        <a:srgbClr val="69ED69"/>
                      </a:gs>
                      <a:gs pos="69896">
                        <a:srgbClr val="FFC000"/>
                      </a:gs>
                      <a:gs pos="11000">
                        <a:srgbClr val="FF0000"/>
                      </a:gs>
                      <a:gs pos="100000">
                        <a:srgbClr val="FF5050"/>
                      </a:gs>
                      <a:gs pos="0">
                        <a:srgbClr val="69ED69"/>
                      </a:gs>
                      <a:gs pos="91150">
                        <a:srgbClr val="69ED69"/>
                      </a:gs>
                      <a:gs pos="82299">
                        <a:srgbClr val="FFFF00"/>
                      </a:gs>
                      <a:gs pos="100000">
                        <a:prstClr val="white"/>
                      </a:gs>
                    </a:gsLst>
                    <a:lin ang="10800000" scaled="1"/>
                    <a:tileRect/>
                  </a:gradFill>
                  <a:latin typeface="UTM Novido" panose="0204060305050602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11500" b="1" dirty="0" err="1" smtClean="0">
                  <a:gradFill flip="none" rotWithShape="1">
                    <a:gsLst>
                      <a:gs pos="47000">
                        <a:srgbClr val="FF33CC"/>
                      </a:gs>
                      <a:gs pos="30000">
                        <a:srgbClr val="FFC000"/>
                      </a:gs>
                      <a:gs pos="100000">
                        <a:srgbClr val="69ED69"/>
                      </a:gs>
                      <a:gs pos="69896">
                        <a:srgbClr val="FFC000"/>
                      </a:gs>
                      <a:gs pos="11000">
                        <a:srgbClr val="FF0000"/>
                      </a:gs>
                      <a:gs pos="100000">
                        <a:srgbClr val="FF5050"/>
                      </a:gs>
                      <a:gs pos="0">
                        <a:srgbClr val="69ED69"/>
                      </a:gs>
                      <a:gs pos="91150">
                        <a:srgbClr val="69ED69"/>
                      </a:gs>
                      <a:gs pos="82299">
                        <a:srgbClr val="FFFF00"/>
                      </a:gs>
                      <a:gs pos="100000">
                        <a:prstClr val="white"/>
                      </a:gs>
                    </a:gsLst>
                    <a:lin ang="10800000" scaled="1"/>
                    <a:tileRect/>
                  </a:gradFill>
                  <a:latin typeface="UTM Novido" panose="02040603050506020204" pitchFamily="18" charset="0"/>
                  <a:cs typeface="#9Slide03 Arima Madurai Black" panose="00000A00000000000000" pitchFamily="2" charset="0"/>
                </a:rPr>
                <a:t>tiếp</a:t>
              </a:r>
              <a:endParaRPr lang="en-US" sz="11500" dirty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55320" y="2087928"/>
            <a:ext cx="7887339" cy="1408307"/>
            <a:chOff x="3518208" y="2652704"/>
            <a:chExt cx="7887339" cy="1408307"/>
          </a:xfrm>
        </p:grpSpPr>
        <p:sp>
          <p:nvSpPr>
            <p:cNvPr id="25" name="圆角矩形 23">
              <a:extLst>
                <a:ext uri="{FF2B5EF4-FFF2-40B4-BE49-F238E27FC236}">
                  <a16:creationId xmlns:a16="http://schemas.microsoft.com/office/drawing/2014/main" xmlns="" id="{E997E351-F907-47CA-9B11-321687B01F7B}"/>
                </a:ext>
              </a:extLst>
            </p:cNvPr>
            <p:cNvSpPr/>
            <p:nvPr/>
          </p:nvSpPr>
          <p:spPr>
            <a:xfrm>
              <a:off x="3518208" y="2652704"/>
              <a:ext cx="7887339" cy="1408307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682317" y="2749543"/>
              <a:ext cx="7723230" cy="1146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32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32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ngộ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07920" y="4096927"/>
            <a:ext cx="6134739" cy="1408307"/>
            <a:chOff x="5507920" y="4096927"/>
            <a:chExt cx="6134739" cy="1408307"/>
          </a:xfrm>
        </p:grpSpPr>
        <p:sp>
          <p:nvSpPr>
            <p:cNvPr id="26" name="圆角矩形 23">
              <a:extLst>
                <a:ext uri="{FF2B5EF4-FFF2-40B4-BE49-F238E27FC236}">
                  <a16:creationId xmlns:a16="http://schemas.microsoft.com/office/drawing/2014/main" xmlns="" id="{E997E351-F907-47CA-9B11-321687B01F7B}"/>
                </a:ext>
              </a:extLst>
            </p:cNvPr>
            <p:cNvSpPr/>
            <p:nvPr/>
          </p:nvSpPr>
          <p:spPr>
            <a:xfrm>
              <a:off x="5507920" y="4096927"/>
              <a:ext cx="6134739" cy="1408307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535C3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507920" y="4227974"/>
              <a:ext cx="6134739" cy="10945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3200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3200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nay </a:t>
              </a:r>
              <a:r>
                <a:rPr lang="en-US" sz="3200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3200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916592" y="6092617"/>
            <a:ext cx="3789008" cy="799378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705600" y="5720726"/>
            <a:ext cx="5491100" cy="116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4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3">
            <a:extLst>
              <a:ext uri="{FF2B5EF4-FFF2-40B4-BE49-F238E27FC236}">
                <a16:creationId xmlns:a16="http://schemas.microsoft.com/office/drawing/2014/main" xmlns="" id="{8E7FEC80-A326-4DBF-8BE6-4CF54E262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71" y="649719"/>
            <a:ext cx="5522458" cy="1496860"/>
          </a:xfrm>
          <a:prstGeom prst="rect">
            <a:avLst/>
          </a:prstGeom>
        </p:spPr>
      </p:pic>
      <p:pic>
        <p:nvPicPr>
          <p:cNvPr id="28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025051" y="3766104"/>
            <a:ext cx="1166949" cy="1478903"/>
          </a:xfrm>
          <a:prstGeom prst="rect">
            <a:avLst/>
          </a:prstGeom>
        </p:spPr>
      </p:pic>
      <p:pic>
        <p:nvPicPr>
          <p:cNvPr id="30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0653486" y="4745405"/>
            <a:ext cx="1538514" cy="1949797"/>
          </a:xfrm>
          <a:prstGeom prst="rect">
            <a:avLst/>
          </a:prstGeom>
        </p:spPr>
      </p:pic>
      <p:pic>
        <p:nvPicPr>
          <p:cNvPr id="32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2218034" y="6084284"/>
            <a:ext cx="700479" cy="887734"/>
          </a:xfrm>
          <a:prstGeom prst="rect">
            <a:avLst/>
          </a:prstGeom>
        </p:spPr>
      </p:pic>
      <p:pic>
        <p:nvPicPr>
          <p:cNvPr id="34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3906589"/>
            <a:ext cx="921644" cy="1168022"/>
          </a:xfrm>
          <a:prstGeom prst="rect">
            <a:avLst/>
          </a:prstGeom>
        </p:spPr>
      </p:pic>
      <p:pic>
        <p:nvPicPr>
          <p:cNvPr id="35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5213450"/>
            <a:ext cx="1307756" cy="1657352"/>
          </a:xfrm>
          <a:prstGeom prst="rect">
            <a:avLst/>
          </a:prstGeom>
        </p:spPr>
      </p:pic>
      <p:pic>
        <p:nvPicPr>
          <p:cNvPr id="36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841028" y="5728707"/>
            <a:ext cx="994049" cy="1259782"/>
          </a:xfrm>
          <a:prstGeom prst="rect">
            <a:avLst/>
          </a:prstGeom>
        </p:spPr>
      </p:pic>
      <p:pic>
        <p:nvPicPr>
          <p:cNvPr id="37" name="图片 9">
            <a:extLst>
              <a:ext uri="{FF2B5EF4-FFF2-40B4-BE49-F238E27FC236}">
                <a16:creationId xmlns:a16="http://schemas.microsoft.com/office/drawing/2014/main" xmlns="" id="{7B43423C-9F8F-45F7-A265-B2AE51BC79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45" name="图片 12">
            <a:extLst>
              <a:ext uri="{FF2B5EF4-FFF2-40B4-BE49-F238E27FC236}">
                <a16:creationId xmlns:a16="http://schemas.microsoft.com/office/drawing/2014/main" xmlns="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2342231" y="-13787"/>
            <a:ext cx="5874496" cy="1377269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xmlns="" id="{7B43423C-9F8F-45F7-A265-B2AE51BC79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4791" y="81006"/>
            <a:ext cx="2031272" cy="184168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8052" y="-1235845"/>
            <a:ext cx="10955940" cy="8213427"/>
            <a:chOff x="1307757" y="-533400"/>
            <a:chExt cx="10955940" cy="8213427"/>
          </a:xfrm>
        </p:grpSpPr>
        <p:pic>
          <p:nvPicPr>
            <p:cNvPr id="49" name="图片 8">
              <a:extLst>
                <a:ext uri="{FF2B5EF4-FFF2-40B4-BE49-F238E27FC236}">
                  <a16:creationId xmlns:a16="http://schemas.microsoft.com/office/drawing/2014/main" xmlns="" id="{E19A4607-9A79-4FA6-909E-6D874BE61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757" y="-533400"/>
              <a:ext cx="10955940" cy="8213427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2716699" y="1810591"/>
              <a:ext cx="8603708" cy="3798454"/>
              <a:chOff x="460822" y="1693588"/>
              <a:chExt cx="10762696" cy="379845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460822" y="1706390"/>
                <a:ext cx="10762696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 err="1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Chúc</a:t>
                </a:r>
                <a:r>
                  <a:rPr lang="en-US" sz="8000" b="1" dirty="0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8000" b="1" dirty="0" err="1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các</a:t>
                </a:r>
                <a:r>
                  <a:rPr lang="en-US" sz="8000" b="1" dirty="0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8000" b="1" dirty="0" err="1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em</a:t>
                </a:r>
                <a:r>
                  <a:rPr lang="en-US" sz="8000" b="1" dirty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8000" b="1" dirty="0" err="1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chăm</a:t>
                </a:r>
                <a:r>
                  <a:rPr lang="en-US" sz="8000" b="1" dirty="0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8000" b="1" dirty="0" err="1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ngoan</a:t>
                </a:r>
                <a:r>
                  <a:rPr lang="en-US" sz="8000" b="1" dirty="0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8000" b="1" dirty="0" err="1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học</a:t>
                </a:r>
                <a:r>
                  <a:rPr lang="en-US" sz="8000" b="1" dirty="0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8000" b="1" dirty="0" err="1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tốt</a:t>
                </a:r>
                <a:r>
                  <a:rPr lang="en-US" sz="8000" b="1" dirty="0" smtClean="0">
                    <a:ln w="142875">
                      <a:solidFill>
                        <a:schemeClr val="bg1">
                          <a:alpha val="85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!</a:t>
                </a:r>
                <a:endParaRPr lang="en-US" sz="8000" dirty="0">
                  <a:ln w="142875">
                    <a:solidFill>
                      <a:schemeClr val="bg1">
                        <a:alpha val="85000"/>
                      </a:schemeClr>
                    </a:solidFill>
                  </a:ln>
                  <a:solidFill>
                    <a:sysClr val="windowText" lastClr="000000"/>
                  </a:solidFill>
                  <a:latin typeface="UTM Novido" panose="020406030505060202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60822" y="1693588"/>
                <a:ext cx="10762696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 err="1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Chúc</a:t>
                </a:r>
                <a:r>
                  <a:rPr lang="en-US" sz="8000" b="1" dirty="0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8000" b="1" dirty="0" err="1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các</a:t>
                </a:r>
                <a:r>
                  <a:rPr lang="en-US" sz="8000" b="1" dirty="0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8000" b="1" dirty="0" err="1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em</a:t>
                </a:r>
                <a:r>
                  <a:rPr lang="en-US" sz="8000" b="1" dirty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8000" b="1" dirty="0" err="1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chăm</a:t>
                </a:r>
                <a:r>
                  <a:rPr lang="en-US" sz="8000" b="1" dirty="0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8000" b="1" dirty="0" err="1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ngoan</a:t>
                </a:r>
                <a:r>
                  <a:rPr lang="en-US" sz="8000" b="1" dirty="0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8000" b="1" dirty="0" err="1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học</a:t>
                </a:r>
                <a:r>
                  <a:rPr lang="en-US" sz="8000" b="1" dirty="0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8000" b="1" dirty="0" err="1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tốt</a:t>
                </a:r>
                <a:r>
                  <a:rPr lang="en-US" sz="8000" b="1" dirty="0" smtClean="0">
                    <a:gradFill flip="none" rotWithShape="1">
                      <a:gsLst>
                        <a:gs pos="47000">
                          <a:srgbClr val="FF33CC"/>
                        </a:gs>
                        <a:gs pos="30000">
                          <a:srgbClr val="FFC000"/>
                        </a:gs>
                        <a:gs pos="100000">
                          <a:srgbClr val="69ED69"/>
                        </a:gs>
                        <a:gs pos="69896">
                          <a:srgbClr val="FFC000"/>
                        </a:gs>
                        <a:gs pos="11000">
                          <a:srgbClr val="FF0000"/>
                        </a:gs>
                        <a:gs pos="100000">
                          <a:srgbClr val="FF5050"/>
                        </a:gs>
                        <a:gs pos="0">
                          <a:srgbClr val="69ED69"/>
                        </a:gs>
                        <a:gs pos="91150">
                          <a:srgbClr val="69ED69"/>
                        </a:gs>
                        <a:gs pos="82299">
                          <a:srgbClr val="FFFF00"/>
                        </a:gs>
                        <a:gs pos="100000">
                          <a:prstClr val="white"/>
                        </a:gs>
                      </a:gsLst>
                      <a:lin ang="10800000" scaled="1"/>
                      <a:tileRect/>
                    </a:gradFill>
                    <a:latin typeface="UTM Novido" panose="02040603050506020204" pitchFamily="18" charset="0"/>
                    <a:cs typeface="#9Slide03 Arima Madurai Black" panose="00000A00000000000000" pitchFamily="2" charset="0"/>
                  </a:rPr>
                  <a:t>!</a:t>
                </a:r>
                <a:endParaRPr lang="en-US" sz="800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47000">
                        <a:srgbClr val="FF33CC"/>
                      </a:gs>
                      <a:gs pos="30000">
                        <a:srgbClr val="FFC000"/>
                      </a:gs>
                      <a:gs pos="100000">
                        <a:srgbClr val="69ED69"/>
                      </a:gs>
                      <a:gs pos="69896">
                        <a:srgbClr val="FFC000"/>
                      </a:gs>
                      <a:gs pos="11000">
                        <a:srgbClr val="FF0000"/>
                      </a:gs>
                      <a:gs pos="100000">
                        <a:srgbClr val="FF5050"/>
                      </a:gs>
                      <a:gs pos="0">
                        <a:srgbClr val="69ED69"/>
                      </a:gs>
                      <a:gs pos="91150">
                        <a:srgbClr val="69ED69"/>
                      </a:gs>
                      <a:gs pos="82299">
                        <a:srgbClr val="FFFF00"/>
                      </a:gs>
                      <a:gs pos="100000">
                        <a:prstClr val="white"/>
                      </a:gs>
                    </a:gsLst>
                    <a:lin ang="10800000" scaled="1"/>
                    <a:tileRect/>
                  </a:gradFill>
                  <a:latin typeface="UTM Novido" panose="02040603050506020204" pitchFamily="18" charset="0"/>
                </a:endParaRP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44" b="89776" l="1757" r="9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0878">
            <a:off x="1263416" y="2110904"/>
            <a:ext cx="5044542" cy="5044542"/>
          </a:xfrm>
          <a:prstGeom prst="rect">
            <a:avLst/>
          </a:prstGeom>
        </p:spPr>
      </p:pic>
      <p:pic>
        <p:nvPicPr>
          <p:cNvPr id="50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77993" y="5685837"/>
            <a:ext cx="5491100" cy="116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3178629"/>
            <a:ext cx="12192000" cy="367937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16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4471592"/>
            <a:ext cx="12192000" cy="2386408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E81E992-60D0-442B-846E-93DE7007A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4" cy="37210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B2A4923-EE19-45B9-ADA3-8C113EB44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0" y="451520"/>
            <a:ext cx="6406480" cy="6406480"/>
          </a:xfrm>
          <a:prstGeom prst="rect">
            <a:avLst/>
          </a:prstGeom>
        </p:spPr>
      </p:pic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16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67282" y="612429"/>
            <a:ext cx="6352045" cy="6352045"/>
            <a:chOff x="4395336" y="543433"/>
            <a:chExt cx="6352045" cy="635204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22413B5-DEDE-42F5-8789-247A503C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336" y="543433"/>
              <a:ext cx="6352045" cy="635204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4681" y="2540981"/>
              <a:ext cx="5346655" cy="286536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6667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32" y="3475738"/>
            <a:ext cx="2643184" cy="26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:a16="http://schemas.microsoft.com/office/drawing/2014/main" xmlns="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33" name="图片 12">
            <a:extLst>
              <a:ext uri="{FF2B5EF4-FFF2-40B4-BE49-F238E27FC236}">
                <a16:creationId xmlns:a16="http://schemas.microsoft.com/office/drawing/2014/main" xmlns="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2342231" y="-13787"/>
            <a:ext cx="5874496" cy="137726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64239" y="235968"/>
            <a:ext cx="5927761" cy="2967034"/>
            <a:chOff x="6904888" y="323526"/>
            <a:chExt cx="4354286" cy="2967034"/>
          </a:xfrm>
        </p:grpSpPr>
        <p:sp>
          <p:nvSpPr>
            <p:cNvPr id="49" name="Cloud Callout 48"/>
            <p:cNvSpPr/>
            <p:nvPr/>
          </p:nvSpPr>
          <p:spPr>
            <a:xfrm>
              <a:off x="6904888" y="323526"/>
              <a:ext cx="4354286" cy="2967034"/>
            </a:xfrm>
            <a:prstGeom prst="cloudCallout">
              <a:avLst>
                <a:gd name="adj1" fmla="val -47888"/>
                <a:gd name="adj2" fmla="val 68370"/>
              </a:avLst>
            </a:prstGeom>
            <a:solidFill>
              <a:schemeClr val="accent3">
                <a:lumMod val="60000"/>
                <a:lumOff val="40000"/>
                <a:alpha val="76863"/>
              </a:schemeClr>
            </a:solidFill>
            <a:ln w="19050">
              <a:solidFill>
                <a:srgbClr val="0070C0"/>
              </a:solidFill>
              <a:prstDash val="dashDot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6904888" y="348481"/>
              <a:ext cx="4272142" cy="282340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218090" y="751696"/>
            <a:ext cx="38069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Vì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sao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người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ta </a:t>
            </a:r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thường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bỏ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tôm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thịt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cá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,… </a:t>
            </a:r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lạnh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nhỉ</a:t>
            </a:r>
            <a:r>
              <a: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?</a:t>
            </a:r>
            <a:endParaRPr lang="en-US" sz="28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39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025051" y="3766104"/>
            <a:ext cx="1166949" cy="14789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0653486" y="4745405"/>
            <a:ext cx="1538514" cy="1949797"/>
          </a:xfrm>
          <a:prstGeom prst="rect">
            <a:avLst/>
          </a:prstGeom>
        </p:spPr>
      </p:pic>
      <p:pic>
        <p:nvPicPr>
          <p:cNvPr id="52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2267807" y="5662133"/>
            <a:ext cx="1072858" cy="1359659"/>
          </a:xfrm>
          <a:prstGeom prst="rect">
            <a:avLst/>
          </a:prstGeom>
        </p:spPr>
      </p:pic>
      <p:pic>
        <p:nvPicPr>
          <p:cNvPr id="53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3285657"/>
            <a:ext cx="1411599" cy="1788954"/>
          </a:xfrm>
          <a:prstGeom prst="rect">
            <a:avLst/>
          </a:prstGeom>
        </p:spPr>
      </p:pic>
      <p:pic>
        <p:nvPicPr>
          <p:cNvPr id="54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4332387"/>
            <a:ext cx="2002971" cy="2538415"/>
          </a:xfrm>
          <a:prstGeom prst="rect">
            <a:avLst/>
          </a:prstGeom>
        </p:spPr>
      </p:pic>
      <p:pic>
        <p:nvPicPr>
          <p:cNvPr id="55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911661" y="5129633"/>
            <a:ext cx="1522490" cy="1929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73" y="3549871"/>
            <a:ext cx="2754970" cy="2812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" name="图片 9">
            <a:extLst>
              <a:ext uri="{FF2B5EF4-FFF2-40B4-BE49-F238E27FC236}">
                <a16:creationId xmlns:a16="http://schemas.microsoft.com/office/drawing/2014/main" xmlns="" id="{7B43423C-9F8F-45F7-A265-B2AE51BC79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4791" y="81006"/>
            <a:ext cx="2031272" cy="184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690">
            <a:off x="1090852" y="687975"/>
            <a:ext cx="2947865" cy="2678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" b="100000" l="0" r="100000">
                        <a14:foregroundMark x1="33583" y1="25160" x2="43917" y2="30912"/>
                        <a14:foregroundMark x1="53000" y1="26438" x2="59750" y2="31087"/>
                        <a14:foregroundMark x1="52417" y1="48053" x2="49417" y2="96107"/>
                        <a14:foregroundMark x1="2083" y1="37478" x2="35167" y2="52934"/>
                        <a14:foregroundMark x1="42083" y1="49739" x2="40917" y2="69204"/>
                        <a14:foregroundMark x1="63083" y1="51830" x2="87917" y2="44858"/>
                        <a14:foregroundMark x1="58833" y1="48228" x2="69417" y2="69204"/>
                        <a14:foregroundMark x1="70000" y1="84021" x2="86417" y2="93144"/>
                        <a14:foregroundMark x1="40917" y1="93318" x2="35417" y2="97560"/>
                        <a14:foregroundMark x1="36917" y1="98605" x2="43917" y2="99709"/>
                        <a14:foregroundMark x1="77000" y1="85532" x2="84583" y2="8866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73" y="2098829"/>
            <a:ext cx="3169186" cy="45451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16731" y="707832"/>
            <a:ext cx="5222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Tủ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lạnh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phương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tiện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bảo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quản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thức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ăn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Giữ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thức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ăn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tủ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lạnh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nhằm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giúp</a:t>
            </a:r>
            <a:r>
              <a:rPr lang="en-US" sz="24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chúng</a:t>
            </a:r>
            <a:r>
              <a:rPr lang="en-US" sz="24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luôn</a:t>
            </a:r>
            <a:r>
              <a:rPr lang="en-US" sz="24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tươi</a:t>
            </a:r>
            <a:r>
              <a:rPr lang="en-US" sz="24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ngon</a:t>
            </a:r>
            <a:r>
              <a:rPr lang="en-US" sz="2400" b="1" dirty="0">
                <a:solidFill>
                  <a:srgbClr val="FF0066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tránh</a:t>
            </a:r>
            <a:r>
              <a:rPr lang="en-US" sz="24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hư</a:t>
            </a:r>
            <a:r>
              <a:rPr lang="en-US" sz="24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hỏng</a:t>
            </a:r>
            <a:r>
              <a:rPr lang="en-US" sz="24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thức</a:t>
            </a:r>
            <a:r>
              <a:rPr lang="en-US" sz="24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ăn</a:t>
            </a:r>
            <a:r>
              <a:rPr lang="vi-VN" sz="2400" b="1" dirty="0">
                <a:solidFill>
                  <a:srgbClr val="FF0066"/>
                </a:solidFill>
                <a:latin typeface="Roboto"/>
              </a:rPr>
              <a:t>. </a:t>
            </a:r>
            <a:endParaRPr lang="en-US" sz="24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7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2267807" y="5691342"/>
            <a:ext cx="1072858" cy="1359659"/>
          </a:xfrm>
          <a:prstGeom prst="rect">
            <a:avLst/>
          </a:prstGeom>
        </p:spPr>
      </p:pic>
      <p:pic>
        <p:nvPicPr>
          <p:cNvPr id="33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3314866"/>
            <a:ext cx="1411599" cy="1788954"/>
          </a:xfrm>
          <a:prstGeom prst="rect">
            <a:avLst/>
          </a:prstGeom>
        </p:spPr>
      </p:pic>
      <p:pic>
        <p:nvPicPr>
          <p:cNvPr id="39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4361596"/>
            <a:ext cx="2002971" cy="2538415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916592" y="6092617"/>
            <a:ext cx="3789008" cy="799378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BFCC9B28-49CF-4FF0-BEB8-E25F3CB4D8D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45" y="1066573"/>
            <a:ext cx="5365303" cy="5365303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705600" y="5720726"/>
            <a:ext cx="5491100" cy="1164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4384" y="-140542"/>
            <a:ext cx="12321084" cy="835224"/>
          </a:xfrm>
          <a:prstGeom prst="rect">
            <a:avLst/>
          </a:prstGeom>
        </p:spPr>
      </p:pic>
      <p:pic>
        <p:nvPicPr>
          <p:cNvPr id="53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911661" y="5158842"/>
            <a:ext cx="1522490" cy="1929489"/>
          </a:xfrm>
          <a:prstGeom prst="rect">
            <a:avLst/>
          </a:prstGeom>
        </p:spPr>
      </p:pic>
      <p:pic>
        <p:nvPicPr>
          <p:cNvPr id="55" name="图片 13">
            <a:extLst>
              <a:ext uri="{FF2B5EF4-FFF2-40B4-BE49-F238E27FC236}">
                <a16:creationId xmlns:a16="http://schemas.microsoft.com/office/drawing/2014/main" xmlns="" id="{8E7FEC80-A326-4DBF-8BE6-4CF54E262F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59" y="590848"/>
            <a:ext cx="5522458" cy="14968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AC9C261-0751-4DCF-9D59-75CB98A1BBF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415">
            <a:off x="6092133" y="563351"/>
            <a:ext cx="4704419" cy="4704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1836" y="2308469"/>
            <a:ext cx="5761219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577073"/>
            <a:ext cx="12192000" cy="4280927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1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4104187"/>
            <a:ext cx="12192000" cy="27538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476" y="134851"/>
            <a:ext cx="9768114" cy="644154"/>
            <a:chOff x="296904" y="269834"/>
            <a:chExt cx="9768114" cy="644154"/>
          </a:xfrm>
        </p:grpSpPr>
        <p:sp>
          <p:nvSpPr>
            <p:cNvPr id="3" name="圆角矩形 29">
              <a:extLst>
                <a:ext uri="{FF2B5EF4-FFF2-40B4-BE49-F238E27FC236}">
                  <a16:creationId xmlns:a16="http://schemas.microsoft.com/office/drawing/2014/main" xmlns="" id="{B2E9BCF1-9B60-4480-AF7C-5C15044B32AD}"/>
                </a:ext>
              </a:extLst>
            </p:cNvPr>
            <p:cNvSpPr/>
            <p:nvPr/>
          </p:nvSpPr>
          <p:spPr>
            <a:xfrm>
              <a:off x="296905" y="269834"/>
              <a:ext cx="9238982" cy="644154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6904" y="269834"/>
              <a:ext cx="9768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1. </a:t>
              </a:r>
              <a:r>
                <a:rPr lang="en-US" sz="3200" b="1" dirty="0" err="1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3200" b="1" dirty="0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bảo</a:t>
              </a:r>
              <a:r>
                <a:rPr lang="en-US" sz="3200" b="1" dirty="0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quản</a:t>
              </a:r>
              <a:r>
                <a:rPr lang="en-US" sz="3200" b="1" dirty="0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3200" b="1" dirty="0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ăn</a:t>
              </a:r>
              <a:r>
                <a:rPr lang="en-US" sz="3200" b="1" dirty="0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3200" b="1" dirty="0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3200" b="1" dirty="0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 an </a:t>
              </a:r>
              <a:r>
                <a:rPr lang="en-US" sz="3200" b="1" dirty="0" err="1" smtClean="0">
                  <a:solidFill>
                    <a:srgbClr val="E535C3"/>
                  </a:solidFill>
                  <a:latin typeface="UTM Avo" panose="02040603050506020204" pitchFamily="18" charset="0"/>
                </a:rPr>
                <a:t>toàn</a:t>
              </a:r>
              <a:endParaRPr lang="en-US" sz="3200" b="1" dirty="0">
                <a:solidFill>
                  <a:srgbClr val="E535C3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837" t="18204" r="16423" b="9970"/>
          <a:stretch/>
        </p:blipFill>
        <p:spPr>
          <a:xfrm>
            <a:off x="115476" y="1735527"/>
            <a:ext cx="7799335" cy="50091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1" name="Group 10"/>
          <p:cNvGrpSpPr/>
          <p:nvPr/>
        </p:nvGrpSpPr>
        <p:grpSpPr>
          <a:xfrm>
            <a:off x="339634" y="134851"/>
            <a:ext cx="11403875" cy="2297786"/>
            <a:chOff x="-445994" y="5056587"/>
            <a:chExt cx="13083988" cy="22977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4" b="89674" l="408" r="94966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994" y="5056587"/>
              <a:ext cx="13083988" cy="229778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89212" y="5917392"/>
              <a:ext cx="10596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Quan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sát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thảo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luận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nhóm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4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: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8054787" y="1900512"/>
            <a:ext cx="3997237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54787" y="3504610"/>
            <a:ext cx="3997237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4787" y="4713536"/>
            <a:ext cx="3997238" cy="84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54787" y="5527290"/>
            <a:ext cx="3997237" cy="84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577073"/>
            <a:ext cx="12192000" cy="4280927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4104187"/>
            <a:ext cx="12192000" cy="27538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14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025051" y="3766104"/>
            <a:ext cx="1166949" cy="1478903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0653486" y="4745405"/>
            <a:ext cx="1538514" cy="1949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837" t="18204" r="16423" b="9970"/>
          <a:stretch/>
        </p:blipFill>
        <p:spPr>
          <a:xfrm>
            <a:off x="242470" y="807042"/>
            <a:ext cx="6590344" cy="6199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2218034" y="6084284"/>
            <a:ext cx="700479" cy="887734"/>
          </a:xfrm>
          <a:prstGeom prst="rect">
            <a:avLst/>
          </a:prstGeom>
        </p:spPr>
      </p:pic>
      <p:pic>
        <p:nvPicPr>
          <p:cNvPr id="17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3906589"/>
            <a:ext cx="921644" cy="1168022"/>
          </a:xfrm>
          <a:prstGeom prst="rect">
            <a:avLst/>
          </a:prstGeom>
        </p:spPr>
      </p:pic>
      <p:pic>
        <p:nvPicPr>
          <p:cNvPr id="18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5213450"/>
            <a:ext cx="1307756" cy="1657352"/>
          </a:xfrm>
          <a:prstGeom prst="rect">
            <a:avLst/>
          </a:prstGeom>
        </p:spPr>
      </p:pic>
      <p:pic>
        <p:nvPicPr>
          <p:cNvPr id="19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841028" y="5728707"/>
            <a:ext cx="994049" cy="125978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2087" y="297879"/>
            <a:ext cx="10722964" cy="631364"/>
            <a:chOff x="5029200" y="306046"/>
            <a:chExt cx="6871447" cy="1117675"/>
          </a:xfrm>
        </p:grpSpPr>
        <p:sp>
          <p:nvSpPr>
            <p:cNvPr id="20" name="圆角矩形 23">
              <a:extLst>
                <a:ext uri="{FF2B5EF4-FFF2-40B4-BE49-F238E27FC236}">
                  <a16:creationId xmlns:a16="http://schemas.microsoft.com/office/drawing/2014/main" xmlns="" id="{8E8DC5A5-5BC4-4363-BF4F-F52FBB350B37}"/>
                </a:ext>
              </a:extLst>
            </p:cNvPr>
            <p:cNvSpPr/>
            <p:nvPr/>
          </p:nvSpPr>
          <p:spPr>
            <a:xfrm>
              <a:off x="5029200" y="306046"/>
              <a:ext cx="6871447" cy="1117675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059918" y="407048"/>
              <a:ext cx="6730896" cy="863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bữa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25788" y="1345190"/>
            <a:ext cx="7404932" cy="949052"/>
            <a:chOff x="5029200" y="306046"/>
            <a:chExt cx="6871447" cy="1680064"/>
          </a:xfrm>
        </p:grpSpPr>
        <p:sp>
          <p:nvSpPr>
            <p:cNvPr id="23" name="圆角矩形 23">
              <a:extLst>
                <a:ext uri="{FF2B5EF4-FFF2-40B4-BE49-F238E27FC236}">
                  <a16:creationId xmlns:a16="http://schemas.microsoft.com/office/drawing/2014/main" xmlns="" id="{8E8DC5A5-5BC4-4363-BF4F-F52FBB350B37}"/>
                </a:ext>
              </a:extLst>
            </p:cNvPr>
            <p:cNvSpPr/>
            <p:nvPr/>
          </p:nvSpPr>
          <p:spPr>
            <a:xfrm>
              <a:off x="5029200" y="306046"/>
              <a:ext cx="6871447" cy="1680064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69751" y="315758"/>
              <a:ext cx="6590344" cy="1562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dẹp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cất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bữa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4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57191" y="2710189"/>
            <a:ext cx="5576132" cy="1033846"/>
            <a:chOff x="6454589" y="2206895"/>
            <a:chExt cx="5576132" cy="1033846"/>
          </a:xfrm>
        </p:grpSpPr>
        <p:sp>
          <p:nvSpPr>
            <p:cNvPr id="27" name="圆角矩形 23">
              <a:extLst>
                <a:ext uri="{FF2B5EF4-FFF2-40B4-BE49-F238E27FC236}">
                  <a16:creationId xmlns:a16="http://schemas.microsoft.com/office/drawing/2014/main" xmlns="" id="{FB892306-BEAE-4BD1-94CD-3AF37A26F868}"/>
                </a:ext>
              </a:extLst>
            </p:cNvPr>
            <p:cNvSpPr/>
            <p:nvPr/>
          </p:nvSpPr>
          <p:spPr>
            <a:xfrm>
              <a:off x="6454589" y="2206895"/>
              <a:ext cx="5576132" cy="1033846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2948" y="2256997"/>
              <a:ext cx="5414849" cy="882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cất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54588" y="4159982"/>
            <a:ext cx="5576132" cy="2204234"/>
            <a:chOff x="6454589" y="2206895"/>
            <a:chExt cx="5576132" cy="2204234"/>
          </a:xfrm>
        </p:grpSpPr>
        <p:sp>
          <p:nvSpPr>
            <p:cNvPr id="29" name="圆角矩形 23">
              <a:extLst>
                <a:ext uri="{FF2B5EF4-FFF2-40B4-BE49-F238E27FC236}">
                  <a16:creationId xmlns:a16="http://schemas.microsoft.com/office/drawing/2014/main" xmlns="" id="{FB892306-BEAE-4BD1-94CD-3AF37A26F868}"/>
                </a:ext>
              </a:extLst>
            </p:cNvPr>
            <p:cNvSpPr/>
            <p:nvPr/>
          </p:nvSpPr>
          <p:spPr>
            <a:xfrm>
              <a:off x="6454589" y="2206895"/>
              <a:ext cx="5576132" cy="2204234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92948" y="2256997"/>
              <a:ext cx="5414849" cy="2068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cất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dầu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sữa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chua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hộp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thuỷ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đậy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nắp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cất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tủ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lạnh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rửa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bát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úp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kệ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</a:t>
              </a: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2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577073"/>
            <a:ext cx="12192000" cy="4280927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4104187"/>
            <a:ext cx="12192000" cy="27538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837" t="18204" r="16423" b="9970"/>
          <a:stretch/>
        </p:blipFill>
        <p:spPr>
          <a:xfrm>
            <a:off x="6201732" y="452746"/>
            <a:ext cx="5266909" cy="4980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5213450"/>
            <a:ext cx="1307756" cy="16573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2800" y="410797"/>
            <a:ext cx="5523351" cy="765635"/>
            <a:chOff x="151310" y="712697"/>
            <a:chExt cx="5523351" cy="765635"/>
          </a:xfrm>
        </p:grpSpPr>
        <p:sp>
          <p:nvSpPr>
            <p:cNvPr id="24" name="圆角矩形标注 10">
              <a:extLst>
                <a:ext uri="{FF2B5EF4-FFF2-40B4-BE49-F238E27FC236}">
                  <a16:creationId xmlns:a16="http://schemas.microsoft.com/office/drawing/2014/main" xmlns="" id="{1CA8A348-1131-41B2-95EA-5DDCD4F1AB66}"/>
                </a:ext>
              </a:extLst>
            </p:cNvPr>
            <p:cNvSpPr/>
            <p:nvPr/>
          </p:nvSpPr>
          <p:spPr>
            <a:xfrm rot="5400000" flipV="1">
              <a:off x="2530168" y="-1666161"/>
              <a:ext cx="765635" cy="5523351"/>
            </a:xfrm>
            <a:prstGeom prst="wedgeRoundRectCallout">
              <a:avLst>
                <a:gd name="adj1" fmla="val 7564"/>
                <a:gd name="adj2" fmla="val 63692"/>
                <a:gd name="adj3" fmla="val 16667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2333" y="864681"/>
              <a:ext cx="52742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accent3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b="1" dirty="0" err="1" smtClean="0">
                  <a:solidFill>
                    <a:schemeClr val="accent3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b="1" dirty="0" smtClean="0">
                  <a:solidFill>
                    <a:schemeClr val="accent3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3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cất</a:t>
              </a:r>
              <a:r>
                <a:rPr lang="en-US" sz="2800" b="1" dirty="0">
                  <a:solidFill>
                    <a:schemeClr val="accent3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3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r>
                <a:rPr lang="en-US" sz="2800" b="1" dirty="0">
                  <a:solidFill>
                    <a:schemeClr val="accent3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3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chua</a:t>
              </a:r>
              <a:r>
                <a:rPr lang="en-US" sz="2800" b="1" dirty="0">
                  <a:solidFill>
                    <a:schemeClr val="accent3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chemeClr val="accent3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b="1" dirty="0">
                  <a:solidFill>
                    <a:schemeClr val="accent3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2800" y="1653937"/>
            <a:ext cx="5576132" cy="1036222"/>
            <a:chOff x="6454589" y="2204519"/>
            <a:chExt cx="5576132" cy="1036222"/>
          </a:xfrm>
        </p:grpSpPr>
        <p:sp>
          <p:nvSpPr>
            <p:cNvPr id="32" name="圆角矩形 23">
              <a:extLst>
                <a:ext uri="{FF2B5EF4-FFF2-40B4-BE49-F238E27FC236}">
                  <a16:creationId xmlns:a16="http://schemas.microsoft.com/office/drawing/2014/main" xmlns="" id="{FB892306-BEAE-4BD1-94CD-3AF37A26F868}"/>
                </a:ext>
              </a:extLst>
            </p:cNvPr>
            <p:cNvSpPr/>
            <p:nvPr/>
          </p:nvSpPr>
          <p:spPr>
            <a:xfrm>
              <a:off x="6454589" y="2206895"/>
              <a:ext cx="5576132" cy="1033846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58068" y="2204519"/>
              <a:ext cx="5414849" cy="976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cất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chua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tủ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lạnh</a:t>
              </a:r>
              <a:endPara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12800" y="3167664"/>
            <a:ext cx="5309080" cy="1170686"/>
            <a:chOff x="98529" y="3569122"/>
            <a:chExt cx="5523351" cy="1176282"/>
          </a:xfrm>
        </p:grpSpPr>
        <p:sp>
          <p:nvSpPr>
            <p:cNvPr id="34" name="圆角矩形标注 10">
              <a:extLst>
                <a:ext uri="{FF2B5EF4-FFF2-40B4-BE49-F238E27FC236}">
                  <a16:creationId xmlns:a16="http://schemas.microsoft.com/office/drawing/2014/main" xmlns="" id="{1CA8A348-1131-41B2-95EA-5DDCD4F1AB66}"/>
                </a:ext>
              </a:extLst>
            </p:cNvPr>
            <p:cNvSpPr/>
            <p:nvPr/>
          </p:nvSpPr>
          <p:spPr>
            <a:xfrm rot="5400000" flipV="1">
              <a:off x="2272064" y="1395587"/>
              <a:ext cx="1176282" cy="5523351"/>
            </a:xfrm>
            <a:prstGeom prst="wedgeRoundRectCallout">
              <a:avLst>
                <a:gd name="adj1" fmla="val 7564"/>
                <a:gd name="adj2" fmla="val 63692"/>
                <a:gd name="adj3" fmla="val 16667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6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5049" y="3624796"/>
              <a:ext cx="5421486" cy="1014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kệ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12801" y="4815854"/>
            <a:ext cx="11242450" cy="1623592"/>
            <a:chOff x="5029200" y="306046"/>
            <a:chExt cx="6871447" cy="2874173"/>
          </a:xfrm>
        </p:grpSpPr>
        <p:sp>
          <p:nvSpPr>
            <p:cNvPr id="36" name="圆角矩形 23">
              <a:extLst>
                <a:ext uri="{FF2B5EF4-FFF2-40B4-BE49-F238E27FC236}">
                  <a16:creationId xmlns:a16="http://schemas.microsoft.com/office/drawing/2014/main" xmlns="" id="{8E8DC5A5-5BC4-4363-BF4F-F52FBB350B37}"/>
                </a:ext>
              </a:extLst>
            </p:cNvPr>
            <p:cNvSpPr/>
            <p:nvPr/>
          </p:nvSpPr>
          <p:spPr>
            <a:xfrm>
              <a:off x="5029200" y="306046"/>
              <a:ext cx="6871447" cy="2874173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6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108853" y="463059"/>
              <a:ext cx="6590344" cy="2545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cất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tủ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nhầm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lẫn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hôi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endParaRPr lang="en-US" sz="2800" b="1" dirty="0">
                <a:solidFill>
                  <a:srgbClr val="FF0066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178120" y="3766104"/>
            <a:ext cx="1013879" cy="1284914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0855294" y="4745404"/>
            <a:ext cx="1336706" cy="1694041"/>
          </a:xfrm>
          <a:prstGeom prst="rect">
            <a:avLst/>
          </a:prstGeom>
        </p:spPr>
      </p:pic>
      <p:pic>
        <p:nvPicPr>
          <p:cNvPr id="16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2602132" y="6468382"/>
            <a:ext cx="361667" cy="458349"/>
          </a:xfrm>
          <a:prstGeom prst="rect">
            <a:avLst/>
          </a:prstGeom>
        </p:spPr>
      </p:pic>
      <p:pic>
        <p:nvPicPr>
          <p:cNvPr id="19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1386099" y="6273777"/>
            <a:ext cx="513244" cy="650446"/>
          </a:xfrm>
          <a:prstGeom prst="rect">
            <a:avLst/>
          </a:prstGeom>
        </p:spPr>
      </p:pic>
      <p:pic>
        <p:nvPicPr>
          <p:cNvPr id="17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4120271"/>
            <a:ext cx="753035" cy="9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3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2267807" y="5691342"/>
            <a:ext cx="1072858" cy="1359659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3314866"/>
            <a:ext cx="1411599" cy="1788954"/>
          </a:xfrm>
          <a:prstGeom prst="rect">
            <a:avLst/>
          </a:prstGeom>
        </p:spPr>
      </p:pic>
      <p:pic>
        <p:nvPicPr>
          <p:cNvPr id="30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>
            <a:off x="0" y="4361596"/>
            <a:ext cx="2002971" cy="2538415"/>
          </a:xfrm>
          <a:prstGeom prst="rect">
            <a:avLst/>
          </a:prstGeom>
        </p:spPr>
      </p:pic>
      <p:pic>
        <p:nvPicPr>
          <p:cNvPr id="33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911661" y="5158842"/>
            <a:ext cx="1522490" cy="1929489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15628FF6-AC05-4D35-8C13-5DCC730816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22" y="593645"/>
            <a:ext cx="4704170" cy="5066991"/>
          </a:xfrm>
          <a:prstGeom prst="rect">
            <a:avLst/>
          </a:prstGeom>
        </p:spPr>
      </p:pic>
      <p:sp>
        <p:nvSpPr>
          <p:cNvPr id="36" name="圆角矩形标注 10">
            <a:extLst>
              <a:ext uri="{FF2B5EF4-FFF2-40B4-BE49-F238E27FC236}">
                <a16:creationId xmlns:a16="http://schemas.microsoft.com/office/drawing/2014/main" xmlns="" id="{1CA8A348-1131-41B2-95EA-5DDCD4F1AB66}"/>
              </a:ext>
            </a:extLst>
          </p:cNvPr>
          <p:cNvSpPr/>
          <p:nvPr/>
        </p:nvSpPr>
        <p:spPr>
          <a:xfrm rot="5400000" flipV="1">
            <a:off x="2082671" y="-407338"/>
            <a:ext cx="5328283" cy="8444753"/>
          </a:xfrm>
          <a:prstGeom prst="wedgeRoundRectCallout">
            <a:avLst>
              <a:gd name="adj1" fmla="val 7564"/>
              <a:gd name="adj2" fmla="val 63692"/>
              <a:gd name="adj3" fmla="val 16667"/>
            </a:avLst>
          </a:prstGeom>
          <a:solidFill>
            <a:sysClr val="window" lastClr="FFFFFF">
              <a:alpha val="78000"/>
            </a:sysClr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5476" y="134851"/>
            <a:ext cx="10601830" cy="1077218"/>
            <a:chOff x="296904" y="269834"/>
            <a:chExt cx="9768114" cy="1077218"/>
          </a:xfrm>
        </p:grpSpPr>
        <p:sp>
          <p:nvSpPr>
            <p:cNvPr id="26" name="圆角矩形 29">
              <a:extLst>
                <a:ext uri="{FF2B5EF4-FFF2-40B4-BE49-F238E27FC236}">
                  <a16:creationId xmlns:a16="http://schemas.microsoft.com/office/drawing/2014/main" xmlns="" id="{B2E9BCF1-9B60-4480-AF7C-5C15044B32AD}"/>
                </a:ext>
              </a:extLst>
            </p:cNvPr>
            <p:cNvSpPr/>
            <p:nvPr/>
          </p:nvSpPr>
          <p:spPr>
            <a:xfrm>
              <a:off x="296905" y="269834"/>
              <a:ext cx="9238982" cy="644154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6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6904" y="269834"/>
              <a:ext cx="97681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3200" b="1" dirty="0" err="1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3200" b="1" dirty="0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3200" b="1" dirty="0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tránh</a:t>
              </a:r>
              <a:r>
                <a:rPr lang="en-US" sz="3200" b="1" dirty="0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ngộ</a:t>
              </a:r>
              <a:r>
                <a:rPr lang="en-US" sz="3200" b="1" dirty="0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độc</a:t>
              </a:r>
              <a:r>
                <a:rPr lang="en-US" sz="3200" b="1" dirty="0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 ở </a:t>
              </a:r>
              <a:r>
                <a:rPr lang="en-US" sz="3200" b="1" dirty="0" err="1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3200" b="1" dirty="0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3200" b="1" dirty="0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mình</a:t>
              </a:r>
              <a:endParaRPr lang="en-US" sz="32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5540" y="1381924"/>
            <a:ext cx="7911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-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biết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cách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nào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để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cất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giữ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thức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ăn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qua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đêm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không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hỏng</a:t>
            </a:r>
            <a:r>
              <a:rPr lang="en-US" sz="24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?</a:t>
            </a:r>
            <a:endParaRPr lang="en-US" sz="24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5540" y="2271363"/>
            <a:ext cx="7911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-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Không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nên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để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chung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loại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thức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ăn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với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nhau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cần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tách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riêng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từng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loại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cụ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thể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: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rau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thịt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cá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…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để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bảo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quản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tủ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D149CB"/>
                </a:solidFill>
                <a:latin typeface="UTM Avo" panose="02040603050506020204" pitchFamily="18" charset="0"/>
              </a:rPr>
              <a:t>lạnh</a:t>
            </a:r>
            <a:r>
              <a:rPr lang="en-US" sz="2400" b="1" dirty="0" smtClean="0">
                <a:solidFill>
                  <a:srgbClr val="D149CB"/>
                </a:solidFill>
                <a:latin typeface="UTM Avo" panose="02040603050506020204" pitchFamily="18" charset="0"/>
              </a:rPr>
              <a:t>.</a:t>
            </a:r>
            <a:endParaRPr lang="en-US" sz="2400" b="1" dirty="0">
              <a:solidFill>
                <a:srgbClr val="D149CB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9" y="3706429"/>
            <a:ext cx="3130187" cy="2084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08" y="3399930"/>
            <a:ext cx="3186991" cy="201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441737" y="4951696"/>
            <a:ext cx="750261" cy="950825"/>
          </a:xfrm>
          <a:prstGeom prst="rect">
            <a:avLst/>
          </a:prstGeom>
        </p:spPr>
      </p:pic>
      <p:pic>
        <p:nvPicPr>
          <p:cNvPr id="42" name="图片 39">
            <a:extLst>
              <a:ext uri="{FF2B5EF4-FFF2-40B4-BE49-F238E27FC236}">
                <a16:creationId xmlns:a16="http://schemas.microsoft.com/office/drawing/2014/main" xmlns="" id="{32C73155-1453-44B8-9411-AB5AAD27245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0800000">
            <a:off x="11202850" y="5930995"/>
            <a:ext cx="989150" cy="12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1" animBg="1"/>
      <p:bldP spid="3" grpId="0"/>
      <p:bldP spid="37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921</Words>
  <Application>Microsoft Office PowerPoint</Application>
  <PresentationFormat>Custom</PresentationFormat>
  <Paragraphs>72</Paragraphs>
  <Slides>22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52" baseType="lpstr">
      <vt:lpstr>Arial</vt:lpstr>
      <vt:lpstr>Lora</vt:lpstr>
      <vt:lpstr>#9Slide03 Bebas Neue Bold</vt:lpstr>
      <vt:lpstr>#9Slide03 Arima Madurai Black</vt:lpstr>
      <vt:lpstr>#9Slide05 Bodega Script</vt:lpstr>
      <vt:lpstr>字魂115号-刀刀体</vt:lpstr>
      <vt:lpstr>Open Sans</vt:lpstr>
      <vt:lpstr>Calibri</vt:lpstr>
      <vt:lpstr>Pacifico</vt:lpstr>
      <vt:lpstr>等线</vt:lpstr>
      <vt:lpstr>字魂144号-朗圆体</vt:lpstr>
      <vt:lpstr>#9Slide05 Aphrodite Pro</vt:lpstr>
      <vt:lpstr>Manjari</vt:lpstr>
      <vt:lpstr>Comfortaa Medium</vt:lpstr>
      <vt:lpstr>UTM Novido</vt:lpstr>
      <vt:lpstr>等线 Light</vt:lpstr>
      <vt:lpstr>SVN-Newton</vt:lpstr>
      <vt:lpstr>Patrick Hand</vt:lpstr>
      <vt:lpstr>Alef</vt:lpstr>
      <vt:lpstr>Quicksand Medium</vt:lpstr>
      <vt:lpstr>Times New Roman</vt:lpstr>
      <vt:lpstr>#9Slide07 HoneyCream</vt:lpstr>
      <vt:lpstr>UTM Avo</vt:lpstr>
      <vt:lpstr>#9Slide07 Altus</vt:lpstr>
      <vt:lpstr>Bowlby One SC</vt:lpstr>
      <vt:lpstr>Roboto</vt:lpstr>
      <vt:lpstr>Dosis</vt:lpstr>
      <vt:lpstr>Office 主题​​</vt:lpstr>
      <vt:lpstr>1_Office 主题​​</vt:lpstr>
      <vt:lpstr>Fast Food Digital Menu Board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Mang Non Team</cp:keywords>
  <cp:lastModifiedBy>huy_ctn</cp:lastModifiedBy>
  <cp:revision>70</cp:revision>
  <dcterms:created xsi:type="dcterms:W3CDTF">2022-07-23T01:54:41Z</dcterms:created>
  <dcterms:modified xsi:type="dcterms:W3CDTF">2024-09-18T05:40:06Z</dcterms:modified>
</cp:coreProperties>
</file>