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7" r:id="rId2"/>
    <p:sldId id="259" r:id="rId3"/>
    <p:sldId id="264" r:id="rId4"/>
    <p:sldId id="270" r:id="rId5"/>
    <p:sldId id="274" r:id="rId6"/>
    <p:sldId id="262" r:id="rId7"/>
    <p:sldId id="269" r:id="rId8"/>
    <p:sldId id="265" r:id="rId9"/>
    <p:sldId id="286" r:id="rId10"/>
    <p:sldId id="267" r:id="rId11"/>
    <p:sldId id="266" r:id="rId12"/>
    <p:sldId id="288" r:id="rId13"/>
    <p:sldId id="287" r:id="rId14"/>
    <p:sldId id="289" r:id="rId15"/>
    <p:sldId id="263" r:id="rId16"/>
    <p:sldId id="261" r:id="rId17"/>
    <p:sldId id="284" r:id="rId18"/>
  </p:sldIdLst>
  <p:sldSz cx="12192000" cy="6858000"/>
  <p:notesSz cx="6858000" cy="9144000"/>
  <p:embeddedFontLst>
    <p:embeddedFont>
      <p:font typeface="#9Slide03 AmpleSoft" charset="0"/>
      <p:regular r:id="rId20"/>
    </p:embeddedFont>
    <p:embeddedFont>
      <p:font typeface="Barlow Semi Condensed Light" charset="0"/>
      <p:regular r:id="rId21"/>
      <p:italic r:id="rId22"/>
    </p:embeddedFont>
    <p:embeddedFont>
      <p:font typeface="HP001 4 hàng" pitchFamily="34" charset="0"/>
      <p:regular r:id="rId23"/>
      <p:bold r:id="rId24"/>
    </p:embeddedFont>
    <p:embeddedFont>
      <p:font typeface="#9Slide07 Altus" charset="0"/>
      <p:regular r:id="rId25"/>
    </p:embeddedFont>
    <p:embeddedFont>
      <p:font typeface="#9Slide03 Arima Madurai Black" charset="0"/>
      <p:bold r:id="rId26"/>
    </p:embeddedFont>
    <p:embeddedFont>
      <p:font typeface="#9Slide03 Comfortaa Bold" charset="0"/>
      <p:bold r:id="rId27"/>
    </p:embeddedFont>
    <p:embeddedFont>
      <p:font typeface="#9Slide07 HoneyCream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Joti One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7D3F1-1303-40BD-9222-EBB3CEF0B55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D3A2-A318-4A80-8148-23605604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49A56-FB48-4C2D-A356-CED512BCC5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21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3CF89-91F4-45FB-A589-58532703F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56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40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3CF89-91F4-45FB-A589-58532703F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5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3CF89-91F4-45FB-A589-58532703F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44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144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473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3CF89-91F4-45FB-A589-58532703F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81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D58E725-F800-49F8-ABFF-678280EBC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4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A4DB7A-66E3-4B17-A225-62D51984F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B42791D-75B6-45DB-B226-A1F638874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424EFF0-B65D-43FF-9A07-408F0AAC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6B2561-BBA7-452A-93D7-4D059B1F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FAF2566-608D-486A-B538-C0047C3D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91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C6B861B-0FC4-483E-9640-F6B7A530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8740E4D-E133-4AE4-86C9-FF2BB3637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6720093-3398-4905-9888-E9E07FA38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CB070F3-F510-4889-A47B-48B40F4D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421C71A-D24E-484E-BF61-CA7D1D5E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23CBC60-9D83-41A1-902D-61784AB8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72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EBE626-2605-4874-8078-838B8336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AC9463C-05E8-47C9-BECF-0D2C37F0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6B8EE7C-8D9C-4D37-ACEA-BD67F40FD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B89EE7D-F632-4EFD-B76B-6CF55C047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A3FCCC6-62B4-4582-A72F-25ECF62FF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492654F-3935-4465-B304-8F5E30DF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8BC6BDE-C689-408C-AAF6-9FCAB03D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3FFFEE8-A489-41B7-BBFC-E769A680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9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BB7148-3A3D-4987-8825-06974901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33BA413-E8E2-4E45-9E48-49B95CA0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F01863A-88F5-4D76-A22F-A69514FD9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CBF2B95-1490-4A54-9D09-C9993917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76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E720068-97D4-457C-84F0-F8D54237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96103E5-B1B2-4639-8CB3-08475B1E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69E1530-555F-450F-BC29-26A413F6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53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33AE78-3B7F-45D1-847E-151D3115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41163B7-115E-46D9-9564-0BC697E53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CD0192B-732E-46C6-BD1D-E37C87EAF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F6B61AB-F1D5-4055-816F-FBDAB38EB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DF011EB-1AA6-4251-9388-451B2744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682E208-EEA3-47B6-B991-9B73E4E2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847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C6D68E3-7569-4FF4-B1C2-47D264124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6DFB2BE4-15BD-44C8-8618-175E44D43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7E06B96-FBFF-47B3-BEB3-5B1959020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51E693F-869B-4E1A-880A-C6AEFEF3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AE334EF-6D08-4E00-831B-6FA6253A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872DC9B-F900-403B-B8B4-7A705639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82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44703B-1325-43AF-9ED1-CF79BD5A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45332B5-7A36-4D55-9358-39C318279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E09789-58C0-46C4-80A1-5F9A2B03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338B545-16A2-41A0-954C-5CB5DD7B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8A9D18F-F014-4904-ACB0-1DF4D372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164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BDE31C78-DD35-462E-A394-4A5E509AC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4E1C9E2-091C-4397-8570-02B8A5E59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29B1E74-08FC-448A-BEEB-5479BD31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467B5D8-D3C0-4F9D-A0CF-0481897C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C43689-5811-409C-BFC9-A302A8ED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56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9D58E725-F800-49F8-ABFF-678280EBC3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1">
            <a:extLst>
              <a:ext uri="{FF2B5EF4-FFF2-40B4-BE49-F238E27FC236}">
                <a16:creationId xmlns:a16="http://schemas.microsoft.com/office/drawing/2014/main" xmlns="" id="{5BEA446E-B1EE-46AE-ACB7-2D03A32D5ABD}"/>
              </a:ext>
            </a:extLst>
          </p:cNvPr>
          <p:cNvSpPr/>
          <p:nvPr userDrawn="1"/>
        </p:nvSpPr>
        <p:spPr>
          <a:xfrm>
            <a:off x="168165" y="276999"/>
            <a:ext cx="11855669" cy="6432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B1A658E-D444-4D20-B517-C2B50F971D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" y="346841"/>
            <a:ext cx="756857" cy="11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6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9D58E725-F800-49F8-ABFF-678280EBC3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1">
            <a:extLst>
              <a:ext uri="{FF2B5EF4-FFF2-40B4-BE49-F238E27FC236}">
                <a16:creationId xmlns:a16="http://schemas.microsoft.com/office/drawing/2014/main" xmlns="" id="{5BEA446E-B1EE-46AE-ACB7-2D03A32D5ABD}"/>
              </a:ext>
            </a:extLst>
          </p:cNvPr>
          <p:cNvSpPr/>
          <p:nvPr userDrawn="1"/>
        </p:nvSpPr>
        <p:spPr>
          <a:xfrm>
            <a:off x="168165" y="276999"/>
            <a:ext cx="11855669" cy="6432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B1A658E-D444-4D20-B517-C2B50F971D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" y="346841"/>
            <a:ext cx="756857" cy="11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D58E725-F800-49F8-ABFF-678280EBC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BEA446E-B1EE-46AE-ACB7-2D03A32D5ABD}"/>
              </a:ext>
            </a:extLst>
          </p:cNvPr>
          <p:cNvSpPr/>
          <p:nvPr userDrawn="1"/>
        </p:nvSpPr>
        <p:spPr>
          <a:xfrm>
            <a:off x="168165" y="276999"/>
            <a:ext cx="11855669" cy="6432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B1A658E-D444-4D20-B517-C2B50F971D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" y="346841"/>
            <a:ext cx="756857" cy="111935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11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D58E725-F800-49F8-ABFF-678280EBC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BEA446E-B1EE-46AE-ACB7-2D03A32D5ABD}"/>
              </a:ext>
            </a:extLst>
          </p:cNvPr>
          <p:cNvSpPr/>
          <p:nvPr userDrawn="1"/>
        </p:nvSpPr>
        <p:spPr>
          <a:xfrm>
            <a:off x="168166" y="212835"/>
            <a:ext cx="11855669" cy="6432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B1A658E-D444-4D20-B517-C2B50F971D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" y="346841"/>
            <a:ext cx="756857" cy="111935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D58E725-F800-49F8-ABFF-678280EBC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BEA446E-B1EE-46AE-ACB7-2D03A32D5ABD}"/>
              </a:ext>
            </a:extLst>
          </p:cNvPr>
          <p:cNvSpPr/>
          <p:nvPr userDrawn="1"/>
        </p:nvSpPr>
        <p:spPr>
          <a:xfrm>
            <a:off x="168166" y="212835"/>
            <a:ext cx="11855669" cy="6432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B1A658E-D444-4D20-B517-C2B50F971D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" y="346841"/>
            <a:ext cx="756857" cy="111935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D58E725-F800-49F8-ABFF-678280EBC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BEA446E-B1EE-46AE-ACB7-2D03A32D5ABD}"/>
              </a:ext>
            </a:extLst>
          </p:cNvPr>
          <p:cNvSpPr/>
          <p:nvPr userDrawn="1"/>
        </p:nvSpPr>
        <p:spPr>
          <a:xfrm>
            <a:off x="168166" y="212835"/>
            <a:ext cx="11855669" cy="6432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7824670-CAC3-47B3-BD9A-0E44B5F77A54}"/>
              </a:ext>
            </a:extLst>
          </p:cNvPr>
          <p:cNvSpPr/>
          <p:nvPr userDrawn="1"/>
        </p:nvSpPr>
        <p:spPr>
          <a:xfrm>
            <a:off x="1061335" y="370490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srgbClr val="FF5447"/>
                </a:solidFill>
                <a:effectLst>
                  <a:outerShdw dist="38100" dir="2700000" algn="tl" rotWithShape="0">
                    <a:prstClr val="white"/>
                  </a:outerShdw>
                </a:effectLst>
                <a:uLnTx/>
                <a:uFillTx/>
                <a:latin typeface="汉仪字研卡通W" panose="00020600040101010101" pitchFamily="18" charset="-122"/>
                <a:ea typeface="汉仪字研卡通W" panose="00020600040101010101" pitchFamily="18" charset="-122"/>
                <a:cs typeface="+mn-ea"/>
                <a:sym typeface="+mn-lt"/>
              </a:rPr>
              <a:t>分发礼物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B1A658E-D444-4D20-B517-C2B50F971D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" y="346841"/>
            <a:ext cx="756857" cy="111935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79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7824670-CAC3-47B3-BD9A-0E44B5F77A54}"/>
              </a:ext>
            </a:extLst>
          </p:cNvPr>
          <p:cNvSpPr/>
          <p:nvPr userDrawn="1"/>
        </p:nvSpPr>
        <p:spPr>
          <a:xfrm>
            <a:off x="1061335" y="370490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srgbClr val="FF5447"/>
                </a:solidFill>
                <a:effectLst>
                  <a:outerShdw dist="38100" dir="2700000" algn="tl" rotWithShape="0">
                    <a:prstClr val="white"/>
                  </a:outerShdw>
                </a:effectLst>
                <a:uLnTx/>
                <a:uFillTx/>
                <a:latin typeface="汉仪字研卡通W" panose="00020600040101010101" pitchFamily="18" charset="-122"/>
                <a:ea typeface="汉仪字研卡通W" panose="00020600040101010101" pitchFamily="18" charset="-122"/>
                <a:cs typeface="+mn-ea"/>
                <a:sym typeface="+mn-lt"/>
              </a:rPr>
              <a:t>合影留念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B1A658E-D444-4D20-B517-C2B50F971D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" y="346841"/>
            <a:ext cx="756857" cy="111935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0" y="0"/>
            <a:ext cx="12673263" cy="6858000"/>
            <a:chOff x="0" y="0"/>
            <a:chExt cx="12673263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9D58E725-F800-49F8-ABFF-678280EBC3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5BEA446E-B1EE-46AE-ACB7-2D03A32D5ABD}"/>
                </a:ext>
              </a:extLst>
            </p:cNvPr>
            <p:cNvSpPr/>
            <p:nvPr userDrawn="1"/>
          </p:nvSpPr>
          <p:spPr>
            <a:xfrm>
              <a:off x="168166" y="212835"/>
              <a:ext cx="11855669" cy="6432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 panose="020F0502020204030204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11434812" y="0"/>
              <a:ext cx="1238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#9Slide07 Altus" pitchFamily="2" charset="0"/>
                  <a:ea typeface="+mn-ea"/>
                  <a:cs typeface="+mn-cs"/>
                </a:rPr>
                <a:t>MĂNG NON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85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32EC10-89FF-424D-9D0E-20AF37B2B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FC4D98C-37E6-49F5-B824-590E60375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F4BF7D-F8C0-4283-8E75-10ECF6B3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47A9570-F0E9-4A71-87AA-2557DE02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0F89310-B26D-4B92-9020-28C539E5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21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9303" y="-20051487"/>
            <a:ext cx="1190663" cy="2024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925" y="-20051488"/>
            <a:ext cx="1190663" cy="202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8640" y="24906513"/>
            <a:ext cx="1190663" cy="202474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62" y="24383997"/>
            <a:ext cx="119066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em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4D63560C-44B1-4FD7-AC4C-CDD5FE7DF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" y="525589"/>
            <a:ext cx="11001830" cy="58068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1ECB48C-D519-46FF-A568-CF7A9C7EA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24" y="2046514"/>
            <a:ext cx="3638889" cy="48114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3D2BAAF-7DD2-463E-B9AE-7F63A31B31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1143" cy="47339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7BEEB4E-10AD-45DE-81BE-BEE55DB6F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649"/>
            <a:ext cx="12192000" cy="14478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EE07BCF-9C40-4C33-BC51-C4970B29F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49371"/>
            <a:ext cx="2680482" cy="19086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F52AF3E-99E1-4FE3-B70E-0DC0C72C5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4" y="520006"/>
            <a:ext cx="11001830" cy="58068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C48C90A-C4BE-42D1-991A-37DC3B66C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" y="4103453"/>
            <a:ext cx="1354744" cy="216988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83E46581-09EF-4BE9-AB2A-772DB6D95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0702" y="2891890"/>
            <a:ext cx="4384543" cy="34518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9798D05-A4C2-4E27-869E-CED090D3AC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90" y="972458"/>
            <a:ext cx="1089045" cy="199571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0733313D-E548-4D51-918C-9EC0A0D025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233" y="3429000"/>
            <a:ext cx="3679767" cy="36797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FF9837C-D960-4781-B980-4E4F11275D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361" y="5340811"/>
            <a:ext cx="2683774" cy="151718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F91F5A62-286C-45C7-BB61-1817AE0031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3" y="0"/>
            <a:ext cx="2793685" cy="3889829"/>
          </a:xfrm>
          <a:prstGeom prst="rect">
            <a:avLst/>
          </a:prstGeom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1B14DDDC-90B7-43AD-9265-D386E0BC2D75}"/>
              </a:ext>
            </a:extLst>
          </p:cNvPr>
          <p:cNvGrpSpPr/>
          <p:nvPr/>
        </p:nvGrpSpPr>
        <p:grpSpPr>
          <a:xfrm>
            <a:off x="2904832" y="1471959"/>
            <a:ext cx="3487487" cy="895016"/>
            <a:chOff x="2928904" y="1012347"/>
            <a:chExt cx="7542704" cy="1624654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="" id="{DA047385-C60E-4052-9A40-79128FFD6D2B}"/>
                </a:ext>
              </a:extLst>
            </p:cNvPr>
            <p:cNvGrpSpPr/>
            <p:nvPr/>
          </p:nvGrpSpPr>
          <p:grpSpPr>
            <a:xfrm>
              <a:off x="2928904" y="1012347"/>
              <a:ext cx="1700756" cy="1492665"/>
              <a:chOff x="2014912" y="1146847"/>
              <a:chExt cx="2116870" cy="1857867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xmlns="" id="{044C66B2-1877-4303-A3F1-4D7B1863A496}"/>
                  </a:ext>
                </a:extLst>
              </p:cNvPr>
              <p:cNvSpPr/>
              <p:nvPr/>
            </p:nvSpPr>
            <p:spPr>
              <a:xfrm>
                <a:off x="2108427" y="1271559"/>
                <a:ext cx="1562100" cy="1562100"/>
              </a:xfrm>
              <a:prstGeom prst="ellipse">
                <a:avLst/>
              </a:prstGeom>
              <a:gradFill>
                <a:gsLst>
                  <a:gs pos="0">
                    <a:srgbClr val="FF6457"/>
                  </a:gs>
                  <a:gs pos="100000">
                    <a:srgbClr val="FF5447"/>
                  </a:gs>
                </a:gsLst>
                <a:lin ang="5400000" scaled="1"/>
              </a:gra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10006005-1091-4A89-8877-25CCF0872058}"/>
                  </a:ext>
                </a:extLst>
              </p:cNvPr>
              <p:cNvSpPr txBox="1"/>
              <p:nvPr/>
            </p:nvSpPr>
            <p:spPr>
              <a:xfrm>
                <a:off x="2014912" y="1146847"/>
                <a:ext cx="2116870" cy="1857867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T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896916C2-9530-4C41-BB33-026014D9CCBC}"/>
                </a:ext>
              </a:extLst>
            </p:cNvPr>
            <p:cNvGrpSpPr/>
            <p:nvPr/>
          </p:nvGrpSpPr>
          <p:grpSpPr>
            <a:xfrm>
              <a:off x="4507798" y="1038169"/>
              <a:ext cx="1724121" cy="1492665"/>
              <a:chOff x="2108427" y="1173527"/>
              <a:chExt cx="2145952" cy="1857866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xmlns="" id="{404E426B-294E-4578-A2A3-D6C060722FC7}"/>
                  </a:ext>
                </a:extLst>
              </p:cNvPr>
              <p:cNvSpPr/>
              <p:nvPr/>
            </p:nvSpPr>
            <p:spPr>
              <a:xfrm>
                <a:off x="2108427" y="1271559"/>
                <a:ext cx="1562100" cy="1562100"/>
              </a:xfrm>
              <a:prstGeom prst="ellipse">
                <a:avLst/>
              </a:prstGeom>
              <a:solidFill>
                <a:schemeClr val="accent5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="" id="{89B7D449-F453-4D0B-AB03-509B60285763}"/>
                  </a:ext>
                </a:extLst>
              </p:cNvPr>
              <p:cNvSpPr txBox="1"/>
              <p:nvPr/>
            </p:nvSpPr>
            <p:spPr>
              <a:xfrm>
                <a:off x="2137509" y="1173527"/>
                <a:ext cx="2116870" cy="1857866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I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FF020CE9-FBBF-4B9F-8427-5791A784E5A9}"/>
                </a:ext>
              </a:extLst>
            </p:cNvPr>
            <p:cNvGrpSpPr/>
            <p:nvPr/>
          </p:nvGrpSpPr>
          <p:grpSpPr>
            <a:xfrm>
              <a:off x="5843893" y="1144334"/>
              <a:ext cx="1700755" cy="1492667"/>
              <a:chOff x="2228732" y="1651440"/>
              <a:chExt cx="2116869" cy="1857868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xmlns="" id="{E6526A6C-B6FD-48B9-8A27-992AFF283A1C}"/>
                  </a:ext>
                </a:extLst>
              </p:cNvPr>
              <p:cNvSpPr/>
              <p:nvPr/>
            </p:nvSpPr>
            <p:spPr>
              <a:xfrm>
                <a:off x="2431237" y="1664865"/>
                <a:ext cx="1562100" cy="1562100"/>
              </a:xfrm>
              <a:prstGeom prst="ellipse">
                <a:avLst/>
              </a:prstGeom>
              <a:solidFill>
                <a:srgbClr val="FF5447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="" id="{C1A4BC2F-545B-49DE-9352-61E7FEDD6AEE}"/>
                  </a:ext>
                </a:extLst>
              </p:cNvPr>
              <p:cNvSpPr txBox="1"/>
              <p:nvPr/>
            </p:nvSpPr>
            <p:spPr>
              <a:xfrm>
                <a:off x="2228732" y="1651440"/>
                <a:ext cx="2116869" cy="1857868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3200" b="0" noProof="0" dirty="0">
                    <a:solidFill>
                      <a:prstClr val="white"/>
                    </a:solidFill>
                    <a:effectLst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Ế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xmlns="" id="{4960D264-1867-4A4F-9AC3-432D4406180C}"/>
                </a:ext>
              </a:extLst>
            </p:cNvPr>
            <p:cNvGrpSpPr/>
            <p:nvPr/>
          </p:nvGrpSpPr>
          <p:grpSpPr>
            <a:xfrm>
              <a:off x="8770852" y="1105251"/>
              <a:ext cx="1700756" cy="1492667"/>
              <a:chOff x="1969682" y="1220887"/>
              <a:chExt cx="2116870" cy="1857867"/>
            </a:xfrm>
          </p:grpSpPr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xmlns="" id="{ABB82177-BD1F-4402-9761-090F45D4D55E}"/>
                  </a:ext>
                </a:extLst>
              </p:cNvPr>
              <p:cNvSpPr/>
              <p:nvPr/>
            </p:nvSpPr>
            <p:spPr>
              <a:xfrm>
                <a:off x="2259237" y="1358885"/>
                <a:ext cx="1562100" cy="1562099"/>
              </a:xfrm>
              <a:prstGeom prst="ellipse">
                <a:avLst/>
              </a:prstGeom>
              <a:gradFill>
                <a:gsLst>
                  <a:gs pos="0">
                    <a:srgbClr val="FF6457"/>
                  </a:gs>
                  <a:gs pos="100000">
                    <a:srgbClr val="FF5447"/>
                  </a:gs>
                </a:gsLst>
                <a:lin ang="5400000" scaled="1"/>
              </a:gra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xmlns="" id="{53456B70-5571-445A-89C5-B8E9BE32BC0A}"/>
                  </a:ext>
                </a:extLst>
              </p:cNvPr>
              <p:cNvSpPr txBox="1"/>
              <p:nvPr/>
            </p:nvSpPr>
            <p:spPr>
              <a:xfrm>
                <a:off x="1969682" y="1220887"/>
                <a:ext cx="2116870" cy="1857867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G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="" id="{0F69C320-5791-42C2-9E4B-A25055CA6770}"/>
                </a:ext>
              </a:extLst>
            </p:cNvPr>
            <p:cNvGrpSpPr/>
            <p:nvPr/>
          </p:nvGrpSpPr>
          <p:grpSpPr>
            <a:xfrm>
              <a:off x="7385497" y="1052973"/>
              <a:ext cx="1700756" cy="1492665"/>
              <a:chOff x="2095177" y="1191952"/>
              <a:chExt cx="2116870" cy="1857866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xmlns="" id="{AF6D3A43-D894-4353-882F-BB331FE2C570}"/>
                  </a:ext>
                </a:extLst>
              </p:cNvPr>
              <p:cNvSpPr/>
              <p:nvPr/>
            </p:nvSpPr>
            <p:spPr>
              <a:xfrm>
                <a:off x="2285194" y="1337313"/>
                <a:ext cx="1562100" cy="1562100"/>
              </a:xfrm>
              <a:prstGeom prst="ellipse">
                <a:avLst/>
              </a:prstGeom>
              <a:solidFill>
                <a:schemeClr val="accent5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xmlns="" id="{3106EB68-6758-4127-A8BE-87A97FDA5EC8}"/>
                  </a:ext>
                </a:extLst>
              </p:cNvPr>
              <p:cNvSpPr txBox="1"/>
              <p:nvPr/>
            </p:nvSpPr>
            <p:spPr>
              <a:xfrm>
                <a:off x="2095177" y="1191952"/>
                <a:ext cx="2116870" cy="1857866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N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5DF36E6-AC5C-47FD-92F8-44361118CC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71"/>
            <a:ext cx="2217949" cy="3280229"/>
          </a:xfrm>
          <a:prstGeom prst="rect">
            <a:avLst/>
          </a:prstGeom>
        </p:spPr>
      </p:pic>
      <p:grpSp>
        <p:nvGrpSpPr>
          <p:cNvPr id="44" name="组合 52">
            <a:extLst>
              <a:ext uri="{FF2B5EF4-FFF2-40B4-BE49-F238E27FC236}">
                <a16:creationId xmlns:a16="http://schemas.microsoft.com/office/drawing/2014/main" xmlns="" id="{1B14DDDC-90B7-43AD-9265-D386E0BC2D75}"/>
              </a:ext>
            </a:extLst>
          </p:cNvPr>
          <p:cNvGrpSpPr/>
          <p:nvPr/>
        </p:nvGrpSpPr>
        <p:grpSpPr>
          <a:xfrm>
            <a:off x="6599649" y="1484126"/>
            <a:ext cx="2914839" cy="861127"/>
            <a:chOff x="2826113" y="1009827"/>
            <a:chExt cx="6304187" cy="1563135"/>
          </a:xfrm>
        </p:grpSpPr>
        <p:grpSp>
          <p:nvGrpSpPr>
            <p:cNvPr id="45" name="组合 28">
              <a:extLst>
                <a:ext uri="{FF2B5EF4-FFF2-40B4-BE49-F238E27FC236}">
                  <a16:creationId xmlns:a16="http://schemas.microsoft.com/office/drawing/2014/main" xmlns="" id="{DA047385-C60E-4052-9A40-79128FFD6D2B}"/>
                </a:ext>
              </a:extLst>
            </p:cNvPr>
            <p:cNvGrpSpPr/>
            <p:nvPr/>
          </p:nvGrpSpPr>
          <p:grpSpPr>
            <a:xfrm>
              <a:off x="2826113" y="1044861"/>
              <a:ext cx="1700756" cy="1492665"/>
              <a:chOff x="1886972" y="1187316"/>
              <a:chExt cx="2116870" cy="1857867"/>
            </a:xfrm>
          </p:grpSpPr>
          <p:sp>
            <p:nvSpPr>
              <p:cNvPr id="73" name="椭圆 29">
                <a:extLst>
                  <a:ext uri="{FF2B5EF4-FFF2-40B4-BE49-F238E27FC236}">
                    <a16:creationId xmlns:a16="http://schemas.microsoft.com/office/drawing/2014/main" xmlns="" id="{044C66B2-1877-4303-A3F1-4D7B1863A496}"/>
                  </a:ext>
                </a:extLst>
              </p:cNvPr>
              <p:cNvSpPr/>
              <p:nvPr/>
            </p:nvSpPr>
            <p:spPr>
              <a:xfrm>
                <a:off x="2108427" y="1271559"/>
                <a:ext cx="1562100" cy="1562100"/>
              </a:xfrm>
              <a:prstGeom prst="ellipse">
                <a:avLst/>
              </a:prstGeom>
              <a:gradFill>
                <a:gsLst>
                  <a:gs pos="0">
                    <a:srgbClr val="FF6457"/>
                  </a:gs>
                  <a:gs pos="100000">
                    <a:srgbClr val="FF5447"/>
                  </a:gs>
                </a:gsLst>
                <a:lin ang="5400000" scaled="1"/>
              </a:gra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74" name="文本框 30">
                <a:extLst>
                  <a:ext uri="{FF2B5EF4-FFF2-40B4-BE49-F238E27FC236}">
                    <a16:creationId xmlns:a16="http://schemas.microsoft.com/office/drawing/2014/main" xmlns="" id="{10006005-1091-4A89-8877-25CCF0872058}"/>
                  </a:ext>
                </a:extLst>
              </p:cNvPr>
              <p:cNvSpPr txBox="1"/>
              <p:nvPr/>
            </p:nvSpPr>
            <p:spPr>
              <a:xfrm>
                <a:off x="1886972" y="1187316"/>
                <a:ext cx="2116870" cy="1857867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V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46" name="组合 37">
              <a:extLst>
                <a:ext uri="{FF2B5EF4-FFF2-40B4-BE49-F238E27FC236}">
                  <a16:creationId xmlns:a16="http://schemas.microsoft.com/office/drawing/2014/main" xmlns="" id="{896916C2-9530-4C41-BB33-026014D9CCBC}"/>
                </a:ext>
              </a:extLst>
            </p:cNvPr>
            <p:cNvGrpSpPr/>
            <p:nvPr/>
          </p:nvGrpSpPr>
          <p:grpSpPr>
            <a:xfrm>
              <a:off x="4507798" y="1009827"/>
              <a:ext cx="1714700" cy="1492665"/>
              <a:chOff x="2108427" y="1138250"/>
              <a:chExt cx="2134226" cy="1857866"/>
            </a:xfrm>
          </p:grpSpPr>
          <p:sp>
            <p:nvSpPr>
              <p:cNvPr id="71" name="椭圆 38">
                <a:extLst>
                  <a:ext uri="{FF2B5EF4-FFF2-40B4-BE49-F238E27FC236}">
                    <a16:creationId xmlns:a16="http://schemas.microsoft.com/office/drawing/2014/main" xmlns="" id="{404E426B-294E-4578-A2A3-D6C060722FC7}"/>
                  </a:ext>
                </a:extLst>
              </p:cNvPr>
              <p:cNvSpPr/>
              <p:nvPr/>
            </p:nvSpPr>
            <p:spPr>
              <a:xfrm>
                <a:off x="2108427" y="1271559"/>
                <a:ext cx="1562100" cy="1562100"/>
              </a:xfrm>
              <a:prstGeom prst="ellipse">
                <a:avLst/>
              </a:prstGeom>
              <a:solidFill>
                <a:schemeClr val="accent5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72" name="文本框 39">
                <a:extLst>
                  <a:ext uri="{FF2B5EF4-FFF2-40B4-BE49-F238E27FC236}">
                    <a16:creationId xmlns:a16="http://schemas.microsoft.com/office/drawing/2014/main" xmlns="" id="{89B7D449-F453-4D0B-AB03-509B60285763}"/>
                  </a:ext>
                </a:extLst>
              </p:cNvPr>
              <p:cNvSpPr txBox="1"/>
              <p:nvPr/>
            </p:nvSpPr>
            <p:spPr>
              <a:xfrm>
                <a:off x="2125783" y="1138250"/>
                <a:ext cx="2116870" cy="1857866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I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54" name="组合 40">
              <a:extLst>
                <a:ext uri="{FF2B5EF4-FFF2-40B4-BE49-F238E27FC236}">
                  <a16:creationId xmlns:a16="http://schemas.microsoft.com/office/drawing/2014/main" xmlns="" id="{FF020CE9-FBBF-4B9F-8427-5791A784E5A9}"/>
                </a:ext>
              </a:extLst>
            </p:cNvPr>
            <p:cNvGrpSpPr/>
            <p:nvPr/>
          </p:nvGrpSpPr>
          <p:grpSpPr>
            <a:xfrm>
              <a:off x="5828338" y="1080295"/>
              <a:ext cx="1700755" cy="1492667"/>
              <a:chOff x="2209371" y="1571732"/>
              <a:chExt cx="2116869" cy="1857868"/>
            </a:xfrm>
          </p:grpSpPr>
          <p:sp>
            <p:nvSpPr>
              <p:cNvPr id="69" name="椭圆 41">
                <a:extLst>
                  <a:ext uri="{FF2B5EF4-FFF2-40B4-BE49-F238E27FC236}">
                    <a16:creationId xmlns:a16="http://schemas.microsoft.com/office/drawing/2014/main" xmlns="" id="{E6526A6C-B6FD-48B9-8A27-992AFF283A1C}"/>
                  </a:ext>
                </a:extLst>
              </p:cNvPr>
              <p:cNvSpPr/>
              <p:nvPr/>
            </p:nvSpPr>
            <p:spPr>
              <a:xfrm>
                <a:off x="2431237" y="1664865"/>
                <a:ext cx="1562100" cy="1562100"/>
              </a:xfrm>
              <a:prstGeom prst="ellipse">
                <a:avLst/>
              </a:prstGeom>
              <a:solidFill>
                <a:srgbClr val="FF5447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70" name="文本框 42">
                <a:extLst>
                  <a:ext uri="{FF2B5EF4-FFF2-40B4-BE49-F238E27FC236}">
                    <a16:creationId xmlns:a16="http://schemas.microsoft.com/office/drawing/2014/main" xmlns="" id="{C1A4BC2F-545B-49DE-9352-61E7FEDD6AEE}"/>
                  </a:ext>
                </a:extLst>
              </p:cNvPr>
              <p:cNvSpPr txBox="1"/>
              <p:nvPr/>
            </p:nvSpPr>
            <p:spPr>
              <a:xfrm>
                <a:off x="2209371" y="1571732"/>
                <a:ext cx="2116869" cy="1857868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3200" b="0" noProof="0" dirty="0">
                    <a:solidFill>
                      <a:prstClr val="white"/>
                    </a:solidFill>
                    <a:effectLst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Ệ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64" name="组合 49">
              <a:extLst>
                <a:ext uri="{FF2B5EF4-FFF2-40B4-BE49-F238E27FC236}">
                  <a16:creationId xmlns:a16="http://schemas.microsoft.com/office/drawing/2014/main" xmlns="" id="{0F69C320-5791-42C2-9E4B-A25055CA6770}"/>
                </a:ext>
              </a:extLst>
            </p:cNvPr>
            <p:cNvGrpSpPr/>
            <p:nvPr/>
          </p:nvGrpSpPr>
          <p:grpSpPr>
            <a:xfrm>
              <a:off x="7429544" y="1030838"/>
              <a:ext cx="1700756" cy="1492665"/>
              <a:chOff x="2150002" y="1164401"/>
              <a:chExt cx="2116870" cy="1857866"/>
            </a:xfrm>
          </p:grpSpPr>
          <p:sp>
            <p:nvSpPr>
              <p:cNvPr id="65" name="椭圆 50">
                <a:extLst>
                  <a:ext uri="{FF2B5EF4-FFF2-40B4-BE49-F238E27FC236}">
                    <a16:creationId xmlns:a16="http://schemas.microsoft.com/office/drawing/2014/main" xmlns="" id="{AF6D3A43-D894-4353-882F-BB331FE2C570}"/>
                  </a:ext>
                </a:extLst>
              </p:cNvPr>
              <p:cNvSpPr/>
              <p:nvPr/>
            </p:nvSpPr>
            <p:spPr>
              <a:xfrm>
                <a:off x="2286691" y="1311495"/>
                <a:ext cx="1562100" cy="1562099"/>
              </a:xfrm>
              <a:prstGeom prst="ellipse">
                <a:avLst/>
              </a:prstGeom>
              <a:solidFill>
                <a:schemeClr val="accent5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66" name="文本框 51">
                <a:extLst>
                  <a:ext uri="{FF2B5EF4-FFF2-40B4-BE49-F238E27FC236}">
                    <a16:creationId xmlns:a16="http://schemas.microsoft.com/office/drawing/2014/main" xmlns="" id="{3106EB68-6758-4127-A8BE-87A97FDA5EC8}"/>
                  </a:ext>
                </a:extLst>
              </p:cNvPr>
              <p:cNvSpPr txBox="1"/>
              <p:nvPr/>
            </p:nvSpPr>
            <p:spPr>
              <a:xfrm>
                <a:off x="2150002" y="1164401"/>
                <a:ext cx="2116870" cy="1857866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T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</p:grpSp>
      <p:sp>
        <p:nvSpPr>
          <p:cNvPr id="75" name="Google Shape;266;p25"/>
          <p:cNvSpPr txBox="1">
            <a:spLocks/>
          </p:cNvSpPr>
          <p:nvPr/>
        </p:nvSpPr>
        <p:spPr>
          <a:xfrm>
            <a:off x="4139962" y="2485055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Chính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tả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&amp;S Graceland" panose="02040603050506020204" pitchFamily="18" charset="0"/>
            </a:endParaRPr>
          </a:p>
        </p:txBody>
      </p:sp>
      <p:sp>
        <p:nvSpPr>
          <p:cNvPr id="76" name="Google Shape;266;p25">
            <a:extLst>
              <a:ext uri="{FF2B5EF4-FFF2-40B4-BE49-F238E27FC236}">
                <a16:creationId xmlns:a16="http://schemas.microsoft.com/office/drawing/2014/main" xmlns="" id="{E5086E45-72BB-4204-BCF8-EBC7E5E8CC75}"/>
              </a:ext>
            </a:extLst>
          </p:cNvPr>
          <p:cNvSpPr txBox="1">
            <a:spLocks/>
          </p:cNvSpPr>
          <p:nvPr/>
        </p:nvSpPr>
        <p:spPr>
          <a:xfrm>
            <a:off x="1412464" y="2892546"/>
            <a:ext cx="36345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en-US" sz="4400" b="1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Spring" panose="02040603050506020204" pitchFamily="18" charset="0"/>
              </a:rPr>
              <a:t>Nghe</a:t>
            </a:r>
            <a:r>
              <a:rPr lang="en-US" sz="4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Spring" panose="02040603050506020204" pitchFamily="18" charset="0"/>
              </a:rPr>
              <a:t> – </a:t>
            </a:r>
            <a:r>
              <a:rPr lang="en-US" sz="4400" b="1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Spring" panose="02040603050506020204" pitchFamily="18" charset="0"/>
              </a:rPr>
              <a:t>viết</a:t>
            </a:r>
            <a:endParaRPr lang="en-US" sz="4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UTM Spring" panose="02040603050506020204" pitchFamily="18" charset="0"/>
            </a:endParaRPr>
          </a:p>
        </p:txBody>
      </p:sp>
      <p:sp>
        <p:nvSpPr>
          <p:cNvPr id="85" name="Google Shape;265;p25"/>
          <p:cNvSpPr txBox="1">
            <a:spLocks/>
          </p:cNvSpPr>
          <p:nvPr/>
        </p:nvSpPr>
        <p:spPr>
          <a:xfrm>
            <a:off x="2172098" y="4657952"/>
            <a:ext cx="6409930" cy="250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vi-VN" sz="102800" dirty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 GIỜ HỌC</a:t>
            </a:r>
          </a:p>
        </p:txBody>
      </p:sp>
      <p:sp>
        <p:nvSpPr>
          <p:cNvPr id="86" name="Google Shape;265;p25">
            <a:extLst>
              <a:ext uri="{FF2B5EF4-FFF2-40B4-BE49-F238E27FC236}">
                <a16:creationId xmlns:a16="http://schemas.microsoft.com/office/drawing/2014/main" xmlns="" id="{BA3A8FEE-E83F-418A-89BE-1300D3AF023D}"/>
              </a:ext>
            </a:extLst>
          </p:cNvPr>
          <p:cNvSpPr txBox="1">
            <a:spLocks/>
          </p:cNvSpPr>
          <p:nvPr/>
        </p:nvSpPr>
        <p:spPr>
          <a:xfrm>
            <a:off x="2165270" y="4673618"/>
            <a:ext cx="6405345" cy="253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vi-VN" sz="1028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 GIỜ HỌC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683" y="5473121"/>
            <a:ext cx="736580" cy="12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  <p:bldP spid="76" grpId="0"/>
      <p:bldP spid="85" grpId="0"/>
      <p:bldP spid="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762DA1A-7FFF-4FA6-B57E-E438DF463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24" y="2046514"/>
            <a:ext cx="3638889" cy="481148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B104553-10C4-4B76-AE24-E8453CBC6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1143" cy="4733950"/>
          </a:xfrm>
          <a:prstGeom prst="rect">
            <a:avLst/>
          </a:prstGeom>
          <a:noFill/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46E4313-A45F-49BA-8D90-B98BEE2A7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1" y="703353"/>
            <a:ext cx="10580098" cy="56967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414F70B-C28C-4BDC-821B-22586D5B9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" y="414779"/>
            <a:ext cx="2217949" cy="32802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F9BF2B63-0F63-490E-85C4-AEE7589332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30" y="548640"/>
            <a:ext cx="4571970" cy="35994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EB6B690-2B83-485A-AE9F-245D51280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39" y="0"/>
            <a:ext cx="1982113" cy="2759825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9E80715B-D589-439E-9DAA-8797DA7BBCDB}"/>
              </a:ext>
            </a:extLst>
          </p:cNvPr>
          <p:cNvCxnSpPr>
            <a:cxnSpLocks/>
          </p:cNvCxnSpPr>
          <p:nvPr/>
        </p:nvCxnSpPr>
        <p:spPr>
          <a:xfrm>
            <a:off x="2217881" y="4774198"/>
            <a:ext cx="4690919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81E93DF5-7453-4E50-A78E-B6C92FA7458C}"/>
              </a:ext>
            </a:extLst>
          </p:cNvPr>
          <p:cNvSpPr txBox="1"/>
          <p:nvPr/>
        </p:nvSpPr>
        <p:spPr>
          <a:xfrm>
            <a:off x="3815430" y="1792551"/>
            <a:ext cx="1358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 spc="-150">
                <a:solidFill>
                  <a:srgbClr val="FF5447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汉仪字研卡通W" panose="00020600040101010101" pitchFamily="18" charset="-122"/>
                <a:ea typeface="汉仪字研卡通W" panose="00020600040101010101" pitchFamily="18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-150" normalizeH="0" baseline="0" noProof="0" dirty="0">
                <a:ln>
                  <a:noFill/>
                </a:ln>
                <a:solidFill>
                  <a:srgbClr val="FF5447"/>
                </a:solidFill>
                <a:effectLst>
                  <a:outerShdw dist="38100" dir="2700000" algn="tl" rotWithShape="0">
                    <a:prstClr val="white"/>
                  </a:outerShdw>
                </a:effectLst>
                <a:uLnTx/>
                <a:uFillTx/>
                <a:ea typeface="汉仪字研卡通W" panose="00020600040101010101" pitchFamily="18" charset="-122"/>
                <a:sym typeface="+mn-lt"/>
              </a:rPr>
              <a:t>04</a:t>
            </a:r>
            <a:endParaRPr kumimoji="0" lang="zh-CN" altLang="en-US" sz="7200" b="1" i="0" u="none" strike="noStrike" kern="1200" cap="none" spc="-150" normalizeH="0" baseline="0" noProof="0" dirty="0">
              <a:ln>
                <a:noFill/>
              </a:ln>
              <a:solidFill>
                <a:srgbClr val="FF5447"/>
              </a:solidFill>
              <a:effectLst>
                <a:outerShdw dist="38100" dir="2700000" algn="tl" rotWithShape="0">
                  <a:prstClr val="white"/>
                </a:outerShdw>
              </a:effectLst>
              <a:uLnTx/>
              <a:uFillTx/>
              <a:ea typeface="汉仪字研卡通W" panose="00020600040101010101" pitchFamily="18" charset="-122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219DDC3-9C94-4612-9E85-BD3B94035C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91" y="2823222"/>
            <a:ext cx="4526466" cy="3232669"/>
          </a:xfrm>
          <a:prstGeom prst="rect">
            <a:avLst/>
          </a:prstGeom>
        </p:spPr>
      </p:pic>
      <p:sp>
        <p:nvSpPr>
          <p:cNvPr id="13" name="Google Shape;897;p31"/>
          <p:cNvSpPr txBox="1">
            <a:spLocks/>
          </p:cNvSpPr>
          <p:nvPr/>
        </p:nvSpPr>
        <p:spPr>
          <a:xfrm>
            <a:off x="1903155" y="2009408"/>
            <a:ext cx="5320369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zh-CN" sz="8800" dirty="0">
                <a:solidFill>
                  <a:srgbClr val="C00000"/>
                </a:solidFill>
                <a:latin typeface="UTM Pierre" panose="02040603050506020204" pitchFamily="18" charset="0"/>
                <a:ea typeface="字魂27号-布丁体" panose="00000500000000000000" pitchFamily="2" charset="-122"/>
              </a:rPr>
              <a:t>Bài tập</a:t>
            </a:r>
            <a:endParaRPr lang="en-US" altLang="zh-CN" sz="8800" dirty="0">
              <a:solidFill>
                <a:srgbClr val="C00000"/>
              </a:solidFill>
              <a:latin typeface="UTM Pierre" panose="02040603050506020204" pitchFamily="18" charset="0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05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F4B438-E080-4F53-B2CA-DB41A1ECA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7215" y="809888"/>
            <a:ext cx="6048112" cy="60481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51458BA-EC3B-413F-8BB5-A58D3F57B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r="9195"/>
          <a:stretch/>
        </p:blipFill>
        <p:spPr>
          <a:xfrm>
            <a:off x="856260" y="1044535"/>
            <a:ext cx="5055809" cy="442609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837822" y="1565562"/>
            <a:ext cx="1790876" cy="1015663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Bài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 2</a:t>
            </a:r>
          </a:p>
        </p:txBody>
      </p:sp>
      <p:sp>
        <p:nvSpPr>
          <p:cNvPr id="23" name="文本框 2"/>
          <p:cNvSpPr txBox="1"/>
          <p:nvPr/>
        </p:nvSpPr>
        <p:spPr>
          <a:xfrm>
            <a:off x="6087853" y="2447889"/>
            <a:ext cx="4466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Tìm chữ cái còn thiếu trong bảng. Học thuộc tên các chữ cái.</a:t>
            </a:r>
            <a:endParaRPr lang="it-IT" altLang="zh-CN" sz="3600" b="1" dirty="0">
              <a:solidFill>
                <a:srgbClr val="00206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22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ADC5E2F3-C9F3-424A-BF87-16A42822B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275" y="-757382"/>
            <a:ext cx="10027944" cy="886946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99915"/>
              </p:ext>
            </p:extLst>
          </p:nvPr>
        </p:nvGraphicFramePr>
        <p:xfrm>
          <a:off x="4257965" y="1948102"/>
          <a:ext cx="6502401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7467">
                  <a:extLst>
                    <a:ext uri="{9D8B030D-6E8A-4147-A177-3AD203B41FA5}">
                      <a16:colId xmlns:a16="http://schemas.microsoft.com/office/drawing/2014/main" xmlns="" val="3231008517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xmlns="" val="1365530140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xmlns="" val="144946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Số</a:t>
                      </a:r>
                      <a:r>
                        <a:rPr lang="vi-VN" sz="3200" baseline="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thứ tự</a:t>
                      </a:r>
                      <a:endParaRPr lang="en-US" sz="32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Chữ</a:t>
                      </a:r>
                      <a:r>
                        <a:rPr lang="vi-VN" sz="3200" baseline="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cái</a:t>
                      </a:r>
                      <a:endParaRPr lang="en-US" sz="32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Tên</a:t>
                      </a:r>
                      <a:r>
                        <a:rPr lang="vi-VN" sz="3200" baseline="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chữ cái</a:t>
                      </a:r>
                      <a:endParaRPr lang="en-US" sz="32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549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pê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116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21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003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22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e-rờ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624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23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sì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849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24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3487163"/>
                  </a:ext>
                </a:extLst>
              </a:tr>
            </a:tbl>
          </a:graphicData>
        </a:graphic>
      </p:graphicFrame>
      <p:pic>
        <p:nvPicPr>
          <p:cNvPr id="5" name="图片 17">
            <a:extLst>
              <a:ext uri="{FF2B5EF4-FFF2-40B4-BE49-F238E27FC236}">
                <a16:creationId xmlns:a16="http://schemas.microsoft.com/office/drawing/2014/main" xmlns="" id="{AEE48AE5-426F-44E4-8B28-8B098F6ABE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6781" y="2087419"/>
            <a:ext cx="3887355" cy="3887355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xmlns="" id="{77BEEB4E-10AD-45DE-81BE-BEE55DB6F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410135"/>
            <a:ext cx="12192000" cy="1447865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7EE07BCF-9C40-4C33-BC51-C4970B29F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934857"/>
            <a:ext cx="2680482" cy="1908629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xmlns="" id="{8FF9837C-D960-4781-B980-4E4F11275D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52" y="5326297"/>
            <a:ext cx="2683774" cy="1517188"/>
          </a:xfrm>
          <a:prstGeom prst="rect">
            <a:avLst/>
          </a:prstGeom>
        </p:spPr>
      </p:pic>
      <p:pic>
        <p:nvPicPr>
          <p:cNvPr id="9" name="图片 18">
            <a:extLst>
              <a:ext uri="{FF2B5EF4-FFF2-40B4-BE49-F238E27FC236}">
                <a16:creationId xmlns:a16="http://schemas.microsoft.com/office/drawing/2014/main" xmlns="" id="{79798D05-A4C2-4E27-869E-CED090D3AC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616" y="246825"/>
            <a:ext cx="1089045" cy="19957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85048" y="522006"/>
            <a:ext cx="1790876" cy="1015663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Bài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56155" y="4838047"/>
            <a:ext cx="72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ADC5E2F3-C9F3-424A-BF87-16A42822B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275" y="-757382"/>
            <a:ext cx="10027944" cy="886946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87606"/>
              </p:ext>
            </p:extLst>
          </p:nvPr>
        </p:nvGraphicFramePr>
        <p:xfrm>
          <a:off x="4257965" y="1948102"/>
          <a:ext cx="6502401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7467">
                  <a:extLst>
                    <a:ext uri="{9D8B030D-6E8A-4147-A177-3AD203B41FA5}">
                      <a16:colId xmlns:a16="http://schemas.microsoft.com/office/drawing/2014/main" xmlns="" val="3231008517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xmlns="" val="1365530140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xmlns="" val="144946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Số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thứ tự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Chữ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cái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Tên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chữ cái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549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25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116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26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003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27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vê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624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28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ích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xì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849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29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dài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3487163"/>
                  </a:ext>
                </a:extLst>
              </a:tr>
            </a:tbl>
          </a:graphicData>
        </a:graphic>
      </p:graphicFrame>
      <p:pic>
        <p:nvPicPr>
          <p:cNvPr id="5" name="图片 18">
            <a:extLst>
              <a:ext uri="{FF2B5EF4-FFF2-40B4-BE49-F238E27FC236}">
                <a16:creationId xmlns:a16="http://schemas.microsoft.com/office/drawing/2014/main" xmlns="" id="{47A1C9AB-B199-4DEE-8655-78051F0E0D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2607" y="2613891"/>
            <a:ext cx="4739730" cy="3989165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xmlns="" id="{77BEEB4E-10AD-45DE-81BE-BEE55DB6F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410135"/>
            <a:ext cx="12192000" cy="1447865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7EE07BCF-9C40-4C33-BC51-C4970B29F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934857"/>
            <a:ext cx="2680482" cy="1908629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xmlns="" id="{8FF9837C-D960-4781-B980-4E4F11275D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52" y="5326297"/>
            <a:ext cx="2683774" cy="15171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94709" y="2482775"/>
            <a:ext cx="72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0952" y="3654067"/>
            <a:ext cx="72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6155" y="4838047"/>
            <a:ext cx="72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5048" y="522006"/>
            <a:ext cx="1790876" cy="1015663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Bài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108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948929" y="1257345"/>
            <a:ext cx="1790876" cy="1015663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Bài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 </a:t>
            </a:r>
            <a:r>
              <a:rPr lang="vi-VN" sz="6000" b="1" dirty="0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3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UTM Azuki" panose="02040603050506020204" pitchFamily="18" charset="0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AD5799FE-318B-4264-B17C-0AA4247AA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819" y="1565562"/>
            <a:ext cx="4972050" cy="4972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00665" y="2343427"/>
            <a:ext cx="5087405" cy="3416320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Sắp xếp tên các bạn dưới đây theo đúng thứ tự trong bảng chữ cái. Viết lại tên các bạn theo thứ tự đã sắp xếp.</a:t>
            </a:r>
            <a:endParaRPr lang="it-IT" altLang="zh-CN" sz="3600" b="1" dirty="0">
              <a:solidFill>
                <a:srgbClr val="00206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785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5690CD2-0E7D-460E-AEBF-3CC74F238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3937" b="21256"/>
          <a:stretch/>
        </p:blipFill>
        <p:spPr>
          <a:xfrm>
            <a:off x="633231" y="594360"/>
            <a:ext cx="11041614" cy="269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1173850" y="3136037"/>
            <a:ext cx="2414167" cy="1556644"/>
            <a:chOff x="1321632" y="3967310"/>
            <a:chExt cx="2414167" cy="1556644"/>
          </a:xfrm>
        </p:grpSpPr>
        <p:pic>
          <p:nvPicPr>
            <p:cNvPr id="19" name="图片 7">
              <a:extLst>
                <a:ext uri="{FF2B5EF4-FFF2-40B4-BE49-F238E27FC236}">
                  <a16:creationId xmlns:a16="http://schemas.microsoft.com/office/drawing/2014/main" xmlns="" id="{5D7CC16C-0605-4583-A0AB-281B4F398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7303"/>
            <a:stretch/>
          </p:blipFill>
          <p:spPr>
            <a:xfrm rot="21182847">
              <a:off x="1407285" y="3967310"/>
              <a:ext cx="2328514" cy="1556644"/>
            </a:xfrm>
            <a:prstGeom prst="rect">
              <a:avLst/>
            </a:prstGeom>
          </p:spPr>
        </p:pic>
        <p:sp>
          <p:nvSpPr>
            <p:cNvPr id="20" name="文本框 9">
              <a:extLst>
                <a:ext uri="{FF2B5EF4-FFF2-40B4-BE49-F238E27FC236}">
                  <a16:creationId xmlns:a16="http://schemas.microsoft.com/office/drawing/2014/main" xmlns="" id="{AD032BAE-432A-43E9-B285-A0C818EBE7EE}"/>
                </a:ext>
              </a:extLst>
            </p:cNvPr>
            <p:cNvSpPr txBox="1"/>
            <p:nvPr/>
          </p:nvSpPr>
          <p:spPr>
            <a:xfrm>
              <a:off x="1321632" y="4516285"/>
              <a:ext cx="2296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000" b="1" dirty="0">
                  <a:solidFill>
                    <a:schemeClr val="tx2">
                      <a:lumMod val="50000"/>
                    </a:schemeClr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Sơn</a:t>
              </a:r>
              <a:endParaRPr lang="zh-CN" altLang="en-US" sz="4000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24786" y="3242460"/>
            <a:ext cx="2414167" cy="1556644"/>
            <a:chOff x="3472568" y="4073733"/>
            <a:chExt cx="2414167" cy="1556644"/>
          </a:xfrm>
        </p:grpSpPr>
        <p:pic>
          <p:nvPicPr>
            <p:cNvPr id="21" name="图片 7">
              <a:extLst>
                <a:ext uri="{FF2B5EF4-FFF2-40B4-BE49-F238E27FC236}">
                  <a16:creationId xmlns:a16="http://schemas.microsoft.com/office/drawing/2014/main" xmlns="" id="{5D7CC16C-0605-4583-A0AB-281B4F398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7303"/>
            <a:stretch/>
          </p:blipFill>
          <p:spPr>
            <a:xfrm rot="21182847">
              <a:off x="3558221" y="4073733"/>
              <a:ext cx="2328514" cy="1556644"/>
            </a:xfrm>
            <a:prstGeom prst="rect">
              <a:avLst/>
            </a:prstGeom>
          </p:spPr>
        </p:pic>
        <p:sp>
          <p:nvSpPr>
            <p:cNvPr id="22" name="文本框 9">
              <a:extLst>
                <a:ext uri="{FF2B5EF4-FFF2-40B4-BE49-F238E27FC236}">
                  <a16:creationId xmlns:a16="http://schemas.microsoft.com/office/drawing/2014/main" xmlns="" id="{AD032BAE-432A-43E9-B285-A0C818EBE7EE}"/>
                </a:ext>
              </a:extLst>
            </p:cNvPr>
            <p:cNvSpPr txBox="1"/>
            <p:nvPr/>
          </p:nvSpPr>
          <p:spPr>
            <a:xfrm>
              <a:off x="3472568" y="4622708"/>
              <a:ext cx="2296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000" b="1" dirty="0">
                  <a:solidFill>
                    <a:srgbClr val="C00000"/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Xuân</a:t>
              </a:r>
              <a:endParaRPr lang="zh-CN" altLang="en-US" sz="4000" b="1" dirty="0">
                <a:solidFill>
                  <a:srgbClr val="C00000"/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5429" y="3278806"/>
            <a:ext cx="2414167" cy="1556644"/>
            <a:chOff x="5543211" y="4110079"/>
            <a:chExt cx="2414167" cy="1556644"/>
          </a:xfrm>
        </p:grpSpPr>
        <p:pic>
          <p:nvPicPr>
            <p:cNvPr id="23" name="图片 7">
              <a:extLst>
                <a:ext uri="{FF2B5EF4-FFF2-40B4-BE49-F238E27FC236}">
                  <a16:creationId xmlns:a16="http://schemas.microsoft.com/office/drawing/2014/main" xmlns="" id="{5D7CC16C-0605-4583-A0AB-281B4F398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7303"/>
            <a:stretch/>
          </p:blipFill>
          <p:spPr>
            <a:xfrm rot="21182847">
              <a:off x="5628864" y="4110079"/>
              <a:ext cx="2328514" cy="1556644"/>
            </a:xfrm>
            <a:prstGeom prst="rect">
              <a:avLst/>
            </a:prstGeom>
          </p:spPr>
        </p:pic>
        <p:sp>
          <p:nvSpPr>
            <p:cNvPr id="24" name="文本框 9">
              <a:extLst>
                <a:ext uri="{FF2B5EF4-FFF2-40B4-BE49-F238E27FC236}">
                  <a16:creationId xmlns:a16="http://schemas.microsoft.com/office/drawing/2014/main" xmlns="" id="{AD032BAE-432A-43E9-B285-A0C818EBE7EE}"/>
                </a:ext>
              </a:extLst>
            </p:cNvPr>
            <p:cNvSpPr txBox="1"/>
            <p:nvPr/>
          </p:nvSpPr>
          <p:spPr>
            <a:xfrm>
              <a:off x="5543211" y="4659054"/>
              <a:ext cx="2296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000" b="1" dirty="0">
                  <a:solidFill>
                    <a:schemeClr val="tx2">
                      <a:lumMod val="50000"/>
                    </a:schemeClr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Quân</a:t>
              </a:r>
              <a:endParaRPr lang="zh-CN" altLang="en-US" sz="4000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97481" y="3315152"/>
            <a:ext cx="2414167" cy="1556644"/>
            <a:chOff x="7345263" y="4146425"/>
            <a:chExt cx="2414167" cy="1556644"/>
          </a:xfrm>
        </p:grpSpPr>
        <p:pic>
          <p:nvPicPr>
            <p:cNvPr id="25" name="图片 7">
              <a:extLst>
                <a:ext uri="{FF2B5EF4-FFF2-40B4-BE49-F238E27FC236}">
                  <a16:creationId xmlns:a16="http://schemas.microsoft.com/office/drawing/2014/main" xmlns="" id="{5D7CC16C-0605-4583-A0AB-281B4F398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7303"/>
            <a:stretch/>
          </p:blipFill>
          <p:spPr>
            <a:xfrm rot="21182847">
              <a:off x="7430916" y="4146425"/>
              <a:ext cx="2328514" cy="1556644"/>
            </a:xfrm>
            <a:prstGeom prst="rect">
              <a:avLst/>
            </a:prstGeom>
          </p:spPr>
        </p:pic>
        <p:sp>
          <p:nvSpPr>
            <p:cNvPr id="26" name="文本框 9">
              <a:extLst>
                <a:ext uri="{FF2B5EF4-FFF2-40B4-BE49-F238E27FC236}">
                  <a16:creationId xmlns:a16="http://schemas.microsoft.com/office/drawing/2014/main" xmlns="" id="{AD032BAE-432A-43E9-B285-A0C818EBE7EE}"/>
                </a:ext>
              </a:extLst>
            </p:cNvPr>
            <p:cNvSpPr txBox="1"/>
            <p:nvPr/>
          </p:nvSpPr>
          <p:spPr>
            <a:xfrm>
              <a:off x="7345263" y="4695400"/>
              <a:ext cx="2296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000" b="1" dirty="0">
                  <a:solidFill>
                    <a:schemeClr val="tx2">
                      <a:lumMod val="50000"/>
                    </a:schemeClr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Tuấn</a:t>
              </a:r>
              <a:endParaRPr lang="zh-CN" altLang="en-US" sz="4000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58950" y="3348267"/>
            <a:ext cx="2414167" cy="1556644"/>
            <a:chOff x="9206732" y="4179540"/>
            <a:chExt cx="2414167" cy="1556644"/>
          </a:xfrm>
        </p:grpSpPr>
        <p:pic>
          <p:nvPicPr>
            <p:cNvPr id="27" name="图片 7">
              <a:extLst>
                <a:ext uri="{FF2B5EF4-FFF2-40B4-BE49-F238E27FC236}">
                  <a16:creationId xmlns:a16="http://schemas.microsoft.com/office/drawing/2014/main" xmlns="" id="{5D7CC16C-0605-4583-A0AB-281B4F398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7303"/>
            <a:stretch/>
          </p:blipFill>
          <p:spPr>
            <a:xfrm rot="21182847">
              <a:off x="9292385" y="4179540"/>
              <a:ext cx="2328514" cy="1556644"/>
            </a:xfrm>
            <a:prstGeom prst="rect">
              <a:avLst/>
            </a:prstGeom>
          </p:spPr>
        </p:pic>
        <p:sp>
          <p:nvSpPr>
            <p:cNvPr id="28" name="文本框 9">
              <a:extLst>
                <a:ext uri="{FF2B5EF4-FFF2-40B4-BE49-F238E27FC236}">
                  <a16:creationId xmlns:a16="http://schemas.microsoft.com/office/drawing/2014/main" xmlns="" id="{AD032BAE-432A-43E9-B285-A0C818EBE7EE}"/>
                </a:ext>
              </a:extLst>
            </p:cNvPr>
            <p:cNvSpPr txBox="1"/>
            <p:nvPr/>
          </p:nvSpPr>
          <p:spPr>
            <a:xfrm>
              <a:off x="9206732" y="4728515"/>
              <a:ext cx="2296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000" b="1" dirty="0">
                  <a:solidFill>
                    <a:srgbClr val="C00000"/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Vân</a:t>
              </a:r>
              <a:endParaRPr lang="zh-CN" altLang="en-US" sz="4000" b="1" dirty="0">
                <a:solidFill>
                  <a:srgbClr val="C00000"/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sp>
        <p:nvSpPr>
          <p:cNvPr id="8" name="Curved Right Arrow 7"/>
          <p:cNvSpPr/>
          <p:nvPr/>
        </p:nvSpPr>
        <p:spPr>
          <a:xfrm>
            <a:off x="385516" y="4038955"/>
            <a:ext cx="672260" cy="1581167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9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36953 0.21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13477 0.248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19609 0.2381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1944 0.252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43516 0.285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C5E2F3-C9F3-424A-BF87-16A42822B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3752" y="526193"/>
            <a:ext cx="5511999" cy="55119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7000305-2627-42CB-AADD-711092185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3118" y="1535187"/>
            <a:ext cx="5511999" cy="5511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4836" y="3561728"/>
            <a:ext cx="3278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-Làm bài tập trong VBT</a:t>
            </a:r>
            <a:endParaRPr lang="it-IT" altLang="zh-CN" sz="3600" b="1" dirty="0">
              <a:solidFill>
                <a:srgbClr val="00206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0296" y="2682027"/>
            <a:ext cx="3278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-Chuẩn bị bài tiếp theo</a:t>
            </a:r>
            <a:endParaRPr lang="it-IT" altLang="zh-CN" sz="3600" b="1" dirty="0">
              <a:solidFill>
                <a:srgbClr val="00206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10" name="Google Shape;897;p31"/>
          <p:cNvSpPr txBox="1">
            <a:spLocks/>
          </p:cNvSpPr>
          <p:nvPr/>
        </p:nvSpPr>
        <p:spPr>
          <a:xfrm>
            <a:off x="1275082" y="43856"/>
            <a:ext cx="5320369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zh-CN" sz="8800" dirty="0">
                <a:solidFill>
                  <a:srgbClr val="C00000"/>
                </a:solidFill>
                <a:latin typeface="UTM Pierre" panose="02040603050506020204" pitchFamily="18" charset="0"/>
                <a:ea typeface="字魂27号-布丁体" panose="00000500000000000000" pitchFamily="2" charset="-122"/>
              </a:rPr>
              <a:t>Dặn dò</a:t>
            </a:r>
            <a:endParaRPr lang="en-US" altLang="zh-CN" sz="8800" dirty="0">
              <a:solidFill>
                <a:srgbClr val="C00000"/>
              </a:solidFill>
              <a:latin typeface="UTM Pierre" panose="02040603050506020204" pitchFamily="18" charset="0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13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4D63560C-44B1-4FD7-AC4C-CDD5FE7DF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" y="525589"/>
            <a:ext cx="11001830" cy="58068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1ECB48C-D519-46FF-A568-CF7A9C7EA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24" y="2046514"/>
            <a:ext cx="3638889" cy="48114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3D2BAAF-7DD2-463E-B9AE-7F63A31B31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1143" cy="47339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7BEEB4E-10AD-45DE-81BE-BEE55DB6F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649"/>
            <a:ext cx="12192000" cy="14478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EE07BCF-9C40-4C33-BC51-C4970B29F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49371"/>
            <a:ext cx="2680482" cy="19086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F52AF3E-99E1-4FE3-B70E-0DC0C72C5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" y="525590"/>
            <a:ext cx="11001830" cy="58068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C48C90A-C4BE-42D1-991A-37DC3B66C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3" y="4149502"/>
            <a:ext cx="1354744" cy="216988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83E46581-09EF-4BE9-AB2A-772DB6D95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0702" y="2891890"/>
            <a:ext cx="4384543" cy="34518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9798D05-A4C2-4E27-869E-CED090D3AC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90" y="972458"/>
            <a:ext cx="1089045" cy="199571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0733313D-E548-4D51-918C-9EC0A0D025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233" y="3429000"/>
            <a:ext cx="3679767" cy="36797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FF9837C-D960-4781-B980-4E4F11275D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361" y="5340811"/>
            <a:ext cx="2683774" cy="151718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F91F5A62-286C-45C7-BB61-1817AE0031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3" y="0"/>
            <a:ext cx="2793685" cy="38898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5DF36E6-AC5C-47FD-92F8-44361118CC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71"/>
            <a:ext cx="2217949" cy="3280229"/>
          </a:xfrm>
          <a:prstGeom prst="rect">
            <a:avLst/>
          </a:prstGeom>
        </p:spPr>
      </p:pic>
      <p:pic>
        <p:nvPicPr>
          <p:cNvPr id="44" name="图片 14">
            <a:extLst>
              <a:ext uri="{FF2B5EF4-FFF2-40B4-BE49-F238E27FC236}">
                <a16:creationId xmlns:a16="http://schemas.microsoft.com/office/drawing/2014/main" xmlns="" id="{77BEEB4E-10AD-45DE-81BE-BEE55DB6F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988"/>
            <a:ext cx="12192000" cy="1447865"/>
          </a:xfrm>
          <a:prstGeom prst="rect">
            <a:avLst/>
          </a:prstGeom>
        </p:spPr>
      </p:pic>
      <p:pic>
        <p:nvPicPr>
          <p:cNvPr id="45" name="图片 12">
            <a:extLst>
              <a:ext uri="{FF2B5EF4-FFF2-40B4-BE49-F238E27FC236}">
                <a16:creationId xmlns:a16="http://schemas.microsoft.com/office/drawing/2014/main" xmlns="" id="{7EE07BCF-9C40-4C33-BC51-C4970B29F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57710"/>
            <a:ext cx="2680482" cy="1908629"/>
          </a:xfrm>
          <a:prstGeom prst="rect">
            <a:avLst/>
          </a:prstGeom>
        </p:spPr>
      </p:pic>
      <p:pic>
        <p:nvPicPr>
          <p:cNvPr id="46" name="图片 10">
            <a:extLst>
              <a:ext uri="{FF2B5EF4-FFF2-40B4-BE49-F238E27FC236}">
                <a16:creationId xmlns:a16="http://schemas.microsoft.com/office/drawing/2014/main" xmlns="" id="{8FF9837C-D960-4781-B980-4E4F11275D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361" y="5349150"/>
            <a:ext cx="2683774" cy="151718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 rot="20743106">
            <a:off x="1356266" y="1511550"/>
            <a:ext cx="9300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Bustamalaka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571500">
                  <a:solidFill>
                    <a:srgbClr val="E7E6E6">
                      <a:lumMod val="10000"/>
                    </a:srgbClr>
                  </a:solidFill>
                </a:ln>
                <a:solidFill>
                  <a:prstClr val="black">
                    <a:alpha val="0"/>
                  </a:prstClr>
                </a:solidFill>
                <a:effectLst>
                  <a:outerShdw blurRad="50800" dist="50800" dir="5400000" sx="1000" sy="1000" algn="ctr" rotWithShape="0">
                    <a:prstClr val="black"/>
                  </a:outerShdw>
                </a:effectLst>
                <a:uLnTx/>
                <a:uFillTx/>
                <a:latin typeface="UTM Guanine" panose="02040603050506020204" pitchFamily="18" charset="0"/>
                <a:ea typeface="+mn-ea"/>
                <a:cs typeface="+mn-cs"/>
              </a:rPr>
              <a:t>CHÚC</a:t>
            </a:r>
            <a:r>
              <a:rPr kumimoji="0" lang="vi-VN" sz="8800" b="0" i="0" u="none" strike="noStrike" kern="1200" cap="none" spc="0" normalizeH="0" noProof="0" dirty="0">
                <a:ln w="571500">
                  <a:solidFill>
                    <a:srgbClr val="E7E6E6">
                      <a:lumMod val="10000"/>
                    </a:srgbClr>
                  </a:solidFill>
                </a:ln>
                <a:solidFill>
                  <a:prstClr val="black">
                    <a:alpha val="0"/>
                  </a:prstClr>
                </a:solidFill>
                <a:effectLst>
                  <a:outerShdw blurRad="50800" dist="50800" dir="5400000" sx="1000" sy="1000" algn="ctr" rotWithShape="0">
                    <a:prstClr val="black"/>
                  </a:outerShdw>
                </a:effectLst>
                <a:uLnTx/>
                <a:uFillTx/>
                <a:latin typeface="UTM Guanine" panose="02040603050506020204" pitchFamily="18" charset="0"/>
                <a:ea typeface="+mn-ea"/>
                <a:cs typeface="+mn-cs"/>
              </a:rPr>
              <a:t> CÁC EM HỌC TỐT!</a:t>
            </a:r>
            <a:endParaRPr kumimoji="0" lang="en-US" sz="8800" b="0" i="0" u="none" strike="noStrike" kern="1200" cap="none" spc="0" normalizeH="0" baseline="0" noProof="0" dirty="0">
              <a:ln w="571500">
                <a:solidFill>
                  <a:srgbClr val="E7E6E6">
                    <a:lumMod val="10000"/>
                  </a:srgbClr>
                </a:solidFill>
              </a:ln>
              <a:solidFill>
                <a:prstClr val="black">
                  <a:alpha val="0"/>
                </a:prstClr>
              </a:solidFill>
              <a:effectLst>
                <a:outerShdw blurRad="50800" dist="50800" dir="5400000" sx="1000" sy="1000" algn="ctr" rotWithShape="0">
                  <a:prstClr val="black"/>
                </a:outerShdw>
              </a:effectLst>
              <a:uLnTx/>
              <a:uFillTx/>
              <a:latin typeface="UTM Guanine" panose="02040603050506020204" pitchFamily="18" charset="0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 rot="20743106">
            <a:off x="1361636" y="1882611"/>
            <a:ext cx="94687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800" dirty="0">
                <a:solidFill>
                  <a:srgbClr val="FFC000">
                    <a:lumMod val="60000"/>
                    <a:lumOff val="40000"/>
                  </a:srgbClr>
                </a:solidFill>
                <a:latin typeface="UTM Guanine" panose="02040603050506020204" pitchFamily="18" charset="0"/>
              </a:rPr>
              <a:t>CHÚC CÁC EM HỌC TỐT!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UTM Guanine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762DA1A-7FFF-4FA6-B57E-E438DF463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24" y="2046514"/>
            <a:ext cx="3638889" cy="481148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B104553-10C4-4B76-AE24-E8453CBC6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1143" cy="4733950"/>
          </a:xfrm>
          <a:prstGeom prst="rect">
            <a:avLst/>
          </a:prstGeom>
          <a:noFill/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46E4313-A45F-49BA-8D90-B98BEE2A7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5" y="548640"/>
            <a:ext cx="10580098" cy="56967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406AFF9-8106-47B3-806E-56604C5D95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91" y="2823222"/>
            <a:ext cx="4526466" cy="32326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414F70B-C28C-4BDC-821B-22586D5B92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" y="414779"/>
            <a:ext cx="2217949" cy="32802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F9BF2B63-0F63-490E-85C4-AEE7589332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30" y="548640"/>
            <a:ext cx="4571970" cy="35994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EB6B690-2B83-485A-AE9F-245D512807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39" y="0"/>
            <a:ext cx="1982113" cy="27598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A4914C8-075B-4B9A-BF4E-FFED1E1CDB4E}"/>
              </a:ext>
            </a:extLst>
          </p:cNvPr>
          <p:cNvSpPr txBox="1"/>
          <p:nvPr/>
        </p:nvSpPr>
        <p:spPr>
          <a:xfrm>
            <a:off x="3815430" y="1792551"/>
            <a:ext cx="1358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 spc="-150">
                <a:solidFill>
                  <a:srgbClr val="FF5447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汉仪字研卡通W" panose="00020600040101010101" pitchFamily="18" charset="-122"/>
                <a:ea typeface="汉仪字研卡通W" panose="00020600040101010101" pitchFamily="18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-150" normalizeH="0" baseline="0" noProof="0" dirty="0">
                <a:ln>
                  <a:noFill/>
                </a:ln>
                <a:solidFill>
                  <a:srgbClr val="FF5447"/>
                </a:solidFill>
                <a:effectLst>
                  <a:outerShdw dist="38100" dir="2700000" algn="tl" rotWithShape="0">
                    <a:prstClr val="white"/>
                  </a:outerShdw>
                </a:effectLst>
                <a:uLnTx/>
                <a:uFillTx/>
                <a:ea typeface="汉仪字研卡通W" panose="00020600040101010101" pitchFamily="18" charset="-122"/>
                <a:sym typeface="+mn-lt"/>
              </a:rPr>
              <a:t>01</a:t>
            </a:r>
            <a:endParaRPr kumimoji="0" lang="zh-CN" altLang="en-US" sz="7200" b="1" i="0" u="none" strike="noStrike" kern="1200" cap="none" spc="-150" normalizeH="0" baseline="0" noProof="0" dirty="0">
              <a:ln>
                <a:noFill/>
              </a:ln>
              <a:solidFill>
                <a:srgbClr val="FF5447"/>
              </a:solidFill>
              <a:effectLst>
                <a:outerShdw dist="38100" dir="2700000" algn="tl" rotWithShape="0">
                  <a:prstClr val="white"/>
                </a:outerShdw>
              </a:effectLst>
              <a:uLnTx/>
              <a:uFillTx/>
              <a:ea typeface="汉仪字研卡通W" panose="00020600040101010101" pitchFamily="18" charset="-122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CAF691BF-A51B-4A90-BCD6-BD346500884C}"/>
              </a:ext>
            </a:extLst>
          </p:cNvPr>
          <p:cNvCxnSpPr>
            <a:cxnSpLocks/>
          </p:cNvCxnSpPr>
          <p:nvPr/>
        </p:nvCxnSpPr>
        <p:spPr>
          <a:xfrm>
            <a:off x="2217881" y="4774198"/>
            <a:ext cx="4690919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051394" y="1393794"/>
            <a:ext cx="233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t>https://www.ypppt.com/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14" name="Google Shape;897;p31"/>
          <p:cNvSpPr txBox="1">
            <a:spLocks/>
          </p:cNvSpPr>
          <p:nvPr/>
        </p:nvSpPr>
        <p:spPr>
          <a:xfrm>
            <a:off x="1479197" y="2269213"/>
            <a:ext cx="6367800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zh-CN" sz="8800" dirty="0">
                <a:solidFill>
                  <a:srgbClr val="C00000"/>
                </a:solidFill>
                <a:latin typeface="UTM Pierre" panose="02040603050506020204" pitchFamily="18" charset="0"/>
                <a:ea typeface="字魂27号-布丁体" panose="00000500000000000000" pitchFamily="2" charset="-122"/>
              </a:rPr>
              <a:t>Tìm hiểu bài</a:t>
            </a:r>
            <a:endParaRPr lang="en-US" altLang="zh-CN" sz="8800" dirty="0">
              <a:solidFill>
                <a:srgbClr val="C00000"/>
              </a:solidFill>
              <a:latin typeface="UTM Pierre" panose="02040603050506020204" pitchFamily="18" charset="0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76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5DC6285-85DA-4D3D-BE0D-EA898FEBF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1845" y="-596765"/>
            <a:ext cx="14940888" cy="92809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D263177-4550-4BBF-8ED6-AEB036AF1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02" y="1442670"/>
            <a:ext cx="4309241" cy="4847896"/>
          </a:xfrm>
          <a:prstGeom prst="rect">
            <a:avLst/>
          </a:prstGeom>
        </p:spPr>
      </p:pic>
      <p:grpSp>
        <p:nvGrpSpPr>
          <p:cNvPr id="5" name="Google Shape;757;p30"/>
          <p:cNvGrpSpPr/>
          <p:nvPr/>
        </p:nvGrpSpPr>
        <p:grpSpPr>
          <a:xfrm>
            <a:off x="2549169" y="599665"/>
            <a:ext cx="3625522" cy="933481"/>
            <a:chOff x="10503299" y="726775"/>
            <a:chExt cx="2903265" cy="991830"/>
          </a:xfrm>
        </p:grpSpPr>
        <p:sp>
          <p:nvSpPr>
            <p:cNvPr id="7" name="Google Shape;759;p30"/>
            <p:cNvSpPr/>
            <p:nvPr/>
          </p:nvSpPr>
          <p:spPr>
            <a:xfrm>
              <a:off x="10503299" y="726775"/>
              <a:ext cx="2903265" cy="991830"/>
            </a:xfrm>
            <a:custGeom>
              <a:avLst/>
              <a:gdLst/>
              <a:ahLst/>
              <a:cxnLst/>
              <a:rect l="l" t="t" r="r" b="b"/>
              <a:pathLst>
                <a:path w="52698" h="18003" extrusionOk="0">
                  <a:moveTo>
                    <a:pt x="1632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1763"/>
                  </a:lnTo>
                  <a:lnTo>
                    <a:pt x="1" y="15038"/>
                  </a:lnTo>
                  <a:lnTo>
                    <a:pt x="1" y="17765"/>
                  </a:lnTo>
                  <a:cubicBezTo>
                    <a:pt x="370" y="17515"/>
                    <a:pt x="727" y="17205"/>
                    <a:pt x="1382" y="17205"/>
                  </a:cubicBezTo>
                  <a:cubicBezTo>
                    <a:pt x="2632" y="17205"/>
                    <a:pt x="2632" y="18003"/>
                    <a:pt x="3870" y="18003"/>
                  </a:cubicBezTo>
                  <a:cubicBezTo>
                    <a:pt x="5096" y="18003"/>
                    <a:pt x="5096" y="17205"/>
                    <a:pt x="6347" y="17205"/>
                  </a:cubicBezTo>
                  <a:cubicBezTo>
                    <a:pt x="7585" y="17205"/>
                    <a:pt x="7585" y="18003"/>
                    <a:pt x="8835" y="18003"/>
                  </a:cubicBezTo>
                  <a:cubicBezTo>
                    <a:pt x="10073" y="18003"/>
                    <a:pt x="10073" y="17205"/>
                    <a:pt x="11323" y="17205"/>
                  </a:cubicBezTo>
                  <a:cubicBezTo>
                    <a:pt x="12562" y="17205"/>
                    <a:pt x="12562" y="18003"/>
                    <a:pt x="13812" y="18003"/>
                  </a:cubicBezTo>
                  <a:cubicBezTo>
                    <a:pt x="15038" y="18003"/>
                    <a:pt x="15038" y="17205"/>
                    <a:pt x="16288" y="17205"/>
                  </a:cubicBezTo>
                  <a:cubicBezTo>
                    <a:pt x="17527" y="17205"/>
                    <a:pt x="17527" y="18003"/>
                    <a:pt x="18777" y="18003"/>
                  </a:cubicBezTo>
                  <a:cubicBezTo>
                    <a:pt x="20015" y="18003"/>
                    <a:pt x="20015" y="17205"/>
                    <a:pt x="21265" y="17205"/>
                  </a:cubicBezTo>
                  <a:cubicBezTo>
                    <a:pt x="22503" y="17205"/>
                    <a:pt x="22503" y="18003"/>
                    <a:pt x="23754" y="18003"/>
                  </a:cubicBezTo>
                  <a:cubicBezTo>
                    <a:pt x="24980" y="18003"/>
                    <a:pt x="24980" y="17205"/>
                    <a:pt x="26230" y="17205"/>
                  </a:cubicBezTo>
                  <a:cubicBezTo>
                    <a:pt x="27468" y="17205"/>
                    <a:pt x="27468" y="18003"/>
                    <a:pt x="28718" y="18003"/>
                  </a:cubicBezTo>
                  <a:cubicBezTo>
                    <a:pt x="29969" y="18003"/>
                    <a:pt x="29957" y="17205"/>
                    <a:pt x="31207" y="17205"/>
                  </a:cubicBezTo>
                  <a:cubicBezTo>
                    <a:pt x="32445" y="17205"/>
                    <a:pt x="32445" y="18003"/>
                    <a:pt x="33695" y="18003"/>
                  </a:cubicBezTo>
                  <a:cubicBezTo>
                    <a:pt x="34922" y="18003"/>
                    <a:pt x="34922" y="17205"/>
                    <a:pt x="36172" y="17205"/>
                  </a:cubicBezTo>
                  <a:cubicBezTo>
                    <a:pt x="37410" y="17205"/>
                    <a:pt x="37410" y="18003"/>
                    <a:pt x="38660" y="18003"/>
                  </a:cubicBezTo>
                  <a:cubicBezTo>
                    <a:pt x="39898" y="18003"/>
                    <a:pt x="39898" y="17205"/>
                    <a:pt x="41149" y="17205"/>
                  </a:cubicBezTo>
                  <a:cubicBezTo>
                    <a:pt x="42387" y="17205"/>
                    <a:pt x="42387" y="18003"/>
                    <a:pt x="43637" y="18003"/>
                  </a:cubicBezTo>
                  <a:cubicBezTo>
                    <a:pt x="44863" y="18003"/>
                    <a:pt x="44863" y="17205"/>
                    <a:pt x="46113" y="17205"/>
                  </a:cubicBezTo>
                  <a:cubicBezTo>
                    <a:pt x="47352" y="17205"/>
                    <a:pt x="47352" y="18003"/>
                    <a:pt x="48602" y="18003"/>
                  </a:cubicBezTo>
                  <a:cubicBezTo>
                    <a:pt x="49840" y="18003"/>
                    <a:pt x="49840" y="17205"/>
                    <a:pt x="51090" y="17205"/>
                  </a:cubicBezTo>
                  <a:cubicBezTo>
                    <a:pt x="51876" y="17205"/>
                    <a:pt x="52233" y="17658"/>
                    <a:pt x="52698" y="17919"/>
                  </a:cubicBezTo>
                  <a:lnTo>
                    <a:pt x="52698" y="15062"/>
                  </a:lnTo>
                  <a:lnTo>
                    <a:pt x="52698" y="1632"/>
                  </a:lnTo>
                  <a:cubicBezTo>
                    <a:pt x="52698" y="727"/>
                    <a:pt x="51971" y="1"/>
                    <a:pt x="5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60;p30"/>
            <p:cNvSpPr/>
            <p:nvPr/>
          </p:nvSpPr>
          <p:spPr>
            <a:xfrm>
              <a:off x="10579499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1;p30"/>
            <p:cNvSpPr/>
            <p:nvPr/>
          </p:nvSpPr>
          <p:spPr>
            <a:xfrm>
              <a:off x="1081446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62;p30"/>
            <p:cNvSpPr/>
            <p:nvPr/>
          </p:nvSpPr>
          <p:spPr>
            <a:xfrm>
              <a:off x="11049428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75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63;p30"/>
            <p:cNvSpPr/>
            <p:nvPr/>
          </p:nvSpPr>
          <p:spPr>
            <a:xfrm>
              <a:off x="11285115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64;p30"/>
            <p:cNvSpPr/>
            <p:nvPr/>
          </p:nvSpPr>
          <p:spPr>
            <a:xfrm>
              <a:off x="11520802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18" y="1191"/>
                    <a:pt x="1192" y="929"/>
                    <a:pt x="1192" y="608"/>
                  </a:cubicBezTo>
                  <a:cubicBezTo>
                    <a:pt x="1192" y="275"/>
                    <a:pt x="918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65;p30"/>
            <p:cNvSpPr/>
            <p:nvPr/>
          </p:nvSpPr>
          <p:spPr>
            <a:xfrm>
              <a:off x="1175510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6;p30"/>
            <p:cNvSpPr/>
            <p:nvPr/>
          </p:nvSpPr>
          <p:spPr>
            <a:xfrm>
              <a:off x="11990791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67;p30"/>
            <p:cNvSpPr/>
            <p:nvPr/>
          </p:nvSpPr>
          <p:spPr>
            <a:xfrm>
              <a:off x="12226478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75"/>
                    <a:pt x="1" y="596"/>
                  </a:cubicBezTo>
                  <a:cubicBezTo>
                    <a:pt x="1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68;p30"/>
            <p:cNvSpPr/>
            <p:nvPr/>
          </p:nvSpPr>
          <p:spPr>
            <a:xfrm>
              <a:off x="12460720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608"/>
                  </a:cubicBezTo>
                  <a:cubicBezTo>
                    <a:pt x="1192" y="275"/>
                    <a:pt x="930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69;p30"/>
            <p:cNvSpPr/>
            <p:nvPr/>
          </p:nvSpPr>
          <p:spPr>
            <a:xfrm>
              <a:off x="12696467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0;p30"/>
            <p:cNvSpPr/>
            <p:nvPr/>
          </p:nvSpPr>
          <p:spPr>
            <a:xfrm>
              <a:off x="1293215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71;p30"/>
            <p:cNvSpPr/>
            <p:nvPr/>
          </p:nvSpPr>
          <p:spPr>
            <a:xfrm>
              <a:off x="13167841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72;p30"/>
            <p:cNvSpPr/>
            <p:nvPr/>
          </p:nvSpPr>
          <p:spPr>
            <a:xfrm>
              <a:off x="10694785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5"/>
                  </a:cubicBezTo>
                  <a:cubicBezTo>
                    <a:pt x="1192" y="262"/>
                    <a:pt x="93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73;p30"/>
            <p:cNvSpPr/>
            <p:nvPr/>
          </p:nvSpPr>
          <p:spPr>
            <a:xfrm>
              <a:off x="10930532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74;p30"/>
            <p:cNvSpPr/>
            <p:nvPr/>
          </p:nvSpPr>
          <p:spPr>
            <a:xfrm>
              <a:off x="11166219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75;p30"/>
            <p:cNvSpPr/>
            <p:nvPr/>
          </p:nvSpPr>
          <p:spPr>
            <a:xfrm>
              <a:off x="11400461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62"/>
                    <a:pt x="1" y="595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76;p30"/>
            <p:cNvSpPr/>
            <p:nvPr/>
          </p:nvSpPr>
          <p:spPr>
            <a:xfrm>
              <a:off x="11636148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77;p30"/>
            <p:cNvSpPr/>
            <p:nvPr/>
          </p:nvSpPr>
          <p:spPr>
            <a:xfrm>
              <a:off x="11871835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5"/>
                  </a:cubicBezTo>
                  <a:cubicBezTo>
                    <a:pt x="1192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78;p30"/>
            <p:cNvSpPr/>
            <p:nvPr/>
          </p:nvSpPr>
          <p:spPr>
            <a:xfrm>
              <a:off x="12106137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9;p30"/>
            <p:cNvSpPr/>
            <p:nvPr/>
          </p:nvSpPr>
          <p:spPr>
            <a:xfrm>
              <a:off x="12341824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80;p30"/>
            <p:cNvSpPr/>
            <p:nvPr/>
          </p:nvSpPr>
          <p:spPr>
            <a:xfrm>
              <a:off x="12577511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81;p30"/>
            <p:cNvSpPr/>
            <p:nvPr/>
          </p:nvSpPr>
          <p:spPr>
            <a:xfrm>
              <a:off x="12813197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2;p30"/>
            <p:cNvSpPr/>
            <p:nvPr/>
          </p:nvSpPr>
          <p:spPr>
            <a:xfrm>
              <a:off x="13047500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83;p30"/>
            <p:cNvSpPr/>
            <p:nvPr/>
          </p:nvSpPr>
          <p:spPr>
            <a:xfrm>
              <a:off x="13283187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84;p30"/>
            <p:cNvSpPr/>
            <p:nvPr/>
          </p:nvSpPr>
          <p:spPr>
            <a:xfrm>
              <a:off x="10579499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5;p30"/>
            <p:cNvSpPr/>
            <p:nvPr/>
          </p:nvSpPr>
          <p:spPr>
            <a:xfrm>
              <a:off x="1081446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86;p30"/>
            <p:cNvSpPr/>
            <p:nvPr/>
          </p:nvSpPr>
          <p:spPr>
            <a:xfrm>
              <a:off x="11049428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87;p30"/>
            <p:cNvSpPr/>
            <p:nvPr/>
          </p:nvSpPr>
          <p:spPr>
            <a:xfrm>
              <a:off x="11285115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88;p30"/>
            <p:cNvSpPr/>
            <p:nvPr/>
          </p:nvSpPr>
          <p:spPr>
            <a:xfrm>
              <a:off x="11520802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89;p30"/>
            <p:cNvSpPr/>
            <p:nvPr/>
          </p:nvSpPr>
          <p:spPr>
            <a:xfrm>
              <a:off x="1175510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90;p30"/>
            <p:cNvSpPr/>
            <p:nvPr/>
          </p:nvSpPr>
          <p:spPr>
            <a:xfrm>
              <a:off x="11990791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91;p30"/>
            <p:cNvSpPr/>
            <p:nvPr/>
          </p:nvSpPr>
          <p:spPr>
            <a:xfrm>
              <a:off x="12226478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92;p30"/>
            <p:cNvSpPr/>
            <p:nvPr/>
          </p:nvSpPr>
          <p:spPr>
            <a:xfrm>
              <a:off x="12460720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93;p30"/>
            <p:cNvSpPr/>
            <p:nvPr/>
          </p:nvSpPr>
          <p:spPr>
            <a:xfrm>
              <a:off x="12696467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4;p30"/>
            <p:cNvSpPr/>
            <p:nvPr/>
          </p:nvSpPr>
          <p:spPr>
            <a:xfrm>
              <a:off x="1293215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5;p30"/>
            <p:cNvSpPr/>
            <p:nvPr/>
          </p:nvSpPr>
          <p:spPr>
            <a:xfrm>
              <a:off x="13167841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96;p30"/>
            <p:cNvSpPr/>
            <p:nvPr/>
          </p:nvSpPr>
          <p:spPr>
            <a:xfrm>
              <a:off x="10694785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74"/>
                    <a:pt x="1" y="595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595"/>
                  </a:cubicBezTo>
                  <a:cubicBezTo>
                    <a:pt x="1192" y="274"/>
                    <a:pt x="93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97;p30"/>
            <p:cNvSpPr/>
            <p:nvPr/>
          </p:nvSpPr>
          <p:spPr>
            <a:xfrm>
              <a:off x="10929810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5"/>
                  </a:cubicBezTo>
                  <a:cubicBezTo>
                    <a:pt x="1191" y="274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98;p30"/>
            <p:cNvSpPr/>
            <p:nvPr/>
          </p:nvSpPr>
          <p:spPr>
            <a:xfrm>
              <a:off x="11166219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9;p30"/>
            <p:cNvSpPr/>
            <p:nvPr/>
          </p:nvSpPr>
          <p:spPr>
            <a:xfrm>
              <a:off x="11400461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74"/>
                    <a:pt x="1" y="595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00;p30"/>
            <p:cNvSpPr/>
            <p:nvPr/>
          </p:nvSpPr>
          <p:spPr>
            <a:xfrm>
              <a:off x="11636148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74"/>
                    <a:pt x="1" y="595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1;p30"/>
            <p:cNvSpPr/>
            <p:nvPr/>
          </p:nvSpPr>
          <p:spPr>
            <a:xfrm>
              <a:off x="11870451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2;p30"/>
            <p:cNvSpPr/>
            <p:nvPr/>
          </p:nvSpPr>
          <p:spPr>
            <a:xfrm>
              <a:off x="12106137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3;p30"/>
            <p:cNvSpPr/>
            <p:nvPr/>
          </p:nvSpPr>
          <p:spPr>
            <a:xfrm>
              <a:off x="12341824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4;p30"/>
            <p:cNvSpPr/>
            <p:nvPr/>
          </p:nvSpPr>
          <p:spPr>
            <a:xfrm>
              <a:off x="12577511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05;p30"/>
            <p:cNvSpPr/>
            <p:nvPr/>
          </p:nvSpPr>
          <p:spPr>
            <a:xfrm>
              <a:off x="12813197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06;p30"/>
            <p:cNvSpPr/>
            <p:nvPr/>
          </p:nvSpPr>
          <p:spPr>
            <a:xfrm>
              <a:off x="13047500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07;p30"/>
            <p:cNvSpPr/>
            <p:nvPr/>
          </p:nvSpPr>
          <p:spPr>
            <a:xfrm>
              <a:off x="13283187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08;p30"/>
            <p:cNvSpPr/>
            <p:nvPr/>
          </p:nvSpPr>
          <p:spPr>
            <a:xfrm>
              <a:off x="10579499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09;p30"/>
            <p:cNvSpPr/>
            <p:nvPr/>
          </p:nvSpPr>
          <p:spPr>
            <a:xfrm>
              <a:off x="1081446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0;p30"/>
            <p:cNvSpPr/>
            <p:nvPr/>
          </p:nvSpPr>
          <p:spPr>
            <a:xfrm>
              <a:off x="11049428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11;p30"/>
            <p:cNvSpPr/>
            <p:nvPr/>
          </p:nvSpPr>
          <p:spPr>
            <a:xfrm>
              <a:off x="11285115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12;p30"/>
            <p:cNvSpPr/>
            <p:nvPr/>
          </p:nvSpPr>
          <p:spPr>
            <a:xfrm>
              <a:off x="11520802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13;p30"/>
            <p:cNvSpPr/>
            <p:nvPr/>
          </p:nvSpPr>
          <p:spPr>
            <a:xfrm>
              <a:off x="1175510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14;p30"/>
            <p:cNvSpPr/>
            <p:nvPr/>
          </p:nvSpPr>
          <p:spPr>
            <a:xfrm>
              <a:off x="11990791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15;p30"/>
            <p:cNvSpPr/>
            <p:nvPr/>
          </p:nvSpPr>
          <p:spPr>
            <a:xfrm>
              <a:off x="12226478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16;p30"/>
            <p:cNvSpPr/>
            <p:nvPr/>
          </p:nvSpPr>
          <p:spPr>
            <a:xfrm>
              <a:off x="12460720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17;p30"/>
            <p:cNvSpPr/>
            <p:nvPr/>
          </p:nvSpPr>
          <p:spPr>
            <a:xfrm>
              <a:off x="12696467" y="1521531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5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18;p30"/>
            <p:cNvSpPr/>
            <p:nvPr/>
          </p:nvSpPr>
          <p:spPr>
            <a:xfrm>
              <a:off x="1293215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9;p30"/>
            <p:cNvSpPr/>
            <p:nvPr/>
          </p:nvSpPr>
          <p:spPr>
            <a:xfrm>
              <a:off x="13167841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20;p30"/>
            <p:cNvSpPr/>
            <p:nvPr/>
          </p:nvSpPr>
          <p:spPr>
            <a:xfrm>
              <a:off x="10765380" y="919388"/>
              <a:ext cx="2383057" cy="606592"/>
            </a:xfrm>
            <a:custGeom>
              <a:avLst/>
              <a:gdLst/>
              <a:ahLst/>
              <a:cxnLst/>
              <a:rect l="l" t="t" r="r" b="b"/>
              <a:pathLst>
                <a:path w="27921" h="6383" extrusionOk="0">
                  <a:moveTo>
                    <a:pt x="1" y="1"/>
                  </a:moveTo>
                  <a:lnTo>
                    <a:pt x="2322" y="3191"/>
                  </a:lnTo>
                  <a:lnTo>
                    <a:pt x="1" y="6382"/>
                  </a:lnTo>
                  <a:lnTo>
                    <a:pt x="27921" y="6382"/>
                  </a:lnTo>
                  <a:lnTo>
                    <a:pt x="25611" y="3132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Rectangle 69"/>
          <p:cNvSpPr/>
          <p:nvPr/>
        </p:nvSpPr>
        <p:spPr>
          <a:xfrm>
            <a:off x="3045266" y="801344"/>
            <a:ext cx="2616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 giờ học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6831AC8-187F-453E-A012-6B29B7883CB1}"/>
              </a:ext>
            </a:extLst>
          </p:cNvPr>
          <p:cNvSpPr/>
          <p:nvPr/>
        </p:nvSpPr>
        <p:spPr>
          <a:xfrm>
            <a:off x="1143039" y="2150904"/>
            <a:ext cx="77010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loát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326" y="394120"/>
            <a:ext cx="4098247" cy="3351667"/>
          </a:xfrm>
          <a:prstGeom prst="rect">
            <a:avLst/>
          </a:prstGeom>
        </p:spPr>
      </p:pic>
      <p:sp>
        <p:nvSpPr>
          <p:cNvPr id="34" name="PA_库_任意多边形 33"/>
          <p:cNvSpPr/>
          <p:nvPr>
            <p:custDataLst>
              <p:tags r:id="rId1"/>
            </p:custDataLst>
          </p:nvPr>
        </p:nvSpPr>
        <p:spPr>
          <a:xfrm>
            <a:off x="6391449" y="3838575"/>
            <a:ext cx="4320000" cy="33630"/>
          </a:xfrm>
          <a:custGeom>
            <a:avLst/>
            <a:gdLst>
              <a:gd name="connsiteX0" fmla="*/ 0 w 6074229"/>
              <a:gd name="connsiteY0" fmla="*/ 0 h 39188"/>
              <a:gd name="connsiteX1" fmla="*/ 1685109 w 6074229"/>
              <a:gd name="connsiteY1" fmla="*/ 13063 h 39188"/>
              <a:gd name="connsiteX2" fmla="*/ 3775166 w 6074229"/>
              <a:gd name="connsiteY2" fmla="*/ 39188 h 39188"/>
              <a:gd name="connsiteX3" fmla="*/ 5133703 w 6074229"/>
              <a:gd name="connsiteY3" fmla="*/ 26125 h 39188"/>
              <a:gd name="connsiteX4" fmla="*/ 6074229 w 6074229"/>
              <a:gd name="connsiteY4" fmla="*/ 13063 h 3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4229" h="39188">
                <a:moveTo>
                  <a:pt x="0" y="0"/>
                </a:moveTo>
                <a:lnTo>
                  <a:pt x="1685109" y="13063"/>
                </a:lnTo>
                <a:lnTo>
                  <a:pt x="3775166" y="39188"/>
                </a:lnTo>
                <a:lnTo>
                  <a:pt x="5133703" y="26125"/>
                </a:lnTo>
                <a:lnTo>
                  <a:pt x="6074229" y="13063"/>
                </a:lnTo>
              </a:path>
            </a:pathLst>
          </a:custGeom>
          <a:noFill/>
          <a:ln w="25400" cap="rnd">
            <a:solidFill>
              <a:srgbClr val="FF54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5B6A23F-3033-4D90-A4AF-AB3D509ADF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200150"/>
            <a:ext cx="5276850" cy="5276850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6877026" y="718284"/>
            <a:ext cx="3478158" cy="1991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400" b="1" dirty="0">
                <a:latin typeface="UTM Avo" panose="02040603050506020204" pitchFamily="18" charset="0"/>
                <a:ea typeface="方正卡通简体" panose="03000509000000000000" pitchFamily="65" charset="-122"/>
              </a:rPr>
              <a:t>Đoạn văn </a:t>
            </a:r>
            <a:r>
              <a:rPr lang="it-IT" altLang="zh-CN" sz="4400" b="1" dirty="0">
                <a:latin typeface="UTM Avo" panose="02040603050506020204" pitchFamily="18" charset="0"/>
                <a:ea typeface="方正卡通简体" panose="03000509000000000000" pitchFamily="65" charset="-122"/>
              </a:rPr>
              <a:t>nói về ai?</a:t>
            </a:r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xmlns="" id="{B43E9FFF-6C81-4E43-8429-C0D7295B2B9D}"/>
              </a:ext>
            </a:extLst>
          </p:cNvPr>
          <p:cNvSpPr txBox="1"/>
          <p:nvPr/>
        </p:nvSpPr>
        <p:spPr>
          <a:xfrm>
            <a:off x="5974839" y="4310213"/>
            <a:ext cx="5955318" cy="141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6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Bạn Quang</a:t>
            </a:r>
            <a:endParaRPr lang="it-IT" altLang="zh-CN" sz="6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1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DD1F1D2-BE39-48B0-9975-4378ECB9A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062" y="867104"/>
            <a:ext cx="8290108" cy="552673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514B69A-9E53-457C-8EE5-75BD0AA7C9F5}"/>
              </a:ext>
            </a:extLst>
          </p:cNvPr>
          <p:cNvSpPr txBox="1"/>
          <p:nvPr/>
        </p:nvSpPr>
        <p:spPr>
          <a:xfrm>
            <a:off x="564298" y="1170802"/>
            <a:ext cx="4033316" cy="2459671"/>
          </a:xfrm>
          <a:custGeom>
            <a:avLst/>
            <a:gdLst>
              <a:gd name="connsiteX0" fmla="*/ 0 w 3374384"/>
              <a:gd name="connsiteY0" fmla="*/ 0 h 584775"/>
              <a:gd name="connsiteX1" fmla="*/ 3374384 w 3374384"/>
              <a:gd name="connsiteY1" fmla="*/ 0 h 584775"/>
              <a:gd name="connsiteX2" fmla="*/ 3374384 w 3374384"/>
              <a:gd name="connsiteY2" fmla="*/ 584775 h 584775"/>
              <a:gd name="connsiteX3" fmla="*/ 0 w 3374384"/>
              <a:gd name="connsiteY3" fmla="*/ 584775 h 584775"/>
              <a:gd name="connsiteX4" fmla="*/ 0 w 3374384"/>
              <a:gd name="connsiteY4" fmla="*/ 0 h 584775"/>
              <a:gd name="connsiteX0" fmla="*/ 0 w 3374384"/>
              <a:gd name="connsiteY0" fmla="*/ 0 h 584775"/>
              <a:gd name="connsiteX1" fmla="*/ 1460400 w 3374384"/>
              <a:gd name="connsiteY1" fmla="*/ 104399 h 584775"/>
              <a:gd name="connsiteX2" fmla="*/ 3374384 w 3374384"/>
              <a:gd name="connsiteY2" fmla="*/ 0 h 584775"/>
              <a:gd name="connsiteX3" fmla="*/ 3374384 w 3374384"/>
              <a:gd name="connsiteY3" fmla="*/ 584775 h 584775"/>
              <a:gd name="connsiteX4" fmla="*/ 0 w 3374384"/>
              <a:gd name="connsiteY4" fmla="*/ 584775 h 584775"/>
              <a:gd name="connsiteX5" fmla="*/ 0 w 3374384"/>
              <a:gd name="connsiteY5" fmla="*/ 0 h 584775"/>
              <a:gd name="connsiteX0" fmla="*/ 0 w 3374384"/>
              <a:gd name="connsiteY0" fmla="*/ 0 h 584775"/>
              <a:gd name="connsiteX1" fmla="*/ 1460400 w 3374384"/>
              <a:gd name="connsiteY1" fmla="*/ 104399 h 584775"/>
              <a:gd name="connsiteX2" fmla="*/ 3374384 w 3374384"/>
              <a:gd name="connsiteY2" fmla="*/ 0 h 584775"/>
              <a:gd name="connsiteX3" fmla="*/ 3374384 w 3374384"/>
              <a:gd name="connsiteY3" fmla="*/ 584775 h 584775"/>
              <a:gd name="connsiteX4" fmla="*/ 2448691 w 3374384"/>
              <a:gd name="connsiteY4" fmla="*/ 538508 h 584775"/>
              <a:gd name="connsiteX5" fmla="*/ 0 w 3374384"/>
              <a:gd name="connsiteY5" fmla="*/ 584775 h 584775"/>
              <a:gd name="connsiteX6" fmla="*/ 0 w 3374384"/>
              <a:gd name="connsiteY6" fmla="*/ 0 h 584775"/>
              <a:gd name="connsiteX0" fmla="*/ 0 w 3374384"/>
              <a:gd name="connsiteY0" fmla="*/ 0 h 584775"/>
              <a:gd name="connsiteX1" fmla="*/ 1460400 w 3374384"/>
              <a:gd name="connsiteY1" fmla="*/ 104399 h 584775"/>
              <a:gd name="connsiteX2" fmla="*/ 3374384 w 3374384"/>
              <a:gd name="connsiteY2" fmla="*/ 0 h 584775"/>
              <a:gd name="connsiteX3" fmla="*/ 3313801 w 3374384"/>
              <a:gd name="connsiteY3" fmla="*/ 344544 h 584775"/>
              <a:gd name="connsiteX4" fmla="*/ 3374384 w 3374384"/>
              <a:gd name="connsiteY4" fmla="*/ 584775 h 584775"/>
              <a:gd name="connsiteX5" fmla="*/ 2448691 w 3374384"/>
              <a:gd name="connsiteY5" fmla="*/ 538508 h 584775"/>
              <a:gd name="connsiteX6" fmla="*/ 0 w 3374384"/>
              <a:gd name="connsiteY6" fmla="*/ 584775 h 584775"/>
              <a:gd name="connsiteX7" fmla="*/ 0 w 3374384"/>
              <a:gd name="connsiteY7" fmla="*/ 0 h 584775"/>
              <a:gd name="connsiteX0" fmla="*/ 129 w 3374513"/>
              <a:gd name="connsiteY0" fmla="*/ 0 h 584775"/>
              <a:gd name="connsiteX1" fmla="*/ 1460529 w 3374513"/>
              <a:gd name="connsiteY1" fmla="*/ 104399 h 584775"/>
              <a:gd name="connsiteX2" fmla="*/ 3374513 w 3374513"/>
              <a:gd name="connsiteY2" fmla="*/ 0 h 584775"/>
              <a:gd name="connsiteX3" fmla="*/ 3313930 w 3374513"/>
              <a:gd name="connsiteY3" fmla="*/ 344544 h 584775"/>
              <a:gd name="connsiteX4" fmla="*/ 3374513 w 3374513"/>
              <a:gd name="connsiteY4" fmla="*/ 584775 h 584775"/>
              <a:gd name="connsiteX5" fmla="*/ 2448820 w 3374513"/>
              <a:gd name="connsiteY5" fmla="*/ 538508 h 584775"/>
              <a:gd name="connsiteX6" fmla="*/ 129 w 3374513"/>
              <a:gd name="connsiteY6" fmla="*/ 584775 h 584775"/>
              <a:gd name="connsiteX7" fmla="*/ 71967 w 3374513"/>
              <a:gd name="connsiteY7" fmla="*/ 307598 h 584775"/>
              <a:gd name="connsiteX8" fmla="*/ 129 w 3374513"/>
              <a:gd name="connsiteY8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4513" h="584775">
                <a:moveTo>
                  <a:pt x="129" y="0"/>
                </a:moveTo>
                <a:cubicBezTo>
                  <a:pt x="465378" y="933"/>
                  <a:pt x="995280" y="103466"/>
                  <a:pt x="1460529" y="104399"/>
                </a:cubicBezTo>
                <a:lnTo>
                  <a:pt x="3374513" y="0"/>
                </a:lnTo>
                <a:cubicBezTo>
                  <a:pt x="3372791" y="102533"/>
                  <a:pt x="3315652" y="242011"/>
                  <a:pt x="3313930" y="344544"/>
                </a:cubicBezTo>
                <a:lnTo>
                  <a:pt x="3374513" y="584775"/>
                </a:lnTo>
                <a:cubicBezTo>
                  <a:pt x="3022846" y="584747"/>
                  <a:pt x="2800487" y="538536"/>
                  <a:pt x="2448820" y="538508"/>
                </a:cubicBezTo>
                <a:lnTo>
                  <a:pt x="129" y="584775"/>
                </a:lnTo>
                <a:cubicBezTo>
                  <a:pt x="-3634" y="489304"/>
                  <a:pt x="75730" y="403069"/>
                  <a:pt x="71967" y="307598"/>
                </a:cubicBezTo>
                <a:lnTo>
                  <a:pt x="129" y="0"/>
                </a:ln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prstDash val="lgDash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14CD540-792C-4641-AE5F-11DFD95EF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709" y="3068290"/>
            <a:ext cx="3962403" cy="3962403"/>
          </a:xfrm>
          <a:prstGeom prst="rect">
            <a:avLst/>
          </a:prstGeom>
        </p:spPr>
      </p:pic>
      <p:sp>
        <p:nvSpPr>
          <p:cNvPr id="7" name="文本框 2"/>
          <p:cNvSpPr txBox="1"/>
          <p:nvPr/>
        </p:nvSpPr>
        <p:spPr>
          <a:xfrm>
            <a:off x="480938" y="1653958"/>
            <a:ext cx="420003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200" b="1" dirty="0">
                <a:latin typeface="UTM Avo" panose="02040603050506020204" pitchFamily="18" charset="0"/>
                <a:ea typeface="方正卡通简体" panose="03000509000000000000" pitchFamily="65" charset="-122"/>
              </a:rPr>
              <a:t>Theo em, điều gì khiến Quang tự tin hơn?</a:t>
            </a:r>
            <a:endParaRPr lang="it-IT" altLang="zh-CN" sz="3200" b="1" dirty="0"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5618754" y="2796238"/>
            <a:ext cx="5290038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0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Thầy giáo và các bạn động viên, cổ vũ Quang.</a:t>
            </a:r>
            <a:endParaRPr lang="it-IT" altLang="zh-CN" sz="4000" b="1" dirty="0">
              <a:solidFill>
                <a:srgbClr val="00206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46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762DA1A-7FFF-4FA6-B57E-E438DF463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24" y="2046514"/>
            <a:ext cx="3638889" cy="481148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B104553-10C4-4B76-AE24-E8453CBC6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1143" cy="4733950"/>
          </a:xfrm>
          <a:prstGeom prst="rect">
            <a:avLst/>
          </a:prstGeom>
          <a:noFill/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46E4313-A45F-49BA-8D90-B98BEE2A7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1" y="580622"/>
            <a:ext cx="10580098" cy="56967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414F70B-C28C-4BDC-821B-22586D5B9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" y="414779"/>
            <a:ext cx="2217949" cy="32802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F9BF2B63-0F63-490E-85C4-AEE7589332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30" y="548640"/>
            <a:ext cx="4571970" cy="35994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EB6B690-2B83-485A-AE9F-245D51280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39" y="0"/>
            <a:ext cx="1982113" cy="2759825"/>
          </a:xfrm>
          <a:prstGeom prst="rect">
            <a:avLst/>
          </a:prstGeom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B83D2C93-F339-4CF0-AD02-22693A8062EF}"/>
              </a:ext>
            </a:extLst>
          </p:cNvPr>
          <p:cNvCxnSpPr>
            <a:cxnSpLocks/>
          </p:cNvCxnSpPr>
          <p:nvPr/>
        </p:nvCxnSpPr>
        <p:spPr>
          <a:xfrm>
            <a:off x="2217881" y="4774198"/>
            <a:ext cx="4690919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A847E91F-38C8-4CA4-A2A9-602E3274A46E}"/>
              </a:ext>
            </a:extLst>
          </p:cNvPr>
          <p:cNvSpPr txBox="1"/>
          <p:nvPr/>
        </p:nvSpPr>
        <p:spPr>
          <a:xfrm>
            <a:off x="3910903" y="1309726"/>
            <a:ext cx="1358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 spc="-150">
                <a:solidFill>
                  <a:srgbClr val="FF5447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汉仪字研卡通W" panose="00020600040101010101" pitchFamily="18" charset="-122"/>
                <a:ea typeface="汉仪字研卡通W" panose="00020600040101010101" pitchFamily="18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-150" normalizeH="0" baseline="0" noProof="0" dirty="0">
                <a:ln>
                  <a:noFill/>
                </a:ln>
                <a:solidFill>
                  <a:srgbClr val="FF5447"/>
                </a:solidFill>
                <a:effectLst>
                  <a:outerShdw dist="38100" dir="2700000" algn="tl" rotWithShape="0">
                    <a:prstClr val="white"/>
                  </a:outerShdw>
                </a:effectLst>
                <a:uLnTx/>
                <a:uFillTx/>
                <a:ea typeface="汉仪字研卡通W" panose="00020600040101010101" pitchFamily="18" charset="-122"/>
                <a:sym typeface="+mn-lt"/>
              </a:rPr>
              <a:t>02</a:t>
            </a:r>
            <a:endParaRPr kumimoji="0" lang="zh-CN" altLang="en-US" sz="7200" b="1" i="0" u="none" strike="noStrike" kern="1200" cap="none" spc="-150" normalizeH="0" baseline="0" noProof="0" dirty="0">
              <a:ln>
                <a:noFill/>
              </a:ln>
              <a:solidFill>
                <a:srgbClr val="FF5447"/>
              </a:solidFill>
              <a:effectLst>
                <a:outerShdw dist="38100" dir="2700000" algn="tl" rotWithShape="0">
                  <a:prstClr val="white"/>
                </a:outerShdw>
              </a:effectLst>
              <a:uLnTx/>
              <a:uFillTx/>
              <a:ea typeface="汉仪字研卡通W" panose="00020600040101010101" pitchFamily="18" charset="-122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6AA33FAA-0A84-4FA1-A6BC-77952EB92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91" y="2823222"/>
            <a:ext cx="4526466" cy="3232669"/>
          </a:xfrm>
          <a:prstGeom prst="rect">
            <a:avLst/>
          </a:prstGeom>
        </p:spPr>
      </p:pic>
      <p:sp>
        <p:nvSpPr>
          <p:cNvPr id="13" name="Google Shape;897;p31"/>
          <p:cNvSpPr txBox="1">
            <a:spLocks/>
          </p:cNvSpPr>
          <p:nvPr/>
        </p:nvSpPr>
        <p:spPr>
          <a:xfrm>
            <a:off x="1903155" y="1850338"/>
            <a:ext cx="5320369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zh-CN" sz="8800" dirty="0">
                <a:solidFill>
                  <a:srgbClr val="C00000"/>
                </a:solidFill>
                <a:latin typeface="UTM Pierre" panose="02040603050506020204" pitchFamily="18" charset="0"/>
                <a:ea typeface="字魂27号-布丁体" panose="00000500000000000000" pitchFamily="2" charset="-122"/>
              </a:rPr>
              <a:t>Luyện viết từ khó</a:t>
            </a:r>
            <a:endParaRPr lang="en-US" altLang="zh-CN" sz="8800" dirty="0">
              <a:solidFill>
                <a:srgbClr val="C00000"/>
              </a:solidFill>
              <a:latin typeface="UTM Pierre" panose="02040603050506020204" pitchFamily="18" charset="0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47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C5E2F3-C9F3-424A-BF87-16A42822B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864" y="2884492"/>
            <a:ext cx="4901762" cy="3973508"/>
          </a:xfrm>
          <a:prstGeom prst="rect">
            <a:avLst/>
          </a:prstGeom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xmlns="" id="{751458BA-EC3B-413F-8BB5-A58D3F57B7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5"/>
          <a:stretch/>
        </p:blipFill>
        <p:spPr>
          <a:xfrm>
            <a:off x="7320441" y="2183699"/>
            <a:ext cx="5353876" cy="4577320"/>
          </a:xfrm>
          <a:prstGeom prst="rect">
            <a:avLst/>
          </a:prstGeom>
        </p:spPr>
      </p:pic>
      <p:sp>
        <p:nvSpPr>
          <p:cNvPr id="17" name="文本框 2"/>
          <p:cNvSpPr txBox="1"/>
          <p:nvPr/>
        </p:nvSpPr>
        <p:spPr>
          <a:xfrm>
            <a:off x="455327" y="4297064"/>
            <a:ext cx="4466835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ng</a:t>
            </a:r>
            <a:r>
              <a:rPr lang="vi-VN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ượng</a:t>
            </a:r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 ngh</a:t>
            </a:r>
            <a:r>
              <a:rPr lang="vi-VN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ịu</a:t>
            </a:r>
            <a:endParaRPr lang="it-IT" altLang="zh-CN" sz="3600" b="1" dirty="0">
              <a:solidFill>
                <a:srgbClr val="FF000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xmlns="" id="{ADC5E2F3-C9F3-424A-BF87-16A42822B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9718" y="1411292"/>
            <a:ext cx="4901762" cy="3973508"/>
          </a:xfrm>
          <a:prstGeom prst="rect">
            <a:avLst/>
          </a:prstGeom>
        </p:spPr>
      </p:pic>
      <p:sp>
        <p:nvSpPr>
          <p:cNvPr id="19" name="文本框 2"/>
          <p:cNvSpPr txBox="1"/>
          <p:nvPr/>
        </p:nvSpPr>
        <p:spPr>
          <a:xfrm>
            <a:off x="3517181" y="2823864"/>
            <a:ext cx="4466835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đ</a:t>
            </a:r>
            <a:r>
              <a:rPr lang="vi-VN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ộng</a:t>
            </a:r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 v</a:t>
            </a:r>
            <a:r>
              <a:rPr lang="vi-VN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iên</a:t>
            </a:r>
            <a:endParaRPr lang="it-IT" altLang="zh-CN" sz="3600" b="1" dirty="0">
              <a:solidFill>
                <a:srgbClr val="FF000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ADC5E2F3-C9F3-424A-BF87-16A42822B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118" y="-76697"/>
            <a:ext cx="4901762" cy="3973508"/>
          </a:xfrm>
          <a:prstGeom prst="rect">
            <a:avLst/>
          </a:prstGeom>
        </p:spPr>
      </p:pic>
      <p:sp>
        <p:nvSpPr>
          <p:cNvPr id="21" name="文本框 2"/>
          <p:cNvSpPr txBox="1"/>
          <p:nvPr/>
        </p:nvSpPr>
        <p:spPr>
          <a:xfrm>
            <a:off x="6469572" y="1447645"/>
            <a:ext cx="4466835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l</a:t>
            </a:r>
            <a:r>
              <a:rPr lang="vi-VN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ưu</a:t>
            </a:r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 l</a:t>
            </a:r>
            <a:r>
              <a:rPr lang="vi-VN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oát</a:t>
            </a:r>
            <a:endParaRPr lang="it-IT" altLang="zh-CN" sz="3600" b="1" dirty="0">
              <a:solidFill>
                <a:srgbClr val="FF000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22" name="Google Shape;909;p32"/>
          <p:cNvSpPr txBox="1">
            <a:spLocks/>
          </p:cNvSpPr>
          <p:nvPr/>
        </p:nvSpPr>
        <p:spPr>
          <a:xfrm rot="20650799">
            <a:off x="1344167" y="1367445"/>
            <a:ext cx="2689153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4800" dirty="0">
                <a:solidFill>
                  <a:schemeClr val="accent1"/>
                </a:solidFill>
                <a:latin typeface="UTM Azuki" panose="02040603050506020204" pitchFamily="18" charset="0"/>
              </a:rPr>
              <a:t>Luyện viết</a:t>
            </a:r>
            <a:endParaRPr lang="en-US" sz="4800" dirty="0"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762DA1A-7FFF-4FA6-B57E-E438DF463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24" y="2046514"/>
            <a:ext cx="3638889" cy="481148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B104553-10C4-4B76-AE24-E8453CBC6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1143" cy="4733950"/>
          </a:xfrm>
          <a:prstGeom prst="rect">
            <a:avLst/>
          </a:prstGeom>
          <a:noFill/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46E4313-A45F-49BA-8D90-B98BEE2A7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1" y="580622"/>
            <a:ext cx="10580098" cy="56967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414F70B-C28C-4BDC-821B-22586D5B9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" y="414779"/>
            <a:ext cx="2217949" cy="32802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F9BF2B63-0F63-490E-85C4-AEE7589332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30" y="548640"/>
            <a:ext cx="4571970" cy="35994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EB6B690-2B83-485A-AE9F-245D51280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39" y="0"/>
            <a:ext cx="1982113" cy="2759825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F1B065E2-C80D-446D-9A4E-5650F0E2BAE1}"/>
              </a:ext>
            </a:extLst>
          </p:cNvPr>
          <p:cNvCxnSpPr>
            <a:cxnSpLocks/>
          </p:cNvCxnSpPr>
          <p:nvPr/>
        </p:nvCxnSpPr>
        <p:spPr>
          <a:xfrm>
            <a:off x="2217881" y="4774198"/>
            <a:ext cx="4690919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6369589F-F7EB-49A2-9057-1EB6B8D6C06F}"/>
              </a:ext>
            </a:extLst>
          </p:cNvPr>
          <p:cNvSpPr txBox="1"/>
          <p:nvPr/>
        </p:nvSpPr>
        <p:spPr>
          <a:xfrm>
            <a:off x="3815430" y="1792551"/>
            <a:ext cx="1358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 spc="-150">
                <a:solidFill>
                  <a:srgbClr val="FF5447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汉仪字研卡通W" panose="00020600040101010101" pitchFamily="18" charset="-122"/>
                <a:ea typeface="汉仪字研卡通W" panose="00020600040101010101" pitchFamily="18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-150" normalizeH="0" baseline="0" noProof="0" dirty="0">
                <a:ln>
                  <a:noFill/>
                </a:ln>
                <a:solidFill>
                  <a:srgbClr val="FF5447"/>
                </a:solidFill>
                <a:effectLst>
                  <a:outerShdw dist="38100" dir="2700000" algn="tl" rotWithShape="0">
                    <a:prstClr val="white"/>
                  </a:outerShdw>
                </a:effectLst>
                <a:uLnTx/>
                <a:uFillTx/>
                <a:ea typeface="汉仪字研卡通W" panose="00020600040101010101" pitchFamily="18" charset="-122"/>
                <a:sym typeface="+mn-lt"/>
              </a:rPr>
              <a:t>03</a:t>
            </a:r>
            <a:endParaRPr kumimoji="0" lang="zh-CN" altLang="en-US" sz="7200" b="1" i="0" u="none" strike="noStrike" kern="1200" cap="none" spc="-150" normalizeH="0" baseline="0" noProof="0" dirty="0">
              <a:ln>
                <a:noFill/>
              </a:ln>
              <a:solidFill>
                <a:srgbClr val="FF5447"/>
              </a:solidFill>
              <a:effectLst>
                <a:outerShdw dist="38100" dir="2700000" algn="tl" rotWithShape="0">
                  <a:prstClr val="white"/>
                </a:outerShdw>
              </a:effectLst>
              <a:uLnTx/>
              <a:uFillTx/>
              <a:ea typeface="汉仪字研卡通W" panose="00020600040101010101" pitchFamily="18" charset="-122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91052C1-E9B6-48FC-BC7E-95D42BA04C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91" y="2823222"/>
            <a:ext cx="4526466" cy="3232669"/>
          </a:xfrm>
          <a:prstGeom prst="rect">
            <a:avLst/>
          </a:prstGeom>
        </p:spPr>
      </p:pic>
      <p:sp>
        <p:nvSpPr>
          <p:cNvPr id="18" name="Google Shape;897;p31"/>
          <p:cNvSpPr txBox="1">
            <a:spLocks/>
          </p:cNvSpPr>
          <p:nvPr/>
        </p:nvSpPr>
        <p:spPr>
          <a:xfrm>
            <a:off x="1903155" y="1850338"/>
            <a:ext cx="5320369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zh-CN" sz="8800" dirty="0">
                <a:solidFill>
                  <a:srgbClr val="C00000"/>
                </a:solidFill>
                <a:latin typeface="UTM Pierre" panose="02040603050506020204" pitchFamily="18" charset="0"/>
                <a:ea typeface="字魂27号-布丁体" panose="00000500000000000000" pitchFamily="2" charset="-122"/>
              </a:rPr>
              <a:t>Nghe – viết</a:t>
            </a:r>
            <a:endParaRPr lang="en-US" altLang="zh-CN" sz="8800" dirty="0">
              <a:solidFill>
                <a:srgbClr val="C00000"/>
              </a:solidFill>
              <a:latin typeface="UTM Pierre" panose="02040603050506020204" pitchFamily="18" charset="0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98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5DC6285-85DA-4D3D-BE0D-EA898FEBF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1845" y="-596765"/>
            <a:ext cx="14940888" cy="92809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D263177-4550-4BBF-8ED6-AEB036AF1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02" y="1442670"/>
            <a:ext cx="4309241" cy="4847896"/>
          </a:xfrm>
          <a:prstGeom prst="rect">
            <a:avLst/>
          </a:prstGeom>
        </p:spPr>
      </p:pic>
      <p:grpSp>
        <p:nvGrpSpPr>
          <p:cNvPr id="5" name="Google Shape;757;p30"/>
          <p:cNvGrpSpPr/>
          <p:nvPr/>
        </p:nvGrpSpPr>
        <p:grpSpPr>
          <a:xfrm>
            <a:off x="2549169" y="599665"/>
            <a:ext cx="3625522" cy="933481"/>
            <a:chOff x="10503299" y="726775"/>
            <a:chExt cx="2903265" cy="991830"/>
          </a:xfrm>
        </p:grpSpPr>
        <p:sp>
          <p:nvSpPr>
            <p:cNvPr id="7" name="Google Shape;759;p30"/>
            <p:cNvSpPr/>
            <p:nvPr/>
          </p:nvSpPr>
          <p:spPr>
            <a:xfrm>
              <a:off x="10503299" y="726775"/>
              <a:ext cx="2903265" cy="991830"/>
            </a:xfrm>
            <a:custGeom>
              <a:avLst/>
              <a:gdLst/>
              <a:ahLst/>
              <a:cxnLst/>
              <a:rect l="l" t="t" r="r" b="b"/>
              <a:pathLst>
                <a:path w="52698" h="18003" extrusionOk="0">
                  <a:moveTo>
                    <a:pt x="1632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1763"/>
                  </a:lnTo>
                  <a:lnTo>
                    <a:pt x="1" y="15038"/>
                  </a:lnTo>
                  <a:lnTo>
                    <a:pt x="1" y="17765"/>
                  </a:lnTo>
                  <a:cubicBezTo>
                    <a:pt x="370" y="17515"/>
                    <a:pt x="727" y="17205"/>
                    <a:pt x="1382" y="17205"/>
                  </a:cubicBezTo>
                  <a:cubicBezTo>
                    <a:pt x="2632" y="17205"/>
                    <a:pt x="2632" y="18003"/>
                    <a:pt x="3870" y="18003"/>
                  </a:cubicBezTo>
                  <a:cubicBezTo>
                    <a:pt x="5096" y="18003"/>
                    <a:pt x="5096" y="17205"/>
                    <a:pt x="6347" y="17205"/>
                  </a:cubicBezTo>
                  <a:cubicBezTo>
                    <a:pt x="7585" y="17205"/>
                    <a:pt x="7585" y="18003"/>
                    <a:pt x="8835" y="18003"/>
                  </a:cubicBezTo>
                  <a:cubicBezTo>
                    <a:pt x="10073" y="18003"/>
                    <a:pt x="10073" y="17205"/>
                    <a:pt x="11323" y="17205"/>
                  </a:cubicBezTo>
                  <a:cubicBezTo>
                    <a:pt x="12562" y="17205"/>
                    <a:pt x="12562" y="18003"/>
                    <a:pt x="13812" y="18003"/>
                  </a:cubicBezTo>
                  <a:cubicBezTo>
                    <a:pt x="15038" y="18003"/>
                    <a:pt x="15038" y="17205"/>
                    <a:pt x="16288" y="17205"/>
                  </a:cubicBezTo>
                  <a:cubicBezTo>
                    <a:pt x="17527" y="17205"/>
                    <a:pt x="17527" y="18003"/>
                    <a:pt x="18777" y="18003"/>
                  </a:cubicBezTo>
                  <a:cubicBezTo>
                    <a:pt x="20015" y="18003"/>
                    <a:pt x="20015" y="17205"/>
                    <a:pt x="21265" y="17205"/>
                  </a:cubicBezTo>
                  <a:cubicBezTo>
                    <a:pt x="22503" y="17205"/>
                    <a:pt x="22503" y="18003"/>
                    <a:pt x="23754" y="18003"/>
                  </a:cubicBezTo>
                  <a:cubicBezTo>
                    <a:pt x="24980" y="18003"/>
                    <a:pt x="24980" y="17205"/>
                    <a:pt x="26230" y="17205"/>
                  </a:cubicBezTo>
                  <a:cubicBezTo>
                    <a:pt x="27468" y="17205"/>
                    <a:pt x="27468" y="18003"/>
                    <a:pt x="28718" y="18003"/>
                  </a:cubicBezTo>
                  <a:cubicBezTo>
                    <a:pt x="29969" y="18003"/>
                    <a:pt x="29957" y="17205"/>
                    <a:pt x="31207" y="17205"/>
                  </a:cubicBezTo>
                  <a:cubicBezTo>
                    <a:pt x="32445" y="17205"/>
                    <a:pt x="32445" y="18003"/>
                    <a:pt x="33695" y="18003"/>
                  </a:cubicBezTo>
                  <a:cubicBezTo>
                    <a:pt x="34922" y="18003"/>
                    <a:pt x="34922" y="17205"/>
                    <a:pt x="36172" y="17205"/>
                  </a:cubicBezTo>
                  <a:cubicBezTo>
                    <a:pt x="37410" y="17205"/>
                    <a:pt x="37410" y="18003"/>
                    <a:pt x="38660" y="18003"/>
                  </a:cubicBezTo>
                  <a:cubicBezTo>
                    <a:pt x="39898" y="18003"/>
                    <a:pt x="39898" y="17205"/>
                    <a:pt x="41149" y="17205"/>
                  </a:cubicBezTo>
                  <a:cubicBezTo>
                    <a:pt x="42387" y="17205"/>
                    <a:pt x="42387" y="18003"/>
                    <a:pt x="43637" y="18003"/>
                  </a:cubicBezTo>
                  <a:cubicBezTo>
                    <a:pt x="44863" y="18003"/>
                    <a:pt x="44863" y="17205"/>
                    <a:pt x="46113" y="17205"/>
                  </a:cubicBezTo>
                  <a:cubicBezTo>
                    <a:pt x="47352" y="17205"/>
                    <a:pt x="47352" y="18003"/>
                    <a:pt x="48602" y="18003"/>
                  </a:cubicBezTo>
                  <a:cubicBezTo>
                    <a:pt x="49840" y="18003"/>
                    <a:pt x="49840" y="17205"/>
                    <a:pt x="51090" y="17205"/>
                  </a:cubicBezTo>
                  <a:cubicBezTo>
                    <a:pt x="51876" y="17205"/>
                    <a:pt x="52233" y="17658"/>
                    <a:pt x="52698" y="17919"/>
                  </a:cubicBezTo>
                  <a:lnTo>
                    <a:pt x="52698" y="15062"/>
                  </a:lnTo>
                  <a:lnTo>
                    <a:pt x="52698" y="1632"/>
                  </a:lnTo>
                  <a:cubicBezTo>
                    <a:pt x="52698" y="727"/>
                    <a:pt x="51971" y="1"/>
                    <a:pt x="5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60;p30"/>
            <p:cNvSpPr/>
            <p:nvPr/>
          </p:nvSpPr>
          <p:spPr>
            <a:xfrm>
              <a:off x="10579499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1;p30"/>
            <p:cNvSpPr/>
            <p:nvPr/>
          </p:nvSpPr>
          <p:spPr>
            <a:xfrm>
              <a:off x="1081446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62;p30"/>
            <p:cNvSpPr/>
            <p:nvPr/>
          </p:nvSpPr>
          <p:spPr>
            <a:xfrm>
              <a:off x="11049428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75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63;p30"/>
            <p:cNvSpPr/>
            <p:nvPr/>
          </p:nvSpPr>
          <p:spPr>
            <a:xfrm>
              <a:off x="11285115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64;p30"/>
            <p:cNvSpPr/>
            <p:nvPr/>
          </p:nvSpPr>
          <p:spPr>
            <a:xfrm>
              <a:off x="11520802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18" y="1191"/>
                    <a:pt x="1192" y="929"/>
                    <a:pt x="1192" y="608"/>
                  </a:cubicBezTo>
                  <a:cubicBezTo>
                    <a:pt x="1192" y="275"/>
                    <a:pt x="918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65;p30"/>
            <p:cNvSpPr/>
            <p:nvPr/>
          </p:nvSpPr>
          <p:spPr>
            <a:xfrm>
              <a:off x="1175510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6;p30"/>
            <p:cNvSpPr/>
            <p:nvPr/>
          </p:nvSpPr>
          <p:spPr>
            <a:xfrm>
              <a:off x="11990791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67;p30"/>
            <p:cNvSpPr/>
            <p:nvPr/>
          </p:nvSpPr>
          <p:spPr>
            <a:xfrm>
              <a:off x="12226478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75"/>
                    <a:pt x="1" y="596"/>
                  </a:cubicBezTo>
                  <a:cubicBezTo>
                    <a:pt x="1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68;p30"/>
            <p:cNvSpPr/>
            <p:nvPr/>
          </p:nvSpPr>
          <p:spPr>
            <a:xfrm>
              <a:off x="12460720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608"/>
                  </a:cubicBezTo>
                  <a:cubicBezTo>
                    <a:pt x="1192" y="275"/>
                    <a:pt x="930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69;p30"/>
            <p:cNvSpPr/>
            <p:nvPr/>
          </p:nvSpPr>
          <p:spPr>
            <a:xfrm>
              <a:off x="12696467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0;p30"/>
            <p:cNvSpPr/>
            <p:nvPr/>
          </p:nvSpPr>
          <p:spPr>
            <a:xfrm>
              <a:off x="1293215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71;p30"/>
            <p:cNvSpPr/>
            <p:nvPr/>
          </p:nvSpPr>
          <p:spPr>
            <a:xfrm>
              <a:off x="13167841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72;p30"/>
            <p:cNvSpPr/>
            <p:nvPr/>
          </p:nvSpPr>
          <p:spPr>
            <a:xfrm>
              <a:off x="10694785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5"/>
                  </a:cubicBezTo>
                  <a:cubicBezTo>
                    <a:pt x="1192" y="262"/>
                    <a:pt x="93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73;p30"/>
            <p:cNvSpPr/>
            <p:nvPr/>
          </p:nvSpPr>
          <p:spPr>
            <a:xfrm>
              <a:off x="10930532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74;p30"/>
            <p:cNvSpPr/>
            <p:nvPr/>
          </p:nvSpPr>
          <p:spPr>
            <a:xfrm>
              <a:off x="11166219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75;p30"/>
            <p:cNvSpPr/>
            <p:nvPr/>
          </p:nvSpPr>
          <p:spPr>
            <a:xfrm>
              <a:off x="11400461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62"/>
                    <a:pt x="1" y="595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76;p30"/>
            <p:cNvSpPr/>
            <p:nvPr/>
          </p:nvSpPr>
          <p:spPr>
            <a:xfrm>
              <a:off x="11636148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77;p30"/>
            <p:cNvSpPr/>
            <p:nvPr/>
          </p:nvSpPr>
          <p:spPr>
            <a:xfrm>
              <a:off x="11871835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5"/>
                  </a:cubicBezTo>
                  <a:cubicBezTo>
                    <a:pt x="1192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78;p30"/>
            <p:cNvSpPr/>
            <p:nvPr/>
          </p:nvSpPr>
          <p:spPr>
            <a:xfrm>
              <a:off x="12106137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9;p30"/>
            <p:cNvSpPr/>
            <p:nvPr/>
          </p:nvSpPr>
          <p:spPr>
            <a:xfrm>
              <a:off x="12341824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80;p30"/>
            <p:cNvSpPr/>
            <p:nvPr/>
          </p:nvSpPr>
          <p:spPr>
            <a:xfrm>
              <a:off x="12577511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81;p30"/>
            <p:cNvSpPr/>
            <p:nvPr/>
          </p:nvSpPr>
          <p:spPr>
            <a:xfrm>
              <a:off x="12813197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2;p30"/>
            <p:cNvSpPr/>
            <p:nvPr/>
          </p:nvSpPr>
          <p:spPr>
            <a:xfrm>
              <a:off x="13047500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83;p30"/>
            <p:cNvSpPr/>
            <p:nvPr/>
          </p:nvSpPr>
          <p:spPr>
            <a:xfrm>
              <a:off x="13283187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84;p30"/>
            <p:cNvSpPr/>
            <p:nvPr/>
          </p:nvSpPr>
          <p:spPr>
            <a:xfrm>
              <a:off x="10579499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5;p30"/>
            <p:cNvSpPr/>
            <p:nvPr/>
          </p:nvSpPr>
          <p:spPr>
            <a:xfrm>
              <a:off x="1081446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86;p30"/>
            <p:cNvSpPr/>
            <p:nvPr/>
          </p:nvSpPr>
          <p:spPr>
            <a:xfrm>
              <a:off x="11049428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87;p30"/>
            <p:cNvSpPr/>
            <p:nvPr/>
          </p:nvSpPr>
          <p:spPr>
            <a:xfrm>
              <a:off x="11285115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88;p30"/>
            <p:cNvSpPr/>
            <p:nvPr/>
          </p:nvSpPr>
          <p:spPr>
            <a:xfrm>
              <a:off x="11520802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89;p30"/>
            <p:cNvSpPr/>
            <p:nvPr/>
          </p:nvSpPr>
          <p:spPr>
            <a:xfrm>
              <a:off x="1175510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90;p30"/>
            <p:cNvSpPr/>
            <p:nvPr/>
          </p:nvSpPr>
          <p:spPr>
            <a:xfrm>
              <a:off x="11990791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91;p30"/>
            <p:cNvSpPr/>
            <p:nvPr/>
          </p:nvSpPr>
          <p:spPr>
            <a:xfrm>
              <a:off x="12226478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92;p30"/>
            <p:cNvSpPr/>
            <p:nvPr/>
          </p:nvSpPr>
          <p:spPr>
            <a:xfrm>
              <a:off x="12460720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93;p30"/>
            <p:cNvSpPr/>
            <p:nvPr/>
          </p:nvSpPr>
          <p:spPr>
            <a:xfrm>
              <a:off x="12696467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4;p30"/>
            <p:cNvSpPr/>
            <p:nvPr/>
          </p:nvSpPr>
          <p:spPr>
            <a:xfrm>
              <a:off x="1293215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5;p30"/>
            <p:cNvSpPr/>
            <p:nvPr/>
          </p:nvSpPr>
          <p:spPr>
            <a:xfrm>
              <a:off x="13167841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96;p30"/>
            <p:cNvSpPr/>
            <p:nvPr/>
          </p:nvSpPr>
          <p:spPr>
            <a:xfrm>
              <a:off x="10694785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74"/>
                    <a:pt x="1" y="595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595"/>
                  </a:cubicBezTo>
                  <a:cubicBezTo>
                    <a:pt x="1192" y="274"/>
                    <a:pt x="93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97;p30"/>
            <p:cNvSpPr/>
            <p:nvPr/>
          </p:nvSpPr>
          <p:spPr>
            <a:xfrm>
              <a:off x="10929810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5"/>
                  </a:cubicBezTo>
                  <a:cubicBezTo>
                    <a:pt x="1191" y="274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98;p30"/>
            <p:cNvSpPr/>
            <p:nvPr/>
          </p:nvSpPr>
          <p:spPr>
            <a:xfrm>
              <a:off x="11166219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9;p30"/>
            <p:cNvSpPr/>
            <p:nvPr/>
          </p:nvSpPr>
          <p:spPr>
            <a:xfrm>
              <a:off x="11400461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74"/>
                    <a:pt x="1" y="595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00;p30"/>
            <p:cNvSpPr/>
            <p:nvPr/>
          </p:nvSpPr>
          <p:spPr>
            <a:xfrm>
              <a:off x="11636148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74"/>
                    <a:pt x="1" y="595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1;p30"/>
            <p:cNvSpPr/>
            <p:nvPr/>
          </p:nvSpPr>
          <p:spPr>
            <a:xfrm>
              <a:off x="11870451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2;p30"/>
            <p:cNvSpPr/>
            <p:nvPr/>
          </p:nvSpPr>
          <p:spPr>
            <a:xfrm>
              <a:off x="12106137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3;p30"/>
            <p:cNvSpPr/>
            <p:nvPr/>
          </p:nvSpPr>
          <p:spPr>
            <a:xfrm>
              <a:off x="12341824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4;p30"/>
            <p:cNvSpPr/>
            <p:nvPr/>
          </p:nvSpPr>
          <p:spPr>
            <a:xfrm>
              <a:off x="12577511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05;p30"/>
            <p:cNvSpPr/>
            <p:nvPr/>
          </p:nvSpPr>
          <p:spPr>
            <a:xfrm>
              <a:off x="12813197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06;p30"/>
            <p:cNvSpPr/>
            <p:nvPr/>
          </p:nvSpPr>
          <p:spPr>
            <a:xfrm>
              <a:off x="13047500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07;p30"/>
            <p:cNvSpPr/>
            <p:nvPr/>
          </p:nvSpPr>
          <p:spPr>
            <a:xfrm>
              <a:off x="13283187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08;p30"/>
            <p:cNvSpPr/>
            <p:nvPr/>
          </p:nvSpPr>
          <p:spPr>
            <a:xfrm>
              <a:off x="10579499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09;p30"/>
            <p:cNvSpPr/>
            <p:nvPr/>
          </p:nvSpPr>
          <p:spPr>
            <a:xfrm>
              <a:off x="1081446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0;p30"/>
            <p:cNvSpPr/>
            <p:nvPr/>
          </p:nvSpPr>
          <p:spPr>
            <a:xfrm>
              <a:off x="11049428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11;p30"/>
            <p:cNvSpPr/>
            <p:nvPr/>
          </p:nvSpPr>
          <p:spPr>
            <a:xfrm>
              <a:off x="11285115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12;p30"/>
            <p:cNvSpPr/>
            <p:nvPr/>
          </p:nvSpPr>
          <p:spPr>
            <a:xfrm>
              <a:off x="11520802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13;p30"/>
            <p:cNvSpPr/>
            <p:nvPr/>
          </p:nvSpPr>
          <p:spPr>
            <a:xfrm>
              <a:off x="1175510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14;p30"/>
            <p:cNvSpPr/>
            <p:nvPr/>
          </p:nvSpPr>
          <p:spPr>
            <a:xfrm>
              <a:off x="11990791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15;p30"/>
            <p:cNvSpPr/>
            <p:nvPr/>
          </p:nvSpPr>
          <p:spPr>
            <a:xfrm>
              <a:off x="12226478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16;p30"/>
            <p:cNvSpPr/>
            <p:nvPr/>
          </p:nvSpPr>
          <p:spPr>
            <a:xfrm>
              <a:off x="12460720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17;p30"/>
            <p:cNvSpPr/>
            <p:nvPr/>
          </p:nvSpPr>
          <p:spPr>
            <a:xfrm>
              <a:off x="12696467" y="1521531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5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18;p30"/>
            <p:cNvSpPr/>
            <p:nvPr/>
          </p:nvSpPr>
          <p:spPr>
            <a:xfrm>
              <a:off x="1293215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9;p30"/>
            <p:cNvSpPr/>
            <p:nvPr/>
          </p:nvSpPr>
          <p:spPr>
            <a:xfrm>
              <a:off x="13167841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20;p30"/>
            <p:cNvSpPr/>
            <p:nvPr/>
          </p:nvSpPr>
          <p:spPr>
            <a:xfrm>
              <a:off x="10765380" y="919388"/>
              <a:ext cx="2383057" cy="606592"/>
            </a:xfrm>
            <a:custGeom>
              <a:avLst/>
              <a:gdLst/>
              <a:ahLst/>
              <a:cxnLst/>
              <a:rect l="l" t="t" r="r" b="b"/>
              <a:pathLst>
                <a:path w="27921" h="6383" extrusionOk="0">
                  <a:moveTo>
                    <a:pt x="1" y="1"/>
                  </a:moveTo>
                  <a:lnTo>
                    <a:pt x="2322" y="3191"/>
                  </a:lnTo>
                  <a:lnTo>
                    <a:pt x="1" y="6382"/>
                  </a:lnTo>
                  <a:lnTo>
                    <a:pt x="27921" y="6382"/>
                  </a:lnTo>
                  <a:lnTo>
                    <a:pt x="25611" y="3132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Rectangle 69"/>
          <p:cNvSpPr/>
          <p:nvPr/>
        </p:nvSpPr>
        <p:spPr>
          <a:xfrm>
            <a:off x="3045266" y="801344"/>
            <a:ext cx="2616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 giờ học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6831AC8-187F-453E-A012-6B29B7883CB1}"/>
              </a:ext>
            </a:extLst>
          </p:cNvPr>
          <p:cNvSpPr/>
          <p:nvPr/>
        </p:nvSpPr>
        <p:spPr>
          <a:xfrm>
            <a:off x="1143039" y="2150904"/>
            <a:ext cx="77010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loát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ztztm5k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230</Words>
  <Application>Microsoft Office PowerPoint</Application>
  <PresentationFormat>Custom</PresentationFormat>
  <Paragraphs>96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44" baseType="lpstr">
      <vt:lpstr>Arial</vt:lpstr>
      <vt:lpstr>Sue Ellen Francisco</vt:lpstr>
      <vt:lpstr>UTM Avo</vt:lpstr>
      <vt:lpstr>#9Slide03 AmpleSoft</vt:lpstr>
      <vt:lpstr>Barlow Semi Condensed Light</vt:lpstr>
      <vt:lpstr>等线</vt:lpstr>
      <vt:lpstr>Times New Roman</vt:lpstr>
      <vt:lpstr>HP001 4 hàng</vt:lpstr>
      <vt:lpstr>UTM Azuki</vt:lpstr>
      <vt:lpstr>思源黑体 CN</vt:lpstr>
      <vt:lpstr>UTM Pierre</vt:lpstr>
      <vt:lpstr>#9Slide07 Altus</vt:lpstr>
      <vt:lpstr>方正卡通简体</vt:lpstr>
      <vt:lpstr>UTM Bustamalaka</vt:lpstr>
      <vt:lpstr>#9Slide03 Arima Madurai Black</vt:lpstr>
      <vt:lpstr>#9Slide03 Comfortaa Bold</vt:lpstr>
      <vt:lpstr>SVN-Newton</vt:lpstr>
      <vt:lpstr>字魂27号-布丁体</vt:lpstr>
      <vt:lpstr>#9Slide07 HoneyCream</vt:lpstr>
      <vt:lpstr>Calibri</vt:lpstr>
      <vt:lpstr>UTM Guanine</vt:lpstr>
      <vt:lpstr>汉仪字研卡通W</vt:lpstr>
      <vt:lpstr>Arial-Rounded</vt:lpstr>
      <vt:lpstr>UTM A&amp;S Graceland</vt:lpstr>
      <vt:lpstr>Joti One</vt:lpstr>
      <vt:lpstr>UTM Spring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huy_ctn</cp:lastModifiedBy>
  <cp:revision>18</cp:revision>
  <dcterms:created xsi:type="dcterms:W3CDTF">2022-07-18T10:39:14Z</dcterms:created>
  <dcterms:modified xsi:type="dcterms:W3CDTF">2024-09-18T05:37:46Z</dcterms:modified>
</cp:coreProperties>
</file>