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8" r:id="rId2"/>
  </p:sldMasterIdLst>
  <p:notesMasterIdLst>
    <p:notesMasterId r:id="rId24"/>
  </p:notesMasterIdLst>
  <p:sldIdLst>
    <p:sldId id="257" r:id="rId3"/>
    <p:sldId id="260" r:id="rId4"/>
    <p:sldId id="288" r:id="rId5"/>
    <p:sldId id="289" r:id="rId6"/>
    <p:sldId id="290" r:id="rId7"/>
    <p:sldId id="291" r:id="rId8"/>
    <p:sldId id="292" r:id="rId9"/>
    <p:sldId id="258" r:id="rId10"/>
    <p:sldId id="266" r:id="rId11"/>
    <p:sldId id="271" r:id="rId12"/>
    <p:sldId id="281" r:id="rId13"/>
    <p:sldId id="283" r:id="rId14"/>
    <p:sldId id="282" r:id="rId15"/>
    <p:sldId id="284" r:id="rId16"/>
    <p:sldId id="293" r:id="rId17"/>
    <p:sldId id="273" r:id="rId18"/>
    <p:sldId id="286" r:id="rId19"/>
    <p:sldId id="287" r:id="rId20"/>
    <p:sldId id="294" r:id="rId21"/>
    <p:sldId id="295" r:id="rId22"/>
    <p:sldId id="27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#9Slide03 SVNNeutraface 2" panose="02000600040000020004" charset="0"/>
      <p:bold r:id="rId28"/>
    </p:embeddedFont>
    <p:embeddedFont>
      <p:font typeface="#9Slide07 Altus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9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934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90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jpeg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6.png"/><Relationship Id="rId5" Type="http://schemas.openxmlformats.org/officeDocument/2006/relationships/image" Target="../media/image1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" Target="slide8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6.png"/><Relationship Id="rId5" Type="http://schemas.openxmlformats.org/officeDocument/2006/relationships/image" Target="../media/image1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9FE5E-ADBF-5401-C586-609552238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069" b="77505"/>
          <a:stretch/>
        </p:blipFill>
        <p:spPr>
          <a:xfrm>
            <a:off x="3042970" y="2246729"/>
            <a:ext cx="7111967" cy="31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78" y="4387064"/>
            <a:ext cx="2815119" cy="28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2408515" y="1935111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872" y="1906705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141" y="3636468"/>
            <a:ext cx="815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25" y="3161087"/>
            <a:ext cx="2806516" cy="29036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69449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chứa mấy chữ?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6680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 có chứa ba chữ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26680" y="5290125"/>
            <a:ext cx="4286825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ý tưởng thực hiện?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67874" y="5258074"/>
            <a:ext cx="4645631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3" grpId="0" animBg="1"/>
      <p:bldP spid="24" grpId="0"/>
      <p:bldP spid="25" grpId="0" animBg="1"/>
      <p:bldP spid="5" grpId="0"/>
      <p:bldP spid="6" grpId="0"/>
      <p:bldP spid="9" grpId="0" animBg="1"/>
      <p:bldP spid="9" grpId="1" animBg="1"/>
      <p:bldP spid="22" grpId="0" animBg="1"/>
      <p:bldP spid="26" grpId="0" animBg="1"/>
      <p:bldP spid="26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625" y="4726786"/>
            <a:ext cx="7754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62 cm, b = 75 cm, c = 81 cm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P = a + b + c = 62 + 75 + 81 = 218 (cm)</a:t>
            </a: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17;p2"/>
          <p:cNvSpPr/>
          <p:nvPr/>
        </p:nvSpPr>
        <p:spPr>
          <a:xfrm>
            <a:off x="2324591" y="2086778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03" y="2043321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430" y="3370323"/>
            <a:ext cx="633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7674" y="4041259"/>
            <a:ext cx="2805795" cy="2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8823515" y="1996755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2792" y="284141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2280" y="2864777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8599" y="4414474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17;p2"/>
          <p:cNvSpPr/>
          <p:nvPr/>
        </p:nvSpPr>
        <p:spPr>
          <a:xfrm>
            <a:off x="3881077" y="1996755"/>
            <a:ext cx="3740369" cy="7493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10" y="1966043"/>
            <a:ext cx="326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134746"/>
            <a:ext cx="8329800" cy="4664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913" y="4244537"/>
            <a:ext cx="7848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 = 50 + 61 + 72 = 183 (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9787" y="3387495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</a:p>
        </p:txBody>
      </p:sp>
      <p:pic>
        <p:nvPicPr>
          <p:cNvPr id="27" name="Picture 6" descr="Cute girl raising hands for answer or trying to participate education concept cartoon hand drawn cartoon art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8" b="98204" l="9744" r="89776">
                        <a14:foregroundMark x1="44409" y1="21357" x2="48722" y2="25549"/>
                        <a14:foregroundMark x1="53195" y1="75649" x2="52236" y2="90419"/>
                        <a14:foregroundMark x1="38498" y1="81437" x2="43930" y2="9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0" y="4386712"/>
            <a:ext cx="3013882" cy="2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66322" y="190970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03399" y="4099397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99292" y="1886602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493344" y="4082367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4009" y="2151764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1712" y="2062982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8242" y="4256404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19426" y="4256404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03" y="527898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351" y="535286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15" y="1871298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821" y="1852998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34"/>
          <p:cNvSpPr/>
          <p:nvPr/>
        </p:nvSpPr>
        <p:spPr>
          <a:xfrm>
            <a:off x="38100" y="111512"/>
            <a:ext cx="10871199" cy="56727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879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3" y="-812800"/>
            <a:ext cx="8703530" cy="785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1" y="688760"/>
            <a:ext cx="7134173" cy="57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53D89B17-71E0-EA18-F77C-D90CF0A42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23" y="1739900"/>
            <a:ext cx="779616" cy="779616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366FED83-7280-47FB-7BEA-EDED063F9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616192"/>
            <a:ext cx="779616" cy="779616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E9D8952-53E3-247B-D2F0-CDF33294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519334"/>
            <a:ext cx="779616" cy="7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36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Định hướng học tập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F9D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Ôn tập lại kiến thức đã học.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Chuẩn bị bài sau: Giải bài toán có ba bước tính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8871910"/>
      </p:ext>
    </p:extLst>
  </p:cSld>
  <p:clrMapOvr>
    <a:masterClrMapping/>
  </p:clrMapOvr>
  <p:transition spd="slow" advClick="0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7E84A-97F9-3DFB-A365-8615B2B4FB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6" b="82745"/>
          <a:stretch/>
        </p:blipFill>
        <p:spPr>
          <a:xfrm>
            <a:off x="2351314" y="2709582"/>
            <a:ext cx="8009480" cy="17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+ b x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với a = 12, b = 3 là: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50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b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1036</Words>
  <Application>Microsoft Office PowerPoint</Application>
  <PresentationFormat>Widescreen</PresentationFormat>
  <Paragraphs>118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#9Slide07 Altus</vt:lpstr>
      <vt:lpstr>Open Sans</vt:lpstr>
      <vt:lpstr>UTM Cookies</vt:lpstr>
      <vt:lpstr>等线</vt:lpstr>
      <vt:lpstr>Cambria</vt:lpstr>
      <vt:lpstr>Arial</vt:lpstr>
      <vt:lpstr>等线 Light</vt:lpstr>
      <vt:lpstr>UTM Avo</vt:lpstr>
      <vt:lpstr>Tahoma</vt:lpstr>
      <vt:lpstr>#9Slide03 SVNNeutraface 2</vt:lpstr>
      <vt:lpstr>Times New Roman</vt:lpstr>
      <vt:lpstr>Calibri</vt:lpstr>
      <vt:lpstr>SVN-Newton</vt:lpstr>
      <vt:lpstr>Neucha</vt:lpstr>
      <vt:lpstr>inpin heiti</vt:lpstr>
      <vt:lpstr>Poppins</vt:lpstr>
      <vt:lpstr>#9Slide07 HoneyCream</vt:lpstr>
      <vt:lpstr>Office 主题​​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pc</cp:lastModifiedBy>
  <cp:revision>43</cp:revision>
  <dcterms:created xsi:type="dcterms:W3CDTF">2022-01-22T16:59:33Z</dcterms:created>
  <dcterms:modified xsi:type="dcterms:W3CDTF">2023-08-20T09:57:17Z</dcterms:modified>
  <cp:version>MNT37</cp:version>
</cp:coreProperties>
</file>