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90" r:id="rId2"/>
    <p:sldId id="291" r:id="rId3"/>
    <p:sldId id="263" r:id="rId4"/>
    <p:sldId id="293" r:id="rId5"/>
    <p:sldId id="298" r:id="rId6"/>
    <p:sldId id="296" r:id="rId7"/>
    <p:sldId id="297" r:id="rId8"/>
    <p:sldId id="271" r:id="rId9"/>
    <p:sldId id="299" r:id="rId10"/>
    <p:sldId id="300" r:id="rId11"/>
    <p:sldId id="301" r:id="rId12"/>
    <p:sldId id="302" r:id="rId13"/>
    <p:sldId id="303" r:id="rId14"/>
    <p:sldId id="304" r:id="rId15"/>
    <p:sldId id="287" r:id="rId16"/>
    <p:sldId id="268" r:id="rId17"/>
    <p:sldId id="295" r:id="rId18"/>
    <p:sldId id="270" r:id="rId19"/>
    <p:sldId id="30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270"/>
    <a:srgbClr val="5F236F"/>
    <a:srgbClr val="F90B4F"/>
    <a:srgbClr val="F7153B"/>
    <a:srgbClr val="09C720"/>
    <a:srgbClr val="F36831"/>
    <a:srgbClr val="0B931B"/>
    <a:srgbClr val="612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71" autoAdjust="0"/>
  </p:normalViewPr>
  <p:slideViewPr>
    <p:cSldViewPr snapToGrid="0">
      <p:cViewPr varScale="1">
        <p:scale>
          <a:sx n="68" d="100"/>
          <a:sy n="68" d="100"/>
        </p:scale>
        <p:origin x="80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27A52-3E98-4EC2-A2E2-14EDE3710687}" type="datetimeFigureOut">
              <a:rPr lang="vi-VN" smtClean="0"/>
              <a:t>15/09/2021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0A98A-92FA-4324-ABEF-905E1AA08C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1642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Vẽ vào vở bài tập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0A98A-92FA-4324-ABEF-905E1AA08CB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315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19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Vẽ vào vở bài tập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0A98A-92FA-4324-ABEF-905E1AA08CB4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017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4D0EF58-86FC-4F31-8E99-7DE21A758325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jpeg"/><Relationship Id="rId1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12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4.wdp"/><Relationship Id="rId11" Type="http://schemas.openxmlformats.org/officeDocument/2006/relationships/image" Target="../media/image3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2.jpe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55"/>
            <a:ext cx="1228868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4016" y="1566975"/>
            <a:ext cx="6726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M</a:t>
            </a:r>
            <a:r>
              <a:rPr lang="en-US" sz="5400" b="1" dirty="0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Ĩ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T</a:t>
            </a:r>
            <a:r>
              <a:rPr lang="en-US" sz="5400" b="1" dirty="0">
                <a:solidFill>
                  <a:srgbClr val="00B0F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H</a:t>
            </a:r>
            <a:r>
              <a:rPr lang="en-US" sz="5400" b="1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U</a:t>
            </a:r>
            <a:r>
              <a:rPr lang="en-US" sz="5400" b="1" dirty="0">
                <a:solidFill>
                  <a:srgbClr val="7030A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Ậ</a:t>
            </a:r>
            <a:r>
              <a:rPr lang="en-US" sz="5400" b="1" dirty="0">
                <a:solidFill>
                  <a:srgbClr val="00206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en-US" sz="5400" b="1" dirty="0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595" y="2755825"/>
            <a:ext cx="822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MĨ THUẬT TRONG CUỘC SỐNG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10488" y="3707896"/>
            <a:ext cx="689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NHỮNG CHẤM TRÒN THÚ VỊ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(TIẾT 2)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8171497" y="4918641"/>
            <a:ext cx="918210" cy="87171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6578372" y="4865656"/>
            <a:ext cx="571500" cy="571500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5369463" y="4918641"/>
            <a:ext cx="571500" cy="571500"/>
          </a:xfrm>
          <a:prstGeom prst="flowChartConnector">
            <a:avLst/>
          </a:prstGeom>
          <a:solidFill>
            <a:srgbClr val="F368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5971663" y="4783000"/>
            <a:ext cx="571500" cy="57150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7644621" y="5517109"/>
            <a:ext cx="571500" cy="571500"/>
          </a:xfrm>
          <a:prstGeom prst="flowChartConnector">
            <a:avLst/>
          </a:prstGeom>
          <a:solidFill>
            <a:srgbClr val="F90B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4050608" y="5204391"/>
            <a:ext cx="571500" cy="57150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4787587" y="5176310"/>
            <a:ext cx="571500" cy="5715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7091878" y="5224306"/>
            <a:ext cx="571500" cy="57150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3479108" y="4890560"/>
            <a:ext cx="571500" cy="571500"/>
          </a:xfrm>
          <a:prstGeom prst="flowChartConnector">
            <a:avLst/>
          </a:prstGeom>
          <a:solidFill>
            <a:srgbClr val="09C7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矩形 65">
            <a:extLst>
              <a:ext uri="{FF2B5EF4-FFF2-40B4-BE49-F238E27FC236}">
                <a16:creationId xmlns:a16="http://schemas.microsoft.com/office/drawing/2014/main" id="{E9CFE0C6-22DC-4175-B48D-EAE4416503C7}"/>
              </a:ext>
            </a:extLst>
          </p:cNvPr>
          <p:cNvSpPr/>
          <p:nvPr/>
        </p:nvSpPr>
        <p:spPr>
          <a:xfrm>
            <a:off x="377234" y="642216"/>
            <a:ext cx="10976566" cy="87709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</a:rPr>
              <a:t>PHÒNG GIÁO DỤC VÀ ĐÀO TẠO QUẬN LONG BIÊN</a:t>
            </a:r>
            <a:endParaRPr lang="en-US" altLang="zh-CN" sz="105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</a:endParaRP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F1E160BE-AE30-479E-B80F-3E019057A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008">
        <p:split orient="vert"/>
      </p:transition>
    </mc:Choice>
    <mc:Fallback>
      <p:transition spd="slow" advTm="1600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F8F4B0B3-037F-4BD5-AB80-C6F77F6E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88" y="0"/>
            <a:ext cx="12249288" cy="683601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9512DC7-DEB4-4360-BCFF-F14C2E8BF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2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2456" y="660205"/>
            <a:ext cx="4153192" cy="5537589"/>
          </a:xfrm>
          <a:prstGeom prst="round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8E752670-F3E7-4572-94C4-CCD69F6A1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7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070">
        <p14:warp dir="in"/>
      </p:transition>
    </mc:Choice>
    <mc:Fallback xmlns="">
      <p:transition spd="slow" advTm="6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F8F4B0B3-037F-4BD5-AB80-C6F77F6E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88" y="0"/>
            <a:ext cx="12249288" cy="683601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8488AE8-D559-4924-933F-5AD08F76D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614" y="711921"/>
            <a:ext cx="4187483" cy="5412169"/>
          </a:xfrm>
          <a:prstGeom prst="round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AD2D13D0-347A-4387-9858-5BA4F51AA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169">
        <p14:warp dir="in"/>
      </p:transition>
    </mc:Choice>
    <mc:Fallback xmlns="">
      <p:transition spd="slow" advTm="21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F8F4B0B3-037F-4BD5-AB80-C6F77F6E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88" y="0"/>
            <a:ext cx="12249288" cy="683601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24D1EE7-66D2-40DA-BCCF-2D7F15F4B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834" y="583515"/>
            <a:ext cx="4268227" cy="5690969"/>
          </a:xfrm>
          <a:prstGeom prst="round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48E15F06-DE3D-4025-A28F-D8E5EE3EF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844">
        <p14:warp dir="in"/>
      </p:transition>
    </mc:Choice>
    <mc:Fallback xmlns="">
      <p:transition spd="slow" advTm="1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F8F4B0B3-037F-4BD5-AB80-C6F77F6E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88" y="0"/>
            <a:ext cx="12249288" cy="683601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F3DCDB8-8402-44A8-984E-94C236531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118" y="759655"/>
            <a:ext cx="3945988" cy="5261317"/>
          </a:xfrm>
          <a:prstGeom prst="round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74E6254-46EF-44D2-BBF6-73D337D2E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2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45">
        <p14:warp dir="in"/>
      </p:transition>
    </mc:Choice>
    <mc:Fallback xmlns="">
      <p:transition spd="slow" advTm="70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F8F4B0B3-037F-4BD5-AB80-C6F77F6E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61"/>
            <a:ext cx="12249288" cy="6836012"/>
          </a:xfrm>
          <a:prstGeom prst="rect">
            <a:avLst/>
          </a:prstGeom>
        </p:spPr>
      </p:pic>
      <p:pic>
        <p:nvPicPr>
          <p:cNvPr id="11" name="Picture 6" descr="Tranh cát/đá/nút/eva chơi thủ công cho bé các loại | Shopee Việt Nam">
            <a:extLst>
              <a:ext uri="{FF2B5EF4-FFF2-40B4-BE49-F238E27FC236}">
                <a16:creationId xmlns:a16="http://schemas.microsoft.com/office/drawing/2014/main" id="{7079F493-ABD8-4BE2-A6DD-0DA7AE840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05" y="621577"/>
            <a:ext cx="8370277" cy="56148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CC84389-F63E-4AEE-A990-7AE5EA86F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6132">
        <p14:warp dir="in"/>
      </p:transition>
    </mc:Choice>
    <mc:Fallback xmlns="">
      <p:transition spd="slow" advTm="26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62" y="4582069"/>
            <a:ext cx="2275931" cy="2275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5" y="4542198"/>
            <a:ext cx="2275931" cy="22759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22" y="4542197"/>
            <a:ext cx="2275931" cy="2275931"/>
          </a:xfrm>
          <a:prstGeom prst="rect">
            <a:avLst/>
          </a:prstGeom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0E711A81-C028-4A94-8719-C192BC6218E4}"/>
              </a:ext>
            </a:extLst>
          </p:cNvPr>
          <p:cNvSpPr/>
          <p:nvPr/>
        </p:nvSpPr>
        <p:spPr bwMode="auto">
          <a:xfrm>
            <a:off x="3016022" y="2191268"/>
            <a:ext cx="7011707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</a:t>
            </a:r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b="1" cap="small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28EE19D-DEA3-4C21-B85F-3B2B3147169F}"/>
              </a:ext>
            </a:extLst>
          </p:cNvPr>
          <p:cNvSpPr txBox="1"/>
          <p:nvPr/>
        </p:nvSpPr>
        <p:spPr>
          <a:xfrm>
            <a:off x="3175784" y="3184546"/>
            <a:ext cx="609834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theo ý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2800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800" dirty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FCDFE9FD-DC0B-421D-A209-24EC801D3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3294"/>
      </p:ext>
    </p:extLst>
  </p:cSld>
  <p:clrMapOvr>
    <a:masterClrMapping/>
  </p:clrMapOvr>
  <p:transition spd="slow" advTm="1649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641080" y="6477000"/>
            <a:ext cx="3063240" cy="381000"/>
          </a:xfrm>
          <a:prstGeom prst="rect">
            <a:avLst/>
          </a:prstGeom>
          <a:solidFill>
            <a:srgbClr val="5F2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pyright Notice">
            <a:extLst>
              <a:ext uri="{FF2B5EF4-FFF2-40B4-BE49-F238E27FC236}">
                <a16:creationId xmlns:a16="http://schemas.microsoft.com/office/drawing/2014/main" id="{E1BFCBEC-EBAF-4A22-95A6-0EB06D94E1EB}"/>
              </a:ext>
            </a:extLst>
          </p:cNvPr>
          <p:cNvSpPr/>
          <p:nvPr/>
        </p:nvSpPr>
        <p:spPr bwMode="auto">
          <a:xfrm>
            <a:off x="4212690" y="742297"/>
            <a:ext cx="6436554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</a:t>
            </a:r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sz="2400" b="1" cap="small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ED82C18-CDC2-4FB0-9B26-5DA363F514D6}"/>
              </a:ext>
            </a:extLst>
          </p:cNvPr>
          <p:cNvSpPr/>
          <p:nvPr/>
        </p:nvSpPr>
        <p:spPr>
          <a:xfrm>
            <a:off x="3659945" y="2446606"/>
            <a:ext cx="77724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4F22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4F227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93294B4-4B82-4FF9-9B3C-B38E3D78E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090">
        <p:circle/>
      </p:transition>
    </mc:Choice>
    <mc:Fallback xmlns="">
      <p:transition spd="slow" advTm="2309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" y="1496060"/>
            <a:ext cx="5520055" cy="5343525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C9A2B62C-515B-4375-8818-0F0F4577643A}"/>
              </a:ext>
            </a:extLst>
          </p:cNvPr>
          <p:cNvSpPr/>
          <p:nvPr/>
        </p:nvSpPr>
        <p:spPr bwMode="auto">
          <a:xfrm>
            <a:off x="2651174" y="995515"/>
            <a:ext cx="6011987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5</a:t>
            </a:r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PHÁT TRIỂN</a:t>
            </a:r>
            <a:endParaRPr sz="2400" b="1" cap="small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DB193D3-6A8C-4354-AE8B-5505967C61E1}"/>
              </a:ext>
            </a:extLst>
          </p:cNvPr>
          <p:cNvSpPr txBox="1"/>
          <p:nvPr/>
        </p:nvSpPr>
        <p:spPr>
          <a:xfrm>
            <a:off x="2391508" y="2658794"/>
            <a:ext cx="7610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Sưu </a:t>
            </a:r>
            <a:r>
              <a:rPr lang="vi-VN" sz="3200" dirty="0" err="1">
                <a:solidFill>
                  <a:srgbClr val="002060"/>
                </a:solidFill>
              </a:rPr>
              <a:t>tầm</a:t>
            </a:r>
            <a:r>
              <a:rPr lang="vi-VN" sz="3200" dirty="0">
                <a:solidFill>
                  <a:srgbClr val="002060"/>
                </a:solidFill>
              </a:rPr>
              <a:t> tranh </a:t>
            </a:r>
            <a:r>
              <a:rPr lang="vi-VN" sz="3200" dirty="0" err="1">
                <a:solidFill>
                  <a:srgbClr val="002060"/>
                </a:solidFill>
              </a:rPr>
              <a:t>có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sử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dụng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chấm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bằng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những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chất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liệu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khác</a:t>
            </a:r>
            <a:r>
              <a:rPr lang="vi-VN" sz="3200" dirty="0">
                <a:solidFill>
                  <a:srgbClr val="002060"/>
                </a:solidFill>
              </a:rPr>
              <a:t> nhau </a:t>
            </a:r>
            <a:r>
              <a:rPr lang="vi-VN" sz="3200" dirty="0" err="1">
                <a:solidFill>
                  <a:srgbClr val="002060"/>
                </a:solidFill>
              </a:rPr>
              <a:t>và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tập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giới</a:t>
            </a:r>
            <a:r>
              <a:rPr lang="vi-VN" sz="3200" dirty="0">
                <a:solidFill>
                  <a:srgbClr val="002060"/>
                </a:solidFill>
              </a:rPr>
              <a:t> </a:t>
            </a:r>
            <a:r>
              <a:rPr lang="vi-VN" sz="3200" dirty="0" err="1">
                <a:solidFill>
                  <a:srgbClr val="002060"/>
                </a:solidFill>
              </a:rPr>
              <a:t>thiệu</a:t>
            </a:r>
            <a:r>
              <a:rPr lang="vi-VN" sz="3200" dirty="0">
                <a:solidFill>
                  <a:srgbClr val="002060"/>
                </a:solidFill>
              </a:rPr>
              <a:t>.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AD085F79-605B-4068-A87B-43BB227D7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923">
        <p:dissolve/>
      </p:transition>
    </mc:Choice>
    <mc:Fallback xmlns="">
      <p:transition spd="slow" advTm="1092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E1B6D1D-FECB-455F-9F6D-AF531B462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234" y="3513406"/>
            <a:ext cx="8229600" cy="169164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Các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em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nhớ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lưu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giữ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bài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vẽ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của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mình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vào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túi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đựng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tài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liệu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. </a:t>
            </a:r>
          </a:p>
          <a:p>
            <a:pPr algn="just"/>
            <a:r>
              <a:rPr lang="vi-VN" sz="3500" dirty="0">
                <a:solidFill>
                  <a:srgbClr val="4F2270"/>
                </a:solidFill>
                <a:latin typeface="Times New Roman" pitchFamily="18" charset="0"/>
              </a:rPr>
              <a:t>V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à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nhớ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nhờ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bố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mẹ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chụp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lại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bài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vẽ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gửi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cho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cô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giáo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4F2270"/>
                </a:solidFill>
                <a:latin typeface="Times New Roman" pitchFamily="18" charset="0"/>
              </a:rPr>
              <a:t>nhé</a:t>
            </a:r>
            <a:r>
              <a:rPr lang="en-US" sz="3500" dirty="0">
                <a:solidFill>
                  <a:srgbClr val="4F2270"/>
                </a:solidFill>
                <a:latin typeface="Times New Roman" pitchFamily="18" charset="0"/>
              </a:rPr>
              <a:t> !</a:t>
            </a: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9393AA5-3B87-4430-BE86-18181524D2D3}"/>
              </a:ext>
            </a:extLst>
          </p:cNvPr>
          <p:cNvSpPr txBox="1"/>
          <p:nvPr/>
        </p:nvSpPr>
        <p:spPr>
          <a:xfrm>
            <a:off x="5403166" y="240685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</a:rPr>
              <a:t>DẶN DÒ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F215F6D3-7754-4EB7-8B97-403318CD3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522">
        <p:blinds dir="vert"/>
      </p:transition>
    </mc:Choice>
    <mc:Fallback xmlns="">
      <p:transition spd="slow" advTm="1452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Happy Kids On A Colorful Train Royalty Free Cliparts, Vectors, And  Stock Illustration. Image 45092549.">
            <a:extLst>
              <a:ext uri="{FF2B5EF4-FFF2-40B4-BE49-F238E27FC236}">
                <a16:creationId xmlns:a16="http://schemas.microsoft.com/office/drawing/2014/main" id="{3346A7E1-4774-485A-9C3C-C035FAFA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51AFCA0E-8DE0-4522-A642-A54789A1D238}"/>
              </a:ext>
            </a:extLst>
          </p:cNvPr>
          <p:cNvSpPr/>
          <p:nvPr/>
        </p:nvSpPr>
        <p:spPr>
          <a:xfrm>
            <a:off x="2538433" y="1676400"/>
            <a:ext cx="728526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XIN CHÀO VÀ HẸN GẶP LẠI!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5442B53A-1420-406F-B2B3-F594EEAED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09">
        <p14:window dir="vert"/>
      </p:transition>
    </mc:Choice>
    <mc:Fallback xmlns="">
      <p:transition spd="slow" advTm="3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68468"/>
            <a:ext cx="12430790" cy="668953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14478" y="983190"/>
            <a:ext cx="385191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400" b="1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5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38" y="896164"/>
            <a:ext cx="1742187" cy="174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17" y="1395821"/>
            <a:ext cx="2151045" cy="161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istrator\Desktop\images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39" b="97561" l="2041" r="98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73" y="3601318"/>
            <a:ext cx="4041593" cy="338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id="{8D270CD8-4E0D-4FA6-A8CD-68990B92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95" y="3375898"/>
            <a:ext cx="2709862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Giấy Thủ Công 12 Màu Không Keo HH 3363 | Thanh Thanh">
            <a:extLst>
              <a:ext uri="{FF2B5EF4-FFF2-40B4-BE49-F238E27FC236}">
                <a16:creationId xmlns:a16="http://schemas.microsoft.com/office/drawing/2014/main" id="{9297B973-1B3D-4CDF-A09C-B9CDFED5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45" y="2090816"/>
            <a:ext cx="2957512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Hồ dán giấy 15g - Băng Keo - Keo Hồ - Cắt Keo Tác giả No brand |  SachDayRoi.com">
            <a:extLst>
              <a:ext uri="{FF2B5EF4-FFF2-40B4-BE49-F238E27FC236}">
                <a16:creationId xmlns:a16="http://schemas.microsoft.com/office/drawing/2014/main" id="{0AB76F3F-834E-4E56-BC24-8ED4C62F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45" y="462593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CC3EC3A0-33B1-41D3-8EFA-7FD375CF1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8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5010">
        <p14:conveyor dir="l"/>
      </p:transition>
    </mc:Choice>
    <mc:Fallback>
      <p:transition spd="slow" advTm="15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459480" y="1661160"/>
            <a:ext cx="7437120" cy="43738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đa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 Tạo được hình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 Nêu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57700" y="731520"/>
            <a:ext cx="5440680" cy="624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41080" y="6477000"/>
            <a:ext cx="3063240" cy="381000"/>
          </a:xfrm>
          <a:prstGeom prst="rect">
            <a:avLst/>
          </a:prstGeom>
          <a:solidFill>
            <a:srgbClr val="5F2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4C7AEFB6-CA92-4295-860F-06A03CD34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633">
        <p14:conveyor dir="l"/>
      </p:transition>
    </mc:Choice>
    <mc:Fallback xmlns="">
      <p:transition spd="slow" advTm="17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8"/>
            <a:ext cx="12155061" cy="6783426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258474" y="967382"/>
            <a:ext cx="6011987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KHÁM PHÁ</a:t>
            </a:r>
            <a:endParaRPr sz="2400" b="1" cap="small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1632" y="1237388"/>
            <a:ext cx="1512168" cy="753657"/>
          </a:xfrm>
          <a:prstGeom prst="rect">
            <a:avLst/>
          </a:prstGeom>
        </p:spPr>
      </p:pic>
      <p:pic>
        <p:nvPicPr>
          <p:cNvPr id="24" name="图片 9">
            <a:extLst>
              <a:ext uri="{FF2B5EF4-FFF2-40B4-BE49-F238E27FC236}">
                <a16:creationId xmlns:a16="http://schemas.microsoft.com/office/drawing/2014/main" id="{64A2F915-BF47-4F5E-B95E-5463C236D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2591">
            <a:off x="9366943" y="2806201"/>
            <a:ext cx="2499218" cy="1245598"/>
          </a:xfrm>
          <a:prstGeom prst="rect">
            <a:avLst/>
          </a:prstGeom>
        </p:spPr>
      </p:pic>
      <p:pic>
        <p:nvPicPr>
          <p:cNvPr id="1026" name="Picture 2" descr="Hình ảnh con bướm vàng">
            <a:extLst>
              <a:ext uri="{FF2B5EF4-FFF2-40B4-BE49-F238E27FC236}">
                <a16:creationId xmlns:a16="http://schemas.microsoft.com/office/drawing/2014/main" id="{5FAA90E1-5A87-419E-ABF7-FCAAA0B70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56" y="1682082"/>
            <a:ext cx="1900331" cy="23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792E036-1116-49EC-893D-57C065653A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72" y="1730785"/>
            <a:ext cx="2383075" cy="23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CBEA9973-EA3C-446A-AE32-83FAF54EA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467" y="1614854"/>
            <a:ext cx="1900329" cy="248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14">
            <a:extLst>
              <a:ext uri="{FF2B5EF4-FFF2-40B4-BE49-F238E27FC236}">
                <a16:creationId xmlns:a16="http://schemas.microsoft.com/office/drawing/2014/main" id="{23D10176-9D7F-4104-B34F-A7B258333477}"/>
              </a:ext>
            </a:extLst>
          </p:cNvPr>
          <p:cNvSpPr/>
          <p:nvPr/>
        </p:nvSpPr>
        <p:spPr>
          <a:xfrm>
            <a:off x="2163646" y="4248864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5" name="Oval 14">
            <a:extLst>
              <a:ext uri="{FF2B5EF4-FFF2-40B4-BE49-F238E27FC236}">
                <a16:creationId xmlns:a16="http://schemas.microsoft.com/office/drawing/2014/main" id="{2D90D908-2F95-49AC-9A43-250E47A64593}"/>
              </a:ext>
            </a:extLst>
          </p:cNvPr>
          <p:cNvSpPr/>
          <p:nvPr/>
        </p:nvSpPr>
        <p:spPr>
          <a:xfrm>
            <a:off x="5793112" y="4103509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14">
            <a:extLst>
              <a:ext uri="{FF2B5EF4-FFF2-40B4-BE49-F238E27FC236}">
                <a16:creationId xmlns:a16="http://schemas.microsoft.com/office/drawing/2014/main" id="{636F11A7-73D7-4314-B838-47D2556DBE1C}"/>
              </a:ext>
            </a:extLst>
          </p:cNvPr>
          <p:cNvSpPr/>
          <p:nvPr/>
        </p:nvSpPr>
        <p:spPr>
          <a:xfrm>
            <a:off x="9574197" y="4234797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4A7ECAE8-3EBE-4D9E-9265-F977920B66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8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710">
        <p14:prism/>
      </p:transition>
    </mc:Choice>
    <mc:Fallback xmlns="">
      <p:transition spd="slow" advTm="58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855B746-79A3-47F3-B0CF-B1207B3B2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38"/>
            <a:ext cx="12249288" cy="683601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8E9CA25-F9B8-4D55-B2B9-D76B5EC0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71" y="1047056"/>
            <a:ext cx="2592486" cy="242054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AF292E0-4925-4CB8-B1BF-EC68D0DE4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51" y="1181686"/>
            <a:ext cx="2378858" cy="237318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F04CE6-00A6-4ED0-B365-2A436664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81" r="7620" b="4321"/>
          <a:stretch/>
        </p:blipFill>
        <p:spPr bwMode="auto">
          <a:xfrm>
            <a:off x="3530276" y="1034126"/>
            <a:ext cx="2563085" cy="252074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955DEC9-CD26-4C46-B5F5-4D65404CE0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28" y="1047056"/>
            <a:ext cx="2472432" cy="244790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4">
            <a:extLst>
              <a:ext uri="{FF2B5EF4-FFF2-40B4-BE49-F238E27FC236}">
                <a16:creationId xmlns:a16="http://schemas.microsoft.com/office/drawing/2014/main" id="{6E7EDD24-86B0-4CB4-9934-3CBF4F36220E}"/>
              </a:ext>
            </a:extLst>
          </p:cNvPr>
          <p:cNvSpPr/>
          <p:nvPr/>
        </p:nvSpPr>
        <p:spPr>
          <a:xfrm>
            <a:off x="1319587" y="3700229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47C14C76-063D-457B-A889-B2E48D7FE291}"/>
              </a:ext>
            </a:extLst>
          </p:cNvPr>
          <p:cNvSpPr/>
          <p:nvPr/>
        </p:nvSpPr>
        <p:spPr>
          <a:xfrm>
            <a:off x="4527021" y="3597075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9E9BDF2B-6433-40C6-93C7-ADEAA78BB86F}"/>
              </a:ext>
            </a:extLst>
          </p:cNvPr>
          <p:cNvSpPr/>
          <p:nvPr/>
        </p:nvSpPr>
        <p:spPr>
          <a:xfrm>
            <a:off x="7675058" y="3700228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669CF274-C258-4E61-8FBC-381E1CA1B063}"/>
              </a:ext>
            </a:extLst>
          </p:cNvPr>
          <p:cNvSpPr/>
          <p:nvPr/>
        </p:nvSpPr>
        <p:spPr>
          <a:xfrm>
            <a:off x="10489380" y="3721339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A8D7350-9914-4546-8CAB-E645E51B268C}"/>
              </a:ext>
            </a:extLst>
          </p:cNvPr>
          <p:cNvSpPr txBox="1"/>
          <p:nvPr/>
        </p:nvSpPr>
        <p:spPr>
          <a:xfrm>
            <a:off x="914400" y="4473526"/>
            <a:ext cx="9453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nhau?</a:t>
            </a:r>
            <a:endParaRPr lang="en-GB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C574818C-998D-42F1-989C-8956780C9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06"/>
    </mc:Choice>
    <mc:Fallback xmlns="">
      <p:transition spd="slow" advTm="6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63C788A8-8FBB-4365-833B-57D5B1145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9288" cy="6836012"/>
          </a:xfrm>
          <a:prstGeom prst="rect">
            <a:avLst/>
          </a:prstGeom>
          <a:ln cmpd="sng">
            <a:solidFill>
              <a:srgbClr val="002060"/>
            </a:solidFill>
            <a:bevel/>
          </a:ln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3FD861A-5F5C-4B2A-83CC-A25DD18D4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05" y="1321138"/>
            <a:ext cx="2397848" cy="3155674"/>
          </a:xfrm>
          <a:prstGeom prst="round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7CA26D4-625B-40C4-89CF-8B1EEB5580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05" t="8000" r="5878" b="9333"/>
          <a:stretch/>
        </p:blipFill>
        <p:spPr>
          <a:xfrm>
            <a:off x="6522202" y="1321138"/>
            <a:ext cx="2397847" cy="3067452"/>
          </a:xfrm>
          <a:prstGeom prst="roundRect">
            <a:avLst/>
          </a:prstGeom>
        </p:spPr>
      </p:pic>
      <p:pic>
        <p:nvPicPr>
          <p:cNvPr id="10" name="Picture 35">
            <a:extLst>
              <a:ext uri="{FF2B5EF4-FFF2-40B4-BE49-F238E27FC236}">
                <a16:creationId xmlns:a16="http://schemas.microsoft.com/office/drawing/2014/main" id="{4313125D-DAFB-4C89-843C-7BBCBED49D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0" y="1321138"/>
            <a:ext cx="2397847" cy="3067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0EC8275-C5AE-4F2F-8C90-AB6B496EA8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02" y="2210796"/>
            <a:ext cx="3046942" cy="2177794"/>
          </a:xfrm>
          <a:prstGeom prst="roundRect">
            <a:avLst/>
          </a:prstGeom>
          <a:noFill/>
          <a:ln w="9525">
            <a:gradFill>
              <a:gsLst>
                <a:gs pos="0">
                  <a:srgbClr val="5F236F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4">
            <a:extLst>
              <a:ext uri="{FF2B5EF4-FFF2-40B4-BE49-F238E27FC236}">
                <a16:creationId xmlns:a16="http://schemas.microsoft.com/office/drawing/2014/main" id="{CE49D756-DEFF-4B81-9318-94377E9F9E3B}"/>
              </a:ext>
            </a:extLst>
          </p:cNvPr>
          <p:cNvSpPr/>
          <p:nvPr/>
        </p:nvSpPr>
        <p:spPr>
          <a:xfrm>
            <a:off x="1643144" y="4727170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5A8DAE18-0AB4-4EFF-BB39-A9340077587C}"/>
              </a:ext>
            </a:extLst>
          </p:cNvPr>
          <p:cNvSpPr/>
          <p:nvPr/>
        </p:nvSpPr>
        <p:spPr>
          <a:xfrm>
            <a:off x="4527021" y="4708424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851BFBA9-6C4C-421B-8358-DAFC096B0CB5}"/>
              </a:ext>
            </a:extLst>
          </p:cNvPr>
          <p:cNvSpPr/>
          <p:nvPr/>
        </p:nvSpPr>
        <p:spPr>
          <a:xfrm>
            <a:off x="7421841" y="4642761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3356A4A2-5A92-4120-82E7-DB61D9A65B79}"/>
              </a:ext>
            </a:extLst>
          </p:cNvPr>
          <p:cNvSpPr/>
          <p:nvPr/>
        </p:nvSpPr>
        <p:spPr>
          <a:xfrm>
            <a:off x="10039217" y="4649807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00687D70-7C66-4D70-BA55-48036ECBF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52"/>
    </mc:Choice>
    <mc:Fallback xmlns="">
      <p:transition spd="slow" advTm="10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EE86D9F3-AF1C-4930-A166-8F0E40C27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9288" cy="683601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1FFC26C-E59C-4D7B-A662-788A4FEDF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276" y="1631852"/>
            <a:ext cx="4539175" cy="3404382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A2A5AA-DF07-4F13-945D-65BBF3D9B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r="17999" b="12836"/>
          <a:stretch>
            <a:fillRect/>
          </a:stretch>
        </p:blipFill>
        <p:spPr bwMode="auto">
          <a:xfrm>
            <a:off x="6606542" y="1612570"/>
            <a:ext cx="4484716" cy="344294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4">
            <a:extLst>
              <a:ext uri="{FF2B5EF4-FFF2-40B4-BE49-F238E27FC236}">
                <a16:creationId xmlns:a16="http://schemas.microsoft.com/office/drawing/2014/main" id="{F157E342-4E8E-4CCD-9B0D-15E46E4BB572}"/>
              </a:ext>
            </a:extLst>
          </p:cNvPr>
          <p:cNvSpPr/>
          <p:nvPr/>
        </p:nvSpPr>
        <p:spPr>
          <a:xfrm>
            <a:off x="3120251" y="5163271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F07B7010-45DB-4996-9A43-63C747FD84CA}"/>
              </a:ext>
            </a:extLst>
          </p:cNvPr>
          <p:cNvSpPr/>
          <p:nvPr/>
        </p:nvSpPr>
        <p:spPr>
          <a:xfrm>
            <a:off x="8522246" y="5172658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7F408DDC-0BA0-4F6C-8965-5E23BB3DE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31">
        <p14:conveyor dir="l"/>
      </p:transition>
    </mc:Choice>
    <mc:Fallback xmlns="">
      <p:transition spd="slow" advTm="16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">
            <a:extLst>
              <a:ext uri="{FF2B5EF4-FFF2-40B4-BE49-F238E27FC236}">
                <a16:creationId xmlns:a16="http://schemas.microsoft.com/office/drawing/2014/main" id="{2F380CF9-8D57-42B1-8EF9-34595F0C7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1" y="21988"/>
            <a:ext cx="12249288" cy="6836012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0CCE10D3-9F33-4976-B6CD-57E7C67D7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12477" r="16425" b="25674"/>
          <a:stretch>
            <a:fillRect/>
          </a:stretch>
        </p:blipFill>
        <p:spPr>
          <a:xfrm>
            <a:off x="838890" y="1239036"/>
            <a:ext cx="2714906" cy="2018221"/>
          </a:xfrm>
          <a:prstGeom prst="round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7750B4E-7833-4CAB-96D5-D57707D31D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3833682" y="547686"/>
            <a:ext cx="2032179" cy="2709571"/>
          </a:xfrm>
          <a:prstGeom prst="round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0F50F65-9FBA-4210-8931-690A4EC8BC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"/>
          <a:stretch/>
        </p:blipFill>
        <p:spPr bwMode="auto">
          <a:xfrm>
            <a:off x="8983525" y="769282"/>
            <a:ext cx="2412845" cy="252134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D5310DB-AC56-4CD0-B083-A632E1B6B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0" y="3511059"/>
            <a:ext cx="2003151" cy="267528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95B7B949-1164-44E2-94B9-8A08003B28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230" y="3503051"/>
            <a:ext cx="2159000" cy="288131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F3D2CF8-B1DC-4175-B9FF-A2CAE672BA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r="55075" b="44119"/>
          <a:stretch>
            <a:fillRect/>
          </a:stretch>
        </p:blipFill>
        <p:spPr bwMode="auto">
          <a:xfrm>
            <a:off x="9212070" y="3543707"/>
            <a:ext cx="2184300" cy="279999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2FCED1B8-119C-42B8-8C53-DCC691FFC170}"/>
              </a:ext>
            </a:extLst>
          </p:cNvPr>
          <p:cNvGrpSpPr/>
          <p:nvPr/>
        </p:nvGrpSpPr>
        <p:grpSpPr>
          <a:xfrm>
            <a:off x="3507704" y="3503051"/>
            <a:ext cx="2245564" cy="2928711"/>
            <a:chOff x="3671668" y="1026942"/>
            <a:chExt cx="3615397" cy="4009292"/>
          </a:xfrm>
        </p:grpSpPr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id="{0541E3C2-82D1-461C-A196-08E15AFEF081}"/>
                </a:ext>
              </a:extLst>
            </p:cNvPr>
            <p:cNvSpPr/>
            <p:nvPr/>
          </p:nvSpPr>
          <p:spPr>
            <a:xfrm>
              <a:off x="3671668" y="1026942"/>
              <a:ext cx="3615397" cy="40092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6" descr="14 Tạo hình từ đất nặn ý tưởng | đất sét, thủ công, đồ thủ công mầm non">
              <a:extLst>
                <a:ext uri="{FF2B5EF4-FFF2-40B4-BE49-F238E27FC236}">
                  <a16:creationId xmlns:a16="http://schemas.microsoft.com/office/drawing/2014/main" id="{07EB2B43-5963-423F-9571-262971F23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7984" y="1493394"/>
              <a:ext cx="2622763" cy="3076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utoShape 2" descr="Tưng bừng hoạt động chào mừng 36 năm ngày Nhà giáo Việt Nam | TRƯỜNG TIỂU  HỌC LÊ NGỌC HÂN">
            <a:extLst>
              <a:ext uri="{FF2B5EF4-FFF2-40B4-BE49-F238E27FC236}">
                <a16:creationId xmlns:a16="http://schemas.microsoft.com/office/drawing/2014/main" id="{F4904A20-5A85-4AEC-A542-B6AF2F5E83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 descr="Giáo án tạo hình sáng tạo.!">
            <a:extLst>
              <a:ext uri="{FF2B5EF4-FFF2-40B4-BE49-F238E27FC236}">
                <a16:creationId xmlns:a16="http://schemas.microsoft.com/office/drawing/2014/main" id="{88AA9D0E-7895-4298-9B42-6AF71AABC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3" t="13377" r="9796" b="3521"/>
          <a:stretch/>
        </p:blipFill>
        <p:spPr bwMode="auto">
          <a:xfrm>
            <a:off x="6546846" y="621361"/>
            <a:ext cx="2119742" cy="25622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8A001007-2669-430A-B696-F07DF95C8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2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934">
        <p14:window dir="vert"/>
      </p:transition>
    </mc:Choice>
    <mc:Fallback xmlns="">
      <p:transition spd="slow" advTm="48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0A4C00E-DEEF-4428-B8C7-3A587AF6E1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F9015B87-4F0F-48BA-A4DD-BC3E002FA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02"/>
            <a:ext cx="12249288" cy="6836012"/>
          </a:xfrm>
          <a:prstGeom prst="rect">
            <a:avLst/>
          </a:prstGeom>
        </p:spPr>
      </p:pic>
      <p:sp>
        <p:nvSpPr>
          <p:cNvPr id="6" name="Copyright Notice">
            <a:extLst>
              <a:ext uri="{FF2B5EF4-FFF2-40B4-BE49-F238E27FC236}">
                <a16:creationId xmlns:a16="http://schemas.microsoft.com/office/drawing/2014/main" id="{9E839B64-23FC-427F-89A4-BE44C9D2331A}"/>
              </a:ext>
            </a:extLst>
          </p:cNvPr>
          <p:cNvSpPr/>
          <p:nvPr/>
        </p:nvSpPr>
        <p:spPr bwMode="auto">
          <a:xfrm>
            <a:off x="2566769" y="559421"/>
            <a:ext cx="7421292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</a:t>
            </a:r>
            <a:r>
              <a:rPr lang="en-US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vi-VN" sz="2400" b="1" cap="small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KĨ NĂNG</a:t>
            </a:r>
            <a:endParaRPr sz="2400" b="1" cap="small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67F57B4-2617-4465-AAC3-75533F469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2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860" y="1508285"/>
            <a:ext cx="2368647" cy="3158196"/>
          </a:xfrm>
          <a:prstGeom prst="round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77FE830-C237-45B9-9ED3-0E4816BC7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1952" y="1471639"/>
            <a:ext cx="2447779" cy="3163665"/>
          </a:xfrm>
          <a:prstGeom prst="round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199349C-4876-4527-98C5-6265D59F2A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2759" y="1471639"/>
            <a:ext cx="2372749" cy="3163665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A572626-17C2-4515-AE95-F6C63D31F1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7004" y="1417123"/>
            <a:ext cx="2379492" cy="3172656"/>
          </a:xfrm>
          <a:prstGeom prst="round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A8DA3D8-02AB-4811-A6A7-3AA35E2E59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243808" y="540515"/>
            <a:ext cx="1168811" cy="876608"/>
          </a:xfrm>
          <a:prstGeom prst="roundRect">
            <a:avLst/>
          </a:prstGeom>
        </p:spPr>
      </p:pic>
      <p:sp>
        <p:nvSpPr>
          <p:cNvPr id="13" name="Oval 14">
            <a:extLst>
              <a:ext uri="{FF2B5EF4-FFF2-40B4-BE49-F238E27FC236}">
                <a16:creationId xmlns:a16="http://schemas.microsoft.com/office/drawing/2014/main" id="{AB6D75C5-D5FB-49AA-BFCD-3FEAB89860D1}"/>
              </a:ext>
            </a:extLst>
          </p:cNvPr>
          <p:cNvSpPr/>
          <p:nvPr/>
        </p:nvSpPr>
        <p:spPr>
          <a:xfrm>
            <a:off x="644340" y="4811578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03A1D9A2-9632-44E1-A5B2-FC65BFCB7C8E}"/>
              </a:ext>
            </a:extLst>
          </p:cNvPr>
          <p:cNvSpPr/>
          <p:nvPr/>
        </p:nvSpPr>
        <p:spPr>
          <a:xfrm>
            <a:off x="3373473" y="4708424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41CB1FA-3D3A-4581-8936-D9DC262FFA20}"/>
              </a:ext>
            </a:extLst>
          </p:cNvPr>
          <p:cNvSpPr/>
          <p:nvPr/>
        </p:nvSpPr>
        <p:spPr>
          <a:xfrm>
            <a:off x="6479305" y="4811577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A17C0E2E-5A6A-4A1B-9C7A-15F92DDFB589}"/>
              </a:ext>
            </a:extLst>
          </p:cNvPr>
          <p:cNvSpPr/>
          <p:nvPr/>
        </p:nvSpPr>
        <p:spPr>
          <a:xfrm>
            <a:off x="9321759" y="4804552"/>
            <a:ext cx="407613" cy="434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5B898ED-850A-4370-A820-66EB7A7902C9}"/>
              </a:ext>
            </a:extLst>
          </p:cNvPr>
          <p:cNvSpPr txBox="1"/>
          <p:nvPr/>
        </p:nvSpPr>
        <p:spPr>
          <a:xfrm>
            <a:off x="1097631" y="4776416"/>
            <a:ext cx="208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002060"/>
                </a:solidFill>
              </a:rPr>
              <a:t>Vẽ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một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hình</a:t>
            </a:r>
            <a:r>
              <a:rPr lang="vi-VN" sz="2000" dirty="0">
                <a:solidFill>
                  <a:srgbClr val="002060"/>
                </a:solidFill>
              </a:rPr>
              <a:t> theo ý </a:t>
            </a:r>
            <a:r>
              <a:rPr lang="vi-VN" sz="2000" dirty="0" err="1">
                <a:solidFill>
                  <a:srgbClr val="002060"/>
                </a:solidFill>
              </a:rPr>
              <a:t>thích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bằng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chì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89AA197-BFAD-4346-AB21-765A2A636D7C}"/>
              </a:ext>
            </a:extLst>
          </p:cNvPr>
          <p:cNvSpPr txBox="1"/>
          <p:nvPr/>
        </p:nvSpPr>
        <p:spPr>
          <a:xfrm>
            <a:off x="3828101" y="4790484"/>
            <a:ext cx="2150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002060"/>
                </a:solidFill>
              </a:rPr>
              <a:t>Tạo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chấm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bằng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đất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nặn</a:t>
            </a:r>
            <a:r>
              <a:rPr lang="vi-VN" sz="2000" dirty="0">
                <a:solidFill>
                  <a:srgbClr val="002060"/>
                </a:solidFill>
              </a:rPr>
              <a:t> theo ý </a:t>
            </a:r>
            <a:r>
              <a:rPr lang="vi-VN" sz="2000" dirty="0" err="1">
                <a:solidFill>
                  <a:srgbClr val="002060"/>
                </a:solidFill>
              </a:rPr>
              <a:t>thích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850932F-0BF9-4BF4-A509-E141A952E8D9}"/>
              </a:ext>
            </a:extLst>
          </p:cNvPr>
          <p:cNvSpPr txBox="1"/>
          <p:nvPr/>
        </p:nvSpPr>
        <p:spPr>
          <a:xfrm>
            <a:off x="6977574" y="4734212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002060"/>
                </a:solidFill>
              </a:rPr>
              <a:t>Gắn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những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chấm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đã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tạo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vào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hình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vẽ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5199B38-2791-455F-B56B-E9AB0BB666B1}"/>
              </a:ext>
            </a:extLst>
          </p:cNvPr>
          <p:cNvSpPr txBox="1"/>
          <p:nvPr/>
        </p:nvSpPr>
        <p:spPr>
          <a:xfrm>
            <a:off x="9777041" y="4783441"/>
            <a:ext cx="187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002060"/>
                </a:solidFill>
              </a:rPr>
              <a:t>Hoàn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thành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sản</a:t>
            </a:r>
            <a:r>
              <a:rPr lang="vi-VN" sz="2000" dirty="0">
                <a:solidFill>
                  <a:srgbClr val="002060"/>
                </a:solidFill>
              </a:rPr>
              <a:t> </a:t>
            </a:r>
            <a:r>
              <a:rPr lang="vi-VN" sz="2000" dirty="0" err="1">
                <a:solidFill>
                  <a:srgbClr val="002060"/>
                </a:solidFill>
              </a:rPr>
              <a:t>phẩm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3B2DDBB-A583-48AF-BDEA-A8E2B0070B23}"/>
              </a:ext>
            </a:extLst>
          </p:cNvPr>
          <p:cNvSpPr txBox="1"/>
          <p:nvPr/>
        </p:nvSpPr>
        <p:spPr>
          <a:xfrm>
            <a:off x="4363958" y="5644383"/>
            <a:ext cx="512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</a:rPr>
              <a:t>*</a:t>
            </a:r>
            <a:r>
              <a:rPr lang="vi-VN" sz="2000" b="1" dirty="0" err="1">
                <a:solidFill>
                  <a:srgbClr val="002060"/>
                </a:solidFill>
              </a:rPr>
              <a:t>Chú</a:t>
            </a:r>
            <a:r>
              <a:rPr lang="vi-VN" sz="2000" b="1" dirty="0">
                <a:solidFill>
                  <a:srgbClr val="002060"/>
                </a:solidFill>
              </a:rPr>
              <a:t> ý: </a:t>
            </a:r>
            <a:r>
              <a:rPr lang="vi-VN" sz="2000" b="1" dirty="0" err="1">
                <a:solidFill>
                  <a:srgbClr val="002060"/>
                </a:solidFill>
              </a:rPr>
              <a:t>Chọn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màu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đất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nặn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khác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màu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r>
              <a:rPr lang="vi-VN" sz="2000" b="1" dirty="0" err="1">
                <a:solidFill>
                  <a:srgbClr val="002060"/>
                </a:solidFill>
              </a:rPr>
              <a:t>nền</a:t>
            </a:r>
            <a:r>
              <a:rPr lang="vi-VN" sz="2000" b="1" dirty="0">
                <a:solidFill>
                  <a:srgbClr val="002060"/>
                </a:solidFill>
              </a:rPr>
              <a:t>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A314DC2-282F-4BA7-94E0-606B2CE8D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59810"/>
      </p:ext>
    </p:extLst>
  </p:cSld>
  <p:clrMapOvr>
    <a:masterClrMapping/>
  </p:clrMapOvr>
  <p:transition spd="slow" advTm="4398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97&quot;&gt;&lt;/object&gt;&lt;object type=&quot;2&quot; unique_id=&quot;10098&quot;&gt;&lt;object type=&quot;3&quot; unique_id=&quot;10099&quot;&gt;&lt;property id=&quot;20148&quot; value=&quot;5&quot;/&gt;&lt;property id=&quot;20300&quot; value=&quot;Slide 1&quot;/&gt;&lt;property id=&quot;20307&quot; value=&quot;257&quot;/&gt;&lt;/object&gt;&lt;object type=&quot;3&quot; unique_id=&quot;10100&quot;&gt;&lt;property id=&quot;20148&quot; value=&quot;5&quot;/&gt;&lt;property id=&quot;20300&quot; value=&quot;Slide 2&quot;/&gt;&lt;property id=&quot;20307&quot; value=&quot;256&quot;/&gt;&lt;/object&gt;&lt;object type=&quot;3&quot; unique_id=&quot;10113&quot;&gt;&lt;property id=&quot;20148&quot; value=&quot;5&quot;/&gt;&lt;property id=&quot;20300&quot; value=&quot;Slide 3&quot;/&gt;&lt;property id=&quot;20307&quot; value=&quot;258&quot;/&gt;&lt;/object&gt;&lt;object type=&quot;3&quot; unique_id=&quot;10154&quot;&gt;&lt;property id=&quot;20148&quot; value=&quot;5&quot;/&gt;&lt;property id=&quot;20300&quot; value=&quot;Slide 4&quot;/&gt;&lt;property id=&quot;20307&quot; value=&quot;259&quot;/&gt;&lt;/object&gt;&lt;object type=&quot;3&quot; unique_id=&quot;10185&quot;&gt;&lt;property id=&quot;20148&quot; value=&quot;5&quot;/&gt;&lt;property id=&quot;20300&quot; value=&quot;Slide 5&quot;/&gt;&lt;property id=&quot;20307&quot; value=&quot;260&quot;/&gt;&lt;/object&gt;&lt;object type=&quot;3&quot; unique_id=&quot;10186&quot;&gt;&lt;property id=&quot;20148&quot; value=&quot;5&quot;/&gt;&lt;property id=&quot;20300&quot; value=&quot;Slide 6&quot;/&gt;&lt;property id=&quot;20307&quot; value=&quot;261&quot;/&gt;&lt;/object&gt;&lt;object type=&quot;3&quot; unique_id=&quot;10187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7|1.4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3053</TotalTime>
  <Words>293</Words>
  <Application>Microsoft Office PowerPoint</Application>
  <PresentationFormat>Màn hình rộng</PresentationFormat>
  <Paragraphs>53</Paragraphs>
  <Slides>19</Slides>
  <Notes>5</Notes>
  <HiddenSlides>0</HiddenSlides>
  <MMClips>19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0" baseType="lpstr">
      <vt:lpstr>.VnTime</vt:lpstr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方正大标宋简体</vt:lpstr>
      <vt:lpstr>Apex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Sky123.Org</dc:creator>
  <cp:lastModifiedBy>Huyen Truong</cp:lastModifiedBy>
  <cp:revision>241</cp:revision>
  <dcterms:created xsi:type="dcterms:W3CDTF">2017-09-30T08:09:50Z</dcterms:created>
  <dcterms:modified xsi:type="dcterms:W3CDTF">2021-09-15T05:44:15Z</dcterms:modified>
</cp:coreProperties>
</file>