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2" r:id="rId3"/>
    <p:sldId id="283" r:id="rId4"/>
    <p:sldId id="269" r:id="rId5"/>
    <p:sldId id="259" r:id="rId6"/>
    <p:sldId id="266" r:id="rId7"/>
    <p:sldId id="286" r:id="rId8"/>
    <p:sldId id="276" r:id="rId9"/>
    <p:sldId id="274" r:id="rId10"/>
    <p:sldId id="270" r:id="rId11"/>
    <p:sldId id="271" r:id="rId12"/>
    <p:sldId id="284" r:id="rId13"/>
  </p:sldIdLst>
  <p:sldSz cx="9144000" cy="6858000" type="screen4x3"/>
  <p:notesSz cx="6858000" cy="9144000"/>
  <p:defaultTextStyle>
    <a:defPPr>
      <a:defRPr lang="vi-VN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65A"/>
    <a:srgbClr val="C25EA5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6" indent="0">
              <a:buNone/>
              <a:defRPr sz="2400"/>
            </a:lvl3pPr>
            <a:lvl4pPr marL="1371578" indent="0">
              <a:buNone/>
              <a:defRPr sz="2000"/>
            </a:lvl4pPr>
            <a:lvl5pPr marL="1828770" indent="0">
              <a:buNone/>
              <a:defRPr sz="2000"/>
            </a:lvl5pPr>
            <a:lvl6pPr marL="2285964" indent="0">
              <a:buNone/>
              <a:defRPr sz="2000"/>
            </a:lvl6pPr>
            <a:lvl7pPr marL="2743156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20" rIns="91438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F953-2194-4103-93E8-DEB7F6227C24}" type="datetimeFigureOut">
              <a:rPr lang="vi-VN" smtClean="0"/>
              <a:pPr/>
              <a:t>01/02/2024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8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 smtClean="0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21336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47800" y="28194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 yêu thích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tạo không gian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Ý tưởng điều chỉnh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vi-V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18288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                 Tìm hiểu các thể loại tranh</a:t>
            </a:r>
            <a:endParaRPr lang="vi-VN" dirty="0" smtClean="0">
              <a:solidFill>
                <a:srgbClr val="FFFF00"/>
              </a:solidFill>
              <a:latin typeface="+mj-lt"/>
            </a:endParaRPr>
          </a:p>
          <a:p>
            <a:endParaRPr lang="vi-V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96439"/>
            <a:ext cx="1520331" cy="1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1676400" cy="12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14600"/>
            <a:ext cx="17162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4038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chemeClr val="bg1"/>
                </a:solidFill>
              </a:rPr>
              <a:t>Ghi nhớ</a:t>
            </a:r>
            <a:r>
              <a:rPr lang="vi-VN" dirty="0" smtClean="0">
                <a:solidFill>
                  <a:schemeClr val="bg1"/>
                </a:solidFill>
              </a:rPr>
              <a:t>: </a:t>
            </a:r>
            <a:r>
              <a:rPr lang="vi-VN" b="1" i="1" dirty="0" smtClean="0">
                <a:solidFill>
                  <a:schemeClr val="bg1"/>
                </a:solidFill>
              </a:rPr>
              <a:t>Tranh là hình thức mĩ thuật được thể hiện trên mặt phẳng hai chiều với các chất liệu khác nhau như: sơn dầu, sơn mài, lụa, khắc gỗ, xé giấy, ghép vải,…</a:t>
            </a:r>
            <a:endParaRPr lang="vi-VN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88423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                      </a:t>
            </a:r>
          </a:p>
          <a:p>
            <a:pPr>
              <a:buNone/>
            </a:pPr>
            <a:r>
              <a:rPr lang="en-US" sz="1800" dirty="0" smtClean="0"/>
              <a:t>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90500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vi-VN" sz="2000" i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Khám phá quang cảnh trường em.</a:t>
            </a:r>
            <a:endParaRPr lang="vi-VN" sz="2000" dirty="0" smtClean="0">
              <a:solidFill>
                <a:srgbClr val="FFFF00"/>
              </a:solidFill>
              <a:latin typeface="+mj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sp>
        <p:nvSpPr>
          <p:cNvPr id="5" name="Freeform 5"/>
          <p:cNvSpPr/>
          <p:nvPr/>
        </p:nvSpPr>
        <p:spPr>
          <a:xfrm rot="-3644006">
            <a:off x="8359926" y="5298821"/>
            <a:ext cx="2409111" cy="2758524"/>
          </a:xfrm>
          <a:custGeom>
            <a:avLst/>
            <a:gdLst/>
            <a:ahLst/>
            <a:cxnLst/>
            <a:rect l="l" t="t" r="r" b="b"/>
            <a:pathLst>
              <a:path w="3613666" h="5517048">
                <a:moveTo>
                  <a:pt x="0" y="0"/>
                </a:moveTo>
                <a:lnTo>
                  <a:pt x="3613666" y="0"/>
                </a:lnTo>
                <a:lnTo>
                  <a:pt x="3613666" y="5517048"/>
                </a:lnTo>
                <a:lnTo>
                  <a:pt x="0" y="551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4809">
            <a:off x="-233972" y="-642646"/>
            <a:ext cx="2122123" cy="2429911"/>
          </a:xfrm>
          <a:custGeom>
            <a:avLst/>
            <a:gdLst/>
            <a:ahLst/>
            <a:cxnLst/>
            <a:rect l="l" t="t" r="r" b="b"/>
            <a:pathLst>
              <a:path w="3183184" h="4859822">
                <a:moveTo>
                  <a:pt x="0" y="0"/>
                </a:moveTo>
                <a:lnTo>
                  <a:pt x="3183184" y="0"/>
                </a:lnTo>
                <a:lnTo>
                  <a:pt x="3183184" y="4859822"/>
                </a:lnTo>
                <a:lnTo>
                  <a:pt x="0" y="4859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3147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"/>
            <a:ext cx="4215689" cy="246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60"/>
            <a:ext cx="4191000" cy="26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 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+mj-lt"/>
              </a:rPr>
              <a:t>+ Các 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bước  vẽ tranh .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 quang cảnh?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Vẽ thêm hoạt động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màu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1066800"/>
            <a:ext cx="26670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038600"/>
            <a:ext cx="29718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590800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819400" cy="19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609600" y="1066800"/>
            <a:ext cx="28194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168914"/>
            <a:ext cx="25146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153573"/>
            <a:ext cx="2896365" cy="20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 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u="sng" dirty="0" smtClean="0">
                <a:solidFill>
                  <a:srgbClr val="FFFF00"/>
                </a:solidFill>
                <a:latin typeface="+mj-lt"/>
              </a:rPr>
              <a:t>Ghi nhớ</a:t>
            </a:r>
            <a:r>
              <a:rPr lang="vi-VN" sz="2000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000" b="1" i="1" dirty="0" smtClean="0">
                <a:solidFill>
                  <a:srgbClr val="FFFF00"/>
                </a:solidFill>
                <a:latin typeface="+mj-lt"/>
              </a:rPr>
              <a:t>Vẽ một góc cảnh trước rồi thêm hoạt động của con người là một trong những cách để tạo bức tranh theo đề tài.</a:t>
            </a:r>
            <a:endParaRPr lang="vi-VN" sz="20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vi-VN" sz="2000" b="1" i="1" dirty="0" smtClean="0">
                <a:solidFill>
                  <a:srgbClr val="FFFF00"/>
                </a:solidFill>
                <a:latin typeface="+mj-lt"/>
              </a:rPr>
              <a:t> </a:t>
            </a:r>
            <a:endParaRPr lang="vi-VN" sz="2000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1905000"/>
            <a:ext cx="5943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   Các bước vẽ tranh quang cảnh một góc của trường học.</a:t>
            </a:r>
            <a:endParaRPr lang="vi-VN" dirty="0" smtClean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0"/>
            <a:ext cx="4800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281940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i="1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Vẽ  quang cảnh?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Vẽ thêm hoạt động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màu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096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          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56" y="1447800"/>
            <a:ext cx="25862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912" y="1447800"/>
            <a:ext cx="2445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29000"/>
            <a:ext cx="2362200" cy="16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7600526</TotalTime>
  <Words>362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NNN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Phoenix T</dc:creator>
  <cp:lastModifiedBy>Phoenix T</cp:lastModifiedBy>
  <cp:revision>52</cp:revision>
  <dcterms:created xsi:type="dcterms:W3CDTF">2024-01-31T03:45:05Z</dcterms:created>
  <dcterms:modified xsi:type="dcterms:W3CDTF">2024-02-01T16:33:48Z</dcterms:modified>
</cp:coreProperties>
</file>