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5" r:id="rId1"/>
  </p:sldMasterIdLst>
  <p:notesMasterIdLst>
    <p:notesMasterId r:id="rId16"/>
  </p:notesMasterIdLst>
  <p:sldIdLst>
    <p:sldId id="426" r:id="rId2"/>
    <p:sldId id="436" r:id="rId3"/>
    <p:sldId id="433" r:id="rId4"/>
    <p:sldId id="439" r:id="rId5"/>
    <p:sldId id="440" r:id="rId6"/>
    <p:sldId id="441" r:id="rId7"/>
    <p:sldId id="403" r:id="rId8"/>
    <p:sldId id="442" r:id="rId9"/>
    <p:sldId id="443" r:id="rId10"/>
    <p:sldId id="404" r:id="rId11"/>
    <p:sldId id="445" r:id="rId12"/>
    <p:sldId id="446" r:id="rId13"/>
    <p:sldId id="447" r:id="rId14"/>
    <p:sldId id="434" r:id="rId15"/>
  </p:sldIdLst>
  <p:sldSz cx="12192000" cy="6858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等线" charset="-122"/>
      <p:regular r:id="rId21"/>
      <p:bold r:id="rId22"/>
    </p:embeddedFont>
    <p:embeddedFont>
      <p:font typeface="宋体" pitchFamily="2" charset="-122"/>
      <p:regular r:id="rId23"/>
    </p:embeddedFont>
    <p:embeddedFont>
      <p:font typeface="#9Slide03 AllRoundGothic" charset="0"/>
      <p:regular r:id="rId24"/>
    </p:embeddedFont>
    <p:embeddedFont>
      <p:font typeface="Cambria" pitchFamily="18" charset="0"/>
      <p:regular r:id="rId25"/>
      <p:bold r:id="rId26"/>
      <p:italic r:id="rId27"/>
      <p:boldItalic r:id="rId28"/>
    </p:embeddedFont>
    <p:embeddedFont>
      <p:font typeface="#9Slide05 Bodega Script" charset="0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773"/>
    <a:srgbClr val="D3FDDC"/>
    <a:srgbClr val="27B107"/>
    <a:srgbClr val="FFFF85"/>
    <a:srgbClr val="AFFFD3"/>
    <a:srgbClr val="65FFAB"/>
    <a:srgbClr val="99FF99"/>
    <a:srgbClr val="EC794B"/>
    <a:srgbClr val="203965"/>
    <a:srgbClr val="F99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9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0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4" y="-42530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sz="1400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sz="1400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6" y="6550224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sz="1400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sz="1400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488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图片与标题" type="picTx">
  <p:cSld name="图片与标题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竖排文字" type="vertTx">
  <p:cSld name="标题和竖排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0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竖排标题与文本" type="vertTitleAndTx">
  <p:cSld name="竖排标题与文本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0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和内容">
  <p:cSld name="1_标题和内容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仅标题">
  <p:cSld name="1_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8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508002" y="1178429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8002" y="455086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48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475452" y="2314636"/>
            <a:ext cx="2850365" cy="285036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2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845037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58895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5016708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362077" y="1471631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4350029" y="247649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7337981" y="1345633"/>
            <a:ext cx="3491945" cy="349194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95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幻灯片">
  <p:cSld name="1_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1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节标题" type="secHead">
  <p:cSld name="节标题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7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两栏内容" type="twoObj">
  <p:cSld name="两栏内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2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仅标题" type="titleOnly">
  <p:cSld name="仅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4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内容与标题" type="objTx">
  <p:cSld name="内容与标题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Yeseva One"/>
              <a:buNone/>
              <a:defRPr sz="44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655B6A-DFFF-E87E-EAF4-45F21DCADF63}"/>
              </a:ext>
            </a:extLst>
          </p:cNvPr>
          <p:cNvSpPr txBox="1"/>
          <p:nvPr userDrawn="1"/>
        </p:nvSpPr>
        <p:spPr>
          <a:xfrm>
            <a:off x="11079127" y="53164"/>
            <a:ext cx="14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40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40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694CC4-2916-3DAB-30E7-9A4BF4A49E77}"/>
              </a:ext>
            </a:extLst>
          </p:cNvPr>
          <p:cNvSpPr txBox="1"/>
          <p:nvPr userDrawn="1"/>
        </p:nvSpPr>
        <p:spPr>
          <a:xfrm>
            <a:off x="1" y="76300"/>
            <a:ext cx="14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40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40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DB10C2-7D68-F384-CB7B-6CAA70DD927F}"/>
              </a:ext>
            </a:extLst>
          </p:cNvPr>
          <p:cNvSpPr txBox="1"/>
          <p:nvPr userDrawn="1"/>
        </p:nvSpPr>
        <p:spPr>
          <a:xfrm>
            <a:off x="10994065" y="6434964"/>
            <a:ext cx="14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40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40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253B06-A853-FE7C-F87A-3FD54DF9542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2773719" y="414854"/>
            <a:ext cx="2918205" cy="3088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7625E9-B434-45BE-6F8C-66E60A8C5AE0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209800" y="6900863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69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34850E2-C934-F5BB-209A-79F0EAF774C1}"/>
              </a:ext>
            </a:extLst>
          </p:cNvPr>
          <p:cNvGrpSpPr/>
          <p:nvPr/>
        </p:nvGrpSpPr>
        <p:grpSpPr>
          <a:xfrm>
            <a:off x="6848800" y="1188192"/>
            <a:ext cx="3470137" cy="1358816"/>
            <a:chOff x="7744470" y="714789"/>
            <a:chExt cx="5380076" cy="1358816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06E4014-8996-783D-B01C-7D8638475D28}"/>
                </a:ext>
              </a:extLst>
            </p:cNvPr>
            <p:cNvSpPr txBox="1"/>
            <p:nvPr/>
          </p:nvSpPr>
          <p:spPr>
            <a:xfrm>
              <a:off x="7744471" y="714789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Đạo</a:t>
              </a:r>
              <a:r>
                <a:rPr lang="en-US" sz="8000" b="1" dirty="0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 </a:t>
              </a:r>
              <a:r>
                <a:rPr lang="en-US" sz="8000" b="1" dirty="0" err="1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đức</a:t>
              </a:r>
              <a:r>
                <a:rPr lang="en-US" sz="8000" b="1" dirty="0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 2</a:t>
              </a:r>
              <a:endParaRPr lang="vi-VN" sz="8000" b="1" dirty="0">
                <a:solidFill>
                  <a:schemeClr val="bg1"/>
                </a:solidFill>
                <a:latin typeface="#9Slide05 Bodega Script" pitchFamily="2" charset="-93"/>
                <a:cs typeface="#9Slide05 Bodega Script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C2379EA-7BAB-6DEE-9F63-4D887D15EAEF}"/>
                </a:ext>
              </a:extLst>
            </p:cNvPr>
            <p:cNvSpPr txBox="1"/>
            <p:nvPr/>
          </p:nvSpPr>
          <p:spPr>
            <a:xfrm>
              <a:off x="7744470" y="750166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Đạo</a:t>
              </a:r>
              <a:r>
                <a:rPr lang="en-US" sz="8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đức</a:t>
              </a:r>
              <a:r>
                <a:rPr lang="en-US" sz="8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 2</a:t>
              </a:r>
              <a:endPara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04DC2B-B196-ECF1-24DB-5480F473F7D9}"/>
              </a:ext>
            </a:extLst>
          </p:cNvPr>
          <p:cNvSpPr txBox="1"/>
          <p:nvPr/>
        </p:nvSpPr>
        <p:spPr>
          <a:xfrm>
            <a:off x="2168316" y="18468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ln w="381000">
                  <a:solidFill>
                    <a:srgbClr val="AFFFD3"/>
                  </a:solidFill>
                </a:ln>
                <a:latin typeface="#9Slide03 AllRoundGothic" panose="020B0703020202020104" pitchFamily="34" charset="-93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1835F9B-7366-E83E-5621-696A8242AE41}"/>
              </a:ext>
            </a:extLst>
          </p:cNvPr>
          <p:cNvSpPr txBox="1"/>
          <p:nvPr/>
        </p:nvSpPr>
        <p:spPr>
          <a:xfrm>
            <a:off x="2162486" y="1837507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ln w="381000">
                  <a:solidFill>
                    <a:srgbClr val="FFFF85"/>
                  </a:solidFill>
                </a:ln>
                <a:latin typeface="#9Slide03 AllRoundGothic" panose="020B0703020202020104" pitchFamily="34" charset="-93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4376AB2-9AD2-AEA2-1741-8B218E828D4D}"/>
              </a:ext>
            </a:extLst>
          </p:cNvPr>
          <p:cNvSpPr txBox="1"/>
          <p:nvPr/>
        </p:nvSpPr>
        <p:spPr>
          <a:xfrm>
            <a:off x="2010513" y="1802661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dirty="0">
                <a:solidFill>
                  <a:srgbClr val="FF0000"/>
                </a:solidFill>
                <a:latin typeface="#9Slide03 AllRoundGothic" panose="020B0703020202020104" pitchFamily="34" charset="-93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10000" b="1" kern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FAB8500-1500-E989-1EBC-C1B9DB8B52CC}"/>
              </a:ext>
            </a:extLst>
          </p:cNvPr>
          <p:cNvSpPr txBox="1"/>
          <p:nvPr/>
        </p:nvSpPr>
        <p:spPr>
          <a:xfrm>
            <a:off x="2434511" y="3417217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10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A0A5D3-6140-7660-5C69-E43FBF8C0F5B}"/>
              </a:ext>
            </a:extLst>
          </p:cNvPr>
          <p:cNvSpPr txBox="1"/>
          <p:nvPr/>
        </p:nvSpPr>
        <p:spPr>
          <a:xfrm>
            <a:off x="5351477" y="5047288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1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0F21E6-A164-FD14-2992-487CB1E70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38" y="1250135"/>
            <a:ext cx="7791363" cy="4810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921F4C8-3437-A404-91D7-E85409ED8782}"/>
              </a:ext>
            </a:extLst>
          </p:cNvPr>
          <p:cNvSpPr txBox="1"/>
          <p:nvPr/>
        </p:nvSpPr>
        <p:spPr>
          <a:xfrm>
            <a:off x="1359195" y="2191545"/>
            <a:ext cx="6104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tranh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đã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hiện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quê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hương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311483-D249-DAE4-2AC0-A8528B85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50" y="1167149"/>
            <a:ext cx="10778489" cy="412494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A07B3AC-F49B-AD46-631D-059B1453364B}"/>
              </a:ext>
            </a:extLst>
          </p:cNvPr>
          <p:cNvSpPr/>
          <p:nvPr/>
        </p:nvSpPr>
        <p:spPr>
          <a:xfrm>
            <a:off x="1097279" y="5292091"/>
            <a:ext cx="4735829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E8A1BE5-F5FB-80F4-0AE0-33FB31F74B97}"/>
              </a:ext>
            </a:extLst>
          </p:cNvPr>
          <p:cNvSpPr/>
          <p:nvPr/>
        </p:nvSpPr>
        <p:spPr>
          <a:xfrm>
            <a:off x="6358893" y="5220991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C3D65C-58FF-08B7-2024-A1F96E4C7B66}"/>
              </a:ext>
            </a:extLst>
          </p:cNvPr>
          <p:cNvSpPr txBox="1"/>
          <p:nvPr/>
        </p:nvSpPr>
        <p:spPr>
          <a:xfrm>
            <a:off x="1097279" y="5333023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397DFB-AEC7-6DEB-EF7A-1642336577FD}"/>
              </a:ext>
            </a:extLst>
          </p:cNvPr>
          <p:cNvSpPr txBox="1"/>
          <p:nvPr/>
        </p:nvSpPr>
        <p:spPr>
          <a:xfrm>
            <a:off x="7158041" y="5220991"/>
            <a:ext cx="3198494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A07B3AC-F49B-AD46-631D-059B1453364B}"/>
              </a:ext>
            </a:extLst>
          </p:cNvPr>
          <p:cNvSpPr/>
          <p:nvPr/>
        </p:nvSpPr>
        <p:spPr>
          <a:xfrm>
            <a:off x="1097279" y="5292091"/>
            <a:ext cx="4735829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E8A1BE5-F5FB-80F4-0AE0-33FB31F74B97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C3D65C-58FF-08B7-2024-A1F96E4C7B66}"/>
              </a:ext>
            </a:extLst>
          </p:cNvPr>
          <p:cNvSpPr txBox="1"/>
          <p:nvPr/>
        </p:nvSpPr>
        <p:spPr>
          <a:xfrm>
            <a:off x="1680550" y="5358404"/>
            <a:ext cx="367093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397DFB-AEC7-6DEB-EF7A-1642336577FD}"/>
              </a:ext>
            </a:extLst>
          </p:cNvPr>
          <p:cNvSpPr txBox="1"/>
          <p:nvPr/>
        </p:nvSpPr>
        <p:spPr>
          <a:xfrm>
            <a:off x="6402706" y="5287304"/>
            <a:ext cx="4779642" cy="4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41AFDA-DE0A-C14E-2D9B-E4CD023F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8" y="908085"/>
            <a:ext cx="10845724" cy="435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26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A07B3AC-F49B-AD46-631D-059B1453364B}"/>
              </a:ext>
            </a:extLst>
          </p:cNvPr>
          <p:cNvSpPr/>
          <p:nvPr/>
        </p:nvSpPr>
        <p:spPr>
          <a:xfrm>
            <a:off x="1097279" y="5600699"/>
            <a:ext cx="4735829" cy="593071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E8A1BE5-F5FB-80F4-0AE0-33FB31F74B97}"/>
              </a:ext>
            </a:extLst>
          </p:cNvPr>
          <p:cNvSpPr/>
          <p:nvPr/>
        </p:nvSpPr>
        <p:spPr>
          <a:xfrm>
            <a:off x="6358893" y="5575318"/>
            <a:ext cx="4735827" cy="593072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C3D65C-58FF-08B7-2024-A1F96E4C7B66}"/>
              </a:ext>
            </a:extLst>
          </p:cNvPr>
          <p:cNvSpPr txBox="1"/>
          <p:nvPr/>
        </p:nvSpPr>
        <p:spPr>
          <a:xfrm>
            <a:off x="1188719" y="5663737"/>
            <a:ext cx="4779642" cy="4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397DFB-AEC7-6DEB-EF7A-1642336577FD}"/>
              </a:ext>
            </a:extLst>
          </p:cNvPr>
          <p:cNvSpPr txBox="1"/>
          <p:nvPr/>
        </p:nvSpPr>
        <p:spPr>
          <a:xfrm>
            <a:off x="6494146" y="5584361"/>
            <a:ext cx="4779642" cy="4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956A18-6D9B-FED2-6BA3-0DAC60B2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28" y="926375"/>
            <a:ext cx="10985944" cy="45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0AE00F8-B326-AB3F-2815-796DFBD35563}"/>
              </a:ext>
            </a:extLst>
          </p:cNvPr>
          <p:cNvSpPr txBox="1"/>
          <p:nvPr/>
        </p:nvSpPr>
        <p:spPr>
          <a:xfrm>
            <a:off x="1666495" y="1543530"/>
            <a:ext cx="747120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còn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nào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hiện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quê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hương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79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58A6407-9D8E-55ED-F1B7-F2E958BD9F89}"/>
              </a:ext>
            </a:extLst>
          </p:cNvPr>
          <p:cNvSpPr txBox="1"/>
          <p:nvPr/>
        </p:nvSpPr>
        <p:spPr>
          <a:xfrm>
            <a:off x="3843417" y="-87085"/>
            <a:ext cx="6177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odega Script" pitchFamily="2" charset="-93"/>
                <a:cs typeface="#9Slide05 Bodega Script" pitchFamily="2" charset="-93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AFAEF7-55FA-A958-8D2D-2BC5795FCF44}"/>
              </a:ext>
            </a:extLst>
          </p:cNvPr>
          <p:cNvSpPr txBox="1"/>
          <p:nvPr/>
        </p:nvSpPr>
        <p:spPr>
          <a:xfrm>
            <a:off x="609602" y="582067"/>
            <a:ext cx="1092925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Năng lực chung 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tự chủ và tự học: HS tham gia tích cực các hoạt động học tập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giao tiếp và hợp tác: HS phối hợp với bạn giải quyết tốt các vấn đề học tập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giải quyết vấn đề và sáng tạo: HS thực hiện sáng tạo các hoạt động học tập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Năng lực đặc thù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-Năng lực tự điều chỉnh hành vi: Nhận biết các việc làm thể hiện tình yêu quê hương, đất nước.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-Năng lực tự phát triển bản thân: Thực hiện các việc làm thể hiện tình yêu quê hương, đất nước.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Phẩm chất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-Yêu nước: HS hình thành tình yêu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42553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E7D122-A5F6-EBB1-0A68-DA7384AF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023" y="1775632"/>
            <a:ext cx="9180564" cy="39534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4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B9626C-FF6C-6C9D-F607-19E61F612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407" y="1636772"/>
            <a:ext cx="9660034" cy="42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0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C3B7EF-4079-AF2E-48BA-1B0E30D34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253" y="1713906"/>
            <a:ext cx="9739188" cy="4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13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42163B-0DA2-5800-DC1C-1D8F8FC6B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329" y="1412097"/>
            <a:ext cx="10028394" cy="48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câ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311483-D249-DAE4-2AC0-A8528B85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50" y="1167148"/>
            <a:ext cx="10778489" cy="48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2FC881-9A8D-0CCB-EB43-91F9500B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370" y="1004152"/>
            <a:ext cx="10847070" cy="50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52EB74-0689-220E-092A-78CB753B1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85" y="1028698"/>
            <a:ext cx="10984230" cy="50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BF8F9">
            <a:alpha val="89000"/>
          </a:srgbClr>
        </a:solidFill>
        <a:ln>
          <a:solidFill>
            <a:schemeClr val="bg1"/>
          </a:solidFill>
        </a:ln>
      </a:spPr>
      <a:bodyPr rtlCol="0" anchor="ctr"/>
      <a:lstStyle>
        <a:defPPr algn="ctr"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  <a:effectLst>
          <a:outerShdw blurRad="50800" dist="50800" dir="12000000" sx="1000" sy="1000" algn="ctr" rotWithShape="0">
            <a:sysClr val="window" lastClr="FFFFFF">
              <a:alpha val="43000"/>
            </a:sysClr>
          </a:outerShdw>
        </a:effectLst>
      </a:spPr>
      <a:bodyPr wrap="square" rtlCol="0">
        <a:prstTxWarp prst="textCanUp">
          <a:avLst/>
        </a:prstTxWarp>
        <a:spAutoFit/>
        <a:scene3d>
          <a:camera prst="obliqueBottomRight"/>
          <a:lightRig rig="threePt" dir="t"/>
        </a:scene3d>
        <a:sp3d extrusionH="57150">
          <a:bevelT w="38100" h="38100"/>
        </a:sp3d>
      </a:bodyPr>
      <a:lstStyle>
        <a:defPPr marL="0" marR="0" indent="0" algn="l" defTabSz="609585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1" i="0" u="none" strike="noStrike" kern="1200" cap="none" spc="0" normalizeH="0" baseline="0" noProof="0" dirty="0" smtClean="0">
            <a:ln>
              <a:noFill/>
            </a:ln>
            <a:solidFill>
              <a:srgbClr val="FF0000"/>
            </a:solidFill>
            <a:effectLst>
              <a:outerShdw dist="63500" dir="11040000" sx="99000" sy="99000" algn="tl">
                <a:srgbClr val="FFFF00">
                  <a:alpha val="42000"/>
                </a:srgbClr>
              </a:outerShdw>
            </a:effectLst>
            <a:uLnTx/>
            <a:uFillTx/>
            <a:latin typeface="UVN Binh Duong" pitchFamily="2" charset="0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310</Words>
  <Application>Microsoft Office PowerPoint</Application>
  <PresentationFormat>Custom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Yeseva One</vt:lpstr>
      <vt:lpstr>Times New Roman</vt:lpstr>
      <vt:lpstr>Calibri</vt:lpstr>
      <vt:lpstr>等线</vt:lpstr>
      <vt:lpstr>宋体</vt:lpstr>
      <vt:lpstr>#9Slide03 AllRoundGothic</vt:lpstr>
      <vt:lpstr>UTM Avo</vt:lpstr>
      <vt:lpstr>Amazone</vt:lpstr>
      <vt:lpstr>思源黑体 CN</vt:lpstr>
      <vt:lpstr>Cambria</vt:lpstr>
      <vt:lpstr>#9Slide05 Bodega Script</vt:lpstr>
      <vt:lpstr>2-1031-7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2022-02-22T11:00:15Z</dcterms:created>
  <dcterms:modified xsi:type="dcterms:W3CDTF">2024-09-18T07:58:11Z</dcterms:modified>
</cp:coreProperties>
</file>