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sldIdLst>
    <p:sldId id="284" r:id="rId3"/>
    <p:sldId id="336" r:id="rId4"/>
    <p:sldId id="318" r:id="rId5"/>
    <p:sldId id="329" r:id="rId6"/>
    <p:sldId id="331" r:id="rId7"/>
    <p:sldId id="330" r:id="rId8"/>
    <p:sldId id="327" r:id="rId9"/>
    <p:sldId id="337" r:id="rId10"/>
    <p:sldId id="332" r:id="rId11"/>
    <p:sldId id="319" r:id="rId12"/>
    <p:sldId id="333" r:id="rId13"/>
    <p:sldId id="335"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3" d="100"/>
          <a:sy n="73" d="100"/>
        </p:scale>
        <p:origin x="960"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slideLayouts/_rels/slideLayout1.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Master" Target="../slideMasters/slideMaster1.xml"/><Relationship Id="rId5" Type="http://schemas.openxmlformats.org/officeDocument/2006/relationships/tags" Target="../tags/tag6.xml"/><Relationship Id="rId4" Type="http://schemas.openxmlformats.org/officeDocument/2006/relationships/tags" Target="../tags/tag5.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5" Type="http://schemas.openxmlformats.org/officeDocument/2006/relationships/slideMaster" Target="../slideMasters/slideMaster1.xml"/><Relationship Id="rId4" Type="http://schemas.openxmlformats.org/officeDocument/2006/relationships/tags" Target="../tags/tag52.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slideMaster" Target="../slideMasters/slideMaster1.xml"/><Relationship Id="rId5" Type="http://schemas.openxmlformats.org/officeDocument/2006/relationships/tags" Target="../tags/tag57.xml"/><Relationship Id="rId4" Type="http://schemas.openxmlformats.org/officeDocument/2006/relationships/tags" Target="../tags/tag56.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61.xml"/><Relationship Id="rId7" Type="http://schemas.openxmlformats.org/officeDocument/2006/relationships/image" Target="../media/image2.png"/><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slideMaster" Target="../slideMasters/slideMaster2.xml"/><Relationship Id="rId5" Type="http://schemas.openxmlformats.org/officeDocument/2006/relationships/tags" Target="../tags/tag63.xml"/><Relationship Id="rId4" Type="http://schemas.openxmlformats.org/officeDocument/2006/relationships/tags" Target="../tags/tag62.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66.xml"/><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slideMaster" Target="../slideMasters/slideMaster2.xml"/><Relationship Id="rId5" Type="http://schemas.openxmlformats.org/officeDocument/2006/relationships/tags" Target="../tags/tag68.xml"/><Relationship Id="rId4" Type="http://schemas.openxmlformats.org/officeDocument/2006/relationships/tags" Target="../tags/tag67.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slideMaster" Target="../slideMasters/slideMaster2.xml"/><Relationship Id="rId5" Type="http://schemas.openxmlformats.org/officeDocument/2006/relationships/tags" Target="../tags/tag73.xml"/><Relationship Id="rId4" Type="http://schemas.openxmlformats.org/officeDocument/2006/relationships/tags" Target="../tags/tag72.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76.xml"/><Relationship Id="rId7" Type="http://schemas.openxmlformats.org/officeDocument/2006/relationships/slideMaster" Target="../slideMasters/slideMaster2.xml"/><Relationship Id="rId2" Type="http://schemas.openxmlformats.org/officeDocument/2006/relationships/tags" Target="../tags/tag75.xml"/><Relationship Id="rId1" Type="http://schemas.openxmlformats.org/officeDocument/2006/relationships/tags" Target="../tags/tag74.xml"/><Relationship Id="rId6" Type="http://schemas.openxmlformats.org/officeDocument/2006/relationships/tags" Target="../tags/tag79.xml"/><Relationship Id="rId5" Type="http://schemas.openxmlformats.org/officeDocument/2006/relationships/tags" Target="../tags/tag78.xml"/><Relationship Id="rId4" Type="http://schemas.openxmlformats.org/officeDocument/2006/relationships/tags" Target="../tags/tag77.xml"/></Relationships>
</file>

<file path=ppt/slideLayouts/_rels/slideLayout16.xml.rels><?xml version="1.0" encoding="UTF-8" standalone="yes"?>
<Relationships xmlns="http://schemas.openxmlformats.org/package/2006/relationships"><Relationship Id="rId8" Type="http://schemas.openxmlformats.org/officeDocument/2006/relationships/tags" Target="../tags/tag87.xml"/><Relationship Id="rId3" Type="http://schemas.openxmlformats.org/officeDocument/2006/relationships/tags" Target="../tags/tag82.xml"/><Relationship Id="rId7" Type="http://schemas.openxmlformats.org/officeDocument/2006/relationships/tags" Target="../tags/tag86.xml"/><Relationship Id="rId2" Type="http://schemas.openxmlformats.org/officeDocument/2006/relationships/tags" Target="../tags/tag81.xml"/><Relationship Id="rId1" Type="http://schemas.openxmlformats.org/officeDocument/2006/relationships/tags" Target="../tags/tag80.xml"/><Relationship Id="rId6" Type="http://schemas.openxmlformats.org/officeDocument/2006/relationships/tags" Target="../tags/tag85.xml"/><Relationship Id="rId5" Type="http://schemas.openxmlformats.org/officeDocument/2006/relationships/tags" Target="../tags/tag84.xml"/><Relationship Id="rId4" Type="http://schemas.openxmlformats.org/officeDocument/2006/relationships/tags" Target="../tags/tag83.xml"/><Relationship Id="rId9"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90.xml"/><Relationship Id="rId2" Type="http://schemas.openxmlformats.org/officeDocument/2006/relationships/tags" Target="../tags/tag89.xml"/><Relationship Id="rId1" Type="http://schemas.openxmlformats.org/officeDocument/2006/relationships/tags" Target="../tags/tag88.xml"/><Relationship Id="rId5" Type="http://schemas.openxmlformats.org/officeDocument/2006/relationships/slideMaster" Target="../slideMasters/slideMaster2.xml"/><Relationship Id="rId4" Type="http://schemas.openxmlformats.org/officeDocument/2006/relationships/tags" Target="../tags/tag91.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94.xml"/><Relationship Id="rId2" Type="http://schemas.openxmlformats.org/officeDocument/2006/relationships/tags" Target="../tags/tag93.xml"/><Relationship Id="rId1" Type="http://schemas.openxmlformats.org/officeDocument/2006/relationships/tags" Target="../tags/tag92.xml"/><Relationship Id="rId4"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97.xml"/><Relationship Id="rId7" Type="http://schemas.openxmlformats.org/officeDocument/2006/relationships/slideMaster" Target="../slideMasters/slideMaster2.xml"/><Relationship Id="rId2" Type="http://schemas.openxmlformats.org/officeDocument/2006/relationships/tags" Target="../tags/tag96.xml"/><Relationship Id="rId1" Type="http://schemas.openxmlformats.org/officeDocument/2006/relationships/tags" Target="../tags/tag95.xml"/><Relationship Id="rId6" Type="http://schemas.openxmlformats.org/officeDocument/2006/relationships/tags" Target="../tags/tag100.xml"/><Relationship Id="rId5" Type="http://schemas.openxmlformats.org/officeDocument/2006/relationships/tags" Target="../tags/tag99.xml"/><Relationship Id="rId4" Type="http://schemas.openxmlformats.org/officeDocument/2006/relationships/tags" Target="../tags/tag98.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1.xml"/><Relationship Id="rId5" Type="http://schemas.openxmlformats.org/officeDocument/2006/relationships/tags" Target="../tags/tag11.xml"/><Relationship Id="rId4" Type="http://schemas.openxmlformats.org/officeDocument/2006/relationships/tags" Target="../tags/tag10.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103.xml"/><Relationship Id="rId2" Type="http://schemas.openxmlformats.org/officeDocument/2006/relationships/tags" Target="../tags/tag102.xml"/><Relationship Id="rId1" Type="http://schemas.openxmlformats.org/officeDocument/2006/relationships/tags" Target="../tags/tag101.xml"/><Relationship Id="rId6" Type="http://schemas.openxmlformats.org/officeDocument/2006/relationships/slideMaster" Target="../slideMasters/slideMaster2.xml"/><Relationship Id="rId5" Type="http://schemas.openxmlformats.org/officeDocument/2006/relationships/tags" Target="../tags/tag105.xml"/><Relationship Id="rId4" Type="http://schemas.openxmlformats.org/officeDocument/2006/relationships/tags" Target="../tags/tag104.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108.xml"/><Relationship Id="rId2" Type="http://schemas.openxmlformats.org/officeDocument/2006/relationships/tags" Target="../tags/tag107.xml"/><Relationship Id="rId1" Type="http://schemas.openxmlformats.org/officeDocument/2006/relationships/tags" Target="../tags/tag106.xml"/><Relationship Id="rId5" Type="http://schemas.openxmlformats.org/officeDocument/2006/relationships/slideMaster" Target="../slideMasters/slideMaster2.xml"/><Relationship Id="rId4" Type="http://schemas.openxmlformats.org/officeDocument/2006/relationships/tags" Target="../tags/tag109.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112.xml"/><Relationship Id="rId2" Type="http://schemas.openxmlformats.org/officeDocument/2006/relationships/tags" Target="../tags/tag111.xml"/><Relationship Id="rId1" Type="http://schemas.openxmlformats.org/officeDocument/2006/relationships/tags" Target="../tags/tag110.xml"/><Relationship Id="rId6" Type="http://schemas.openxmlformats.org/officeDocument/2006/relationships/slideMaster" Target="../slideMasters/slideMaster2.xml"/><Relationship Id="rId5" Type="http://schemas.openxmlformats.org/officeDocument/2006/relationships/tags" Target="../tags/tag114.xml"/><Relationship Id="rId4" Type="http://schemas.openxmlformats.org/officeDocument/2006/relationships/tags" Target="../tags/tag113.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1.xml"/><Relationship Id="rId5" Type="http://schemas.openxmlformats.org/officeDocument/2006/relationships/tags" Target="../tags/tag16.xml"/><Relationship Id="rId4" Type="http://schemas.openxmlformats.org/officeDocument/2006/relationships/tags" Target="../tags/tag15.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19.xml"/><Relationship Id="rId7" Type="http://schemas.openxmlformats.org/officeDocument/2006/relationships/slideMaster" Target="../slideMasters/slideMaster1.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30.xml"/><Relationship Id="rId3" Type="http://schemas.openxmlformats.org/officeDocument/2006/relationships/tags" Target="../tags/tag25.xml"/><Relationship Id="rId7" Type="http://schemas.openxmlformats.org/officeDocument/2006/relationships/tags" Target="../tags/tag29.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9"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tags" Target="../tags/tag31.xml"/><Relationship Id="rId5" Type="http://schemas.openxmlformats.org/officeDocument/2006/relationships/slideMaster" Target="../slideMasters/slideMaster1.xml"/><Relationship Id="rId4" Type="http://schemas.openxmlformats.org/officeDocument/2006/relationships/tags" Target="../tags/tag34.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tags" Target="../tags/tag35.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0.xml"/><Relationship Id="rId7" Type="http://schemas.openxmlformats.org/officeDocument/2006/relationships/slideMaster" Target="../slideMasters/slideMaster1.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tags" Target="../tags/tag41.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slideMaster" Target="../slideMasters/slideMaster1.xml"/><Relationship Id="rId5" Type="http://schemas.openxmlformats.org/officeDocument/2006/relationships/tags" Target="../tags/tag48.xml"/><Relationship Id="rId4" Type="http://schemas.openxmlformats.org/officeDocument/2006/relationships/tags" Target="../tags/tag4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2023/9/15</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11220550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2023/9/15</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6567744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2023/9/15</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4216515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2023/9/15</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dirty="0"/>
          </a:p>
        </p:txBody>
      </p:sp>
      <p:pic>
        <p:nvPicPr>
          <p:cNvPr id="7" name="Picture 6" descr="Logo&#10;&#10;Description automatically generated">
            <a:extLst>
              <a:ext uri="{FF2B5EF4-FFF2-40B4-BE49-F238E27FC236}">
                <a16:creationId xmlns:a16="http://schemas.microsoft.com/office/drawing/2014/main" id="{16E25873-2CDC-41D5-976D-F09C8250674B}"/>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2286000" y="0"/>
            <a:ext cx="2286000" cy="2286000"/>
          </a:xfrm>
          <a:prstGeom prst="rect">
            <a:avLst/>
          </a:prstGeom>
        </p:spPr>
      </p:pic>
    </p:spTree>
    <p:extLst>
      <p:ext uri="{BB962C8B-B14F-4D97-AF65-F5344CB8AC3E}">
        <p14:creationId xmlns:p14="http://schemas.microsoft.com/office/powerpoint/2010/main" val="2499780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2023/9/15</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7664972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2023/9/15</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2624141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t>2023/9/15</a:t>
            </a:fld>
            <a:endParaRPr lang="zh-CN" altLang="en-US"/>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851717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p:spPr>
        <p:txBody>
          <a:bodyPr/>
          <a:lstStyle/>
          <a:p>
            <a:fld id="{760FBDFE-C587-4B4C-A407-44438C67B59E}" type="datetimeFigureOut">
              <a:rPr lang="zh-CN" altLang="en-US" smtClean="0"/>
              <a:t>2023/9/15</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6824292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t>2023/9/15</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8220568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2023/9/15</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8929305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p:spPr>
        <p:txBody>
          <a:bodyPr/>
          <a:lstStyle/>
          <a:p>
            <a:fld id="{9EFD9D74-47D9-4702-A33C-335B63B48DBF}" type="datetimeFigureOut">
              <a:rPr lang="zh-CN" altLang="en-US" smtClean="0"/>
              <a:t>2023/9/15</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p:spPr>
        <p:txBody>
          <a:bodyPr/>
          <a:lstStyle/>
          <a:p>
            <a:r>
              <a:rPr lang="zh-CN" altLang="en-US"/>
              <a:t>单击此处编辑母版标题样式</a:t>
            </a:r>
          </a:p>
        </p:txBody>
      </p:sp>
    </p:spTree>
    <p:extLst>
      <p:ext uri="{BB962C8B-B14F-4D97-AF65-F5344CB8AC3E}">
        <p14:creationId xmlns:p14="http://schemas.microsoft.com/office/powerpoint/2010/main" val="865302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2023/9/15</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8667677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2023/9/15</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0446173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2023/9/15</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979608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2023/9/15</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14785140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2023/9/15</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5106861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t>2023/9/15</a:t>
            </a:fld>
            <a:endParaRPr lang="zh-CN" altLang="en-US"/>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4387984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p:spPr>
        <p:txBody>
          <a:bodyPr/>
          <a:lstStyle/>
          <a:p>
            <a:fld id="{760FBDFE-C587-4B4C-A407-44438C67B59E}" type="datetimeFigureOut">
              <a:rPr lang="zh-CN" altLang="en-US" smtClean="0"/>
              <a:t>2023/9/15</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0172397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t>2023/9/15</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4348582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2023/9/15</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4155088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p:spPr>
        <p:txBody>
          <a:bodyPr/>
          <a:lstStyle/>
          <a:p>
            <a:fld id="{9EFD9D74-47D9-4702-A33C-335B63B48DBF}" type="datetimeFigureOut">
              <a:rPr lang="zh-CN" altLang="en-US" smtClean="0"/>
              <a:t>2023/9/15</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p:spPr>
        <p:txBody>
          <a:bodyPr/>
          <a:lstStyle/>
          <a:p>
            <a:r>
              <a:rPr lang="zh-CN" altLang="en-US"/>
              <a:t>单击此处编辑母版标题样式</a:t>
            </a:r>
          </a:p>
        </p:txBody>
      </p:sp>
    </p:spTree>
    <p:extLst>
      <p:ext uri="{BB962C8B-B14F-4D97-AF65-F5344CB8AC3E}">
        <p14:creationId xmlns:p14="http://schemas.microsoft.com/office/powerpoint/2010/main" val="1417388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2023/9/15</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7686197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58.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B3B10CF7-1427-4708-A665-7C43220F7D8D}"/>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990724" y="428327"/>
            <a:ext cx="1600200" cy="1600200"/>
          </a:xfrm>
          <a:prstGeom prst="rect">
            <a:avLst/>
          </a:prstGeom>
        </p:spPr>
      </p:pic>
    </p:spTree>
    <p:custDataLst>
      <p:tags r:id="rId13"/>
    </p:custDataLst>
    <p:extLst>
      <p:ext uri="{BB962C8B-B14F-4D97-AF65-F5344CB8AC3E}">
        <p14:creationId xmlns:p14="http://schemas.microsoft.com/office/powerpoint/2010/main" val="25914259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Tree>
    <p:custDataLst>
      <p:tags r:id="rId13"/>
    </p:custDataLst>
    <p:extLst>
      <p:ext uri="{BB962C8B-B14F-4D97-AF65-F5344CB8AC3E}">
        <p14:creationId xmlns:p14="http://schemas.microsoft.com/office/powerpoint/2010/main" val="317914927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3.gif"/><Relationship Id="rId3" Type="http://schemas.openxmlformats.org/officeDocument/2006/relationships/image" Target="../media/image7.jpeg"/><Relationship Id="rId7" Type="http://schemas.microsoft.com/office/2007/relationships/hdphoto" Target="../media/hdphoto5.wdp"/><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audio" Target="../media/audio2.wav"/></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audio" Target="../media/audio2.wav"/><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audio" Target="../media/audio1.wav"/><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9.gif"/><Relationship Id="rId5" Type="http://schemas.openxmlformats.org/officeDocument/2006/relationships/image" Target="../media/image8.pn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8" Type="http://schemas.openxmlformats.org/officeDocument/2006/relationships/image" Target="../media/image13.gif"/><Relationship Id="rId3" Type="http://schemas.openxmlformats.org/officeDocument/2006/relationships/image" Target="../media/image7.jpeg"/><Relationship Id="rId7" Type="http://schemas.openxmlformats.org/officeDocument/2006/relationships/image" Target="../media/image12.png"/><Relationship Id="rId2" Type="http://schemas.openxmlformats.org/officeDocument/2006/relationships/audio" Target="../media/audio2.wav"/><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1.png"/><Relationship Id="rId4" Type="http://schemas.openxmlformats.org/officeDocument/2006/relationships/image" Target="../media/image10.gif"/><Relationship Id="rId9" Type="http://schemas.openxmlformats.org/officeDocument/2006/relationships/audio" Target="../media/audio2.wav"/></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audio3.wav"/><Relationship Id="rId7" Type="http://schemas.microsoft.com/office/2007/relationships/hdphoto" Target="../media/hdphoto4.wdp"/><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5.png"/><Relationship Id="rId5" Type="http://schemas.microsoft.com/office/2007/relationships/hdphoto" Target="../media/hdphoto3.wdp"/><Relationship Id="rId10" Type="http://schemas.openxmlformats.org/officeDocument/2006/relationships/audio" Target="../media/audio3.wav"/><Relationship Id="rId4" Type="http://schemas.openxmlformats.org/officeDocument/2006/relationships/image" Target="../media/image14.png"/><Relationship Id="rId9" Type="http://schemas.openxmlformats.org/officeDocument/2006/relationships/audio" Target="../media/audio1.wav"/></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audio" Target="../media/audio1.wav"/><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19.png"/><Relationship Id="rId5" Type="http://schemas.openxmlformats.org/officeDocument/2006/relationships/image" Target="../media/image18.gif"/><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8" Type="http://schemas.openxmlformats.org/officeDocument/2006/relationships/image" Target="../media/image13.gif"/><Relationship Id="rId3" Type="http://schemas.openxmlformats.org/officeDocument/2006/relationships/image" Target="../media/image7.jpeg"/><Relationship Id="rId7" Type="http://schemas.openxmlformats.org/officeDocument/2006/relationships/image" Target="../media/image12.png"/><Relationship Id="rId2" Type="http://schemas.openxmlformats.org/officeDocument/2006/relationships/audio" Target="../media/audio2.wav"/><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1.png"/><Relationship Id="rId4" Type="http://schemas.openxmlformats.org/officeDocument/2006/relationships/image" Target="../media/image10.gif"/><Relationship Id="rId9" Type="http://schemas.openxmlformats.org/officeDocument/2006/relationships/audio" Target="../media/audio2.wav"/></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19C6FF74-A3CD-43E9-B936-B3D00B198B50}"/>
              </a:ext>
            </a:extLst>
          </p:cNvPr>
          <p:cNvSpPr txBox="1"/>
          <p:nvPr/>
        </p:nvSpPr>
        <p:spPr>
          <a:xfrm>
            <a:off x="3764527" y="1657535"/>
            <a:ext cx="466294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150" normalizeH="0" baseline="0" noProof="0" dirty="0">
                <a:ln>
                  <a:noFill/>
                </a:ln>
                <a:solidFill>
                  <a:srgbClr val="135E98"/>
                </a:solidFill>
                <a:effectLst>
                  <a:outerShdw blurRad="50800" dist="38100" dir="5400000" algn="t" rotWithShape="0">
                    <a:prstClr val="black">
                      <a:alpha val="40000"/>
                    </a:prstClr>
                  </a:outerShdw>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TIẾNG VIỆT</a:t>
            </a:r>
          </a:p>
        </p:txBody>
      </p:sp>
      <p:pic>
        <p:nvPicPr>
          <p:cNvPr id="2" name="Picture 1">
            <a:extLst>
              <a:ext uri="{FF2B5EF4-FFF2-40B4-BE49-F238E27FC236}">
                <a16:creationId xmlns:a16="http://schemas.microsoft.com/office/drawing/2014/main" id="{CDA0616A-1119-49D7-8EE2-2BACA157C5FC}"/>
              </a:ext>
            </a:extLst>
          </p:cNvPr>
          <p:cNvPicPr>
            <a:picLocks noChangeAspect="1"/>
          </p:cNvPicPr>
          <p:nvPr/>
        </p:nvPicPr>
        <p:blipFill>
          <a:blip r:embed="rId3"/>
          <a:stretch>
            <a:fillRect/>
          </a:stretch>
        </p:blipFill>
        <p:spPr>
          <a:xfrm>
            <a:off x="2868024" y="2690773"/>
            <a:ext cx="6248942" cy="236545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6" name="Picture 5" descr="A group of small figurines&#10;&#10;Description automatically generated with low confidence">
            <a:extLst>
              <a:ext uri="{FF2B5EF4-FFF2-40B4-BE49-F238E27FC236}">
                <a16:creationId xmlns:a16="http://schemas.microsoft.com/office/drawing/2014/main" id="{7E1AB96F-D882-42FD-BD0C-ADB2A7EBB4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3645" y="1445859"/>
            <a:ext cx="6124709" cy="5303520"/>
          </a:xfrm>
          <a:prstGeom prst="rect">
            <a:avLst/>
          </a:prstGeom>
          <a:effectLst>
            <a:outerShdw blurRad="50800" dist="38100" dir="16200000" rotWithShape="0">
              <a:prstClr val="black">
                <a:alpha val="40000"/>
              </a:prstClr>
            </a:outerShdw>
          </a:effectLst>
        </p:spPr>
      </p:pic>
      <p:grpSp>
        <p:nvGrpSpPr>
          <p:cNvPr id="12" name="Group 11">
            <a:extLst>
              <a:ext uri="{FF2B5EF4-FFF2-40B4-BE49-F238E27FC236}">
                <a16:creationId xmlns:a16="http://schemas.microsoft.com/office/drawing/2014/main" id="{47055DB9-33D7-41EC-94E2-4FACED003C44}"/>
              </a:ext>
            </a:extLst>
          </p:cNvPr>
          <p:cNvGrpSpPr/>
          <p:nvPr/>
        </p:nvGrpSpPr>
        <p:grpSpPr>
          <a:xfrm>
            <a:off x="990356" y="457549"/>
            <a:ext cx="2935362" cy="2926080"/>
            <a:chOff x="1105147" y="1463040"/>
            <a:chExt cx="2935362" cy="2926080"/>
          </a:xfrm>
        </p:grpSpPr>
        <p:pic>
          <p:nvPicPr>
            <p:cNvPr id="13" name="Picture 12" descr="A picture containing icon&#10;&#10;Description automatically generated">
              <a:extLst>
                <a:ext uri="{FF2B5EF4-FFF2-40B4-BE49-F238E27FC236}">
                  <a16:creationId xmlns:a16="http://schemas.microsoft.com/office/drawing/2014/main" id="{9394FCAB-2738-43B2-BE0B-D63450FCCB9A}"/>
                </a:ext>
              </a:extLst>
            </p:cNvPr>
            <p:cNvPicPr>
              <a:picLocks noChangeAspect="1"/>
            </p:cNvPicPr>
            <p:nvPr/>
          </p:nvPicPr>
          <p:blipFill rotWithShape="1">
            <a:blip r:embed="rId5">
              <a:extLst>
                <a:ext uri="{28A0092B-C50C-407E-A947-70E740481C1C}">
                  <a14:useLocalDpi xmlns:a14="http://schemas.microsoft.com/office/drawing/2010/main" val="0"/>
                </a:ext>
              </a:extLst>
            </a:blip>
            <a:srcRect l="10243" t="49075" r="44771" b="6081"/>
            <a:stretch/>
          </p:blipFill>
          <p:spPr>
            <a:xfrm>
              <a:off x="1105147" y="1463040"/>
              <a:ext cx="2935362" cy="2926080"/>
            </a:xfrm>
            <a:prstGeom prst="rect">
              <a:avLst/>
            </a:prstGeom>
          </p:spPr>
        </p:pic>
        <p:sp>
          <p:nvSpPr>
            <p:cNvPr id="14" name="TextBox 13">
              <a:extLst>
                <a:ext uri="{FF2B5EF4-FFF2-40B4-BE49-F238E27FC236}">
                  <a16:creationId xmlns:a16="http://schemas.microsoft.com/office/drawing/2014/main" id="{49B1F76A-C93E-4443-9AE6-62C9D930CE95}"/>
                </a:ext>
              </a:extLst>
            </p:cNvPr>
            <p:cNvSpPr txBox="1"/>
            <p:nvPr/>
          </p:nvSpPr>
          <p:spPr>
            <a:xfrm>
              <a:off x="1367220" y="2371446"/>
              <a:ext cx="2346100"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微软雅黑"/>
                  <a:cs typeface="Calibri" panose="020F0502020204030204" pitchFamily="34" charset="0"/>
                </a:rPr>
                <a:t>Bài</a:t>
              </a: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微软雅黑"/>
                  <a:cs typeface="Calibri" panose="020F0502020204030204" pitchFamily="34" charset="0"/>
                </a:rPr>
                <a:t> </a:t>
              </a: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微软雅黑"/>
                  <a:cs typeface="Calibri" panose="020F0502020204030204" pitchFamily="34" charset="0"/>
                </a:rPr>
                <a:t>viết</a:t>
              </a: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微软雅黑"/>
                  <a:cs typeface="Calibri" panose="020F0502020204030204" pitchFamily="34" charset="0"/>
                </a:rPr>
                <a:t> </a:t>
              </a: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微软雅黑"/>
                  <a:cs typeface="Calibri" panose="020F0502020204030204" pitchFamily="34" charset="0"/>
                </a:rPr>
                <a:t>đã</a:t>
              </a: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微软雅黑"/>
                  <a:cs typeface="Calibri" panose="020F0502020204030204" pitchFamily="34" charset="0"/>
                </a:rPr>
                <a:t> </a:t>
              </a: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微软雅黑"/>
                  <a:cs typeface="Calibri" panose="020F0502020204030204" pitchFamily="34" charset="0"/>
                </a:rPr>
                <a:t>đúng</a:t>
              </a: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微软雅黑"/>
                  <a:cs typeface="Calibri" panose="020F0502020204030204" pitchFamily="34" charset="0"/>
                </a:rPr>
                <a:t> </a:t>
              </a: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微软雅黑"/>
                  <a:cs typeface="Calibri" panose="020F0502020204030204" pitchFamily="34" charset="0"/>
                </a:rPr>
                <a:t>yêu</a:t>
              </a: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微软雅黑"/>
                  <a:cs typeface="Calibri" panose="020F0502020204030204" pitchFamily="34" charset="0"/>
                </a:rPr>
                <a:t> </a:t>
              </a: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微软雅黑"/>
                  <a:cs typeface="Calibri" panose="020F0502020204030204" pitchFamily="34" charset="0"/>
                </a:rPr>
                <a:t>cầu</a:t>
              </a:r>
              <a:endPar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微软雅黑"/>
                <a:cs typeface="Calibri" panose="020F0502020204030204" pitchFamily="34" charset="0"/>
              </a:endParaRPr>
            </a:p>
          </p:txBody>
        </p:sp>
      </p:grpSp>
      <p:grpSp>
        <p:nvGrpSpPr>
          <p:cNvPr id="15" name="Group 14">
            <a:extLst>
              <a:ext uri="{FF2B5EF4-FFF2-40B4-BE49-F238E27FC236}">
                <a16:creationId xmlns:a16="http://schemas.microsoft.com/office/drawing/2014/main" id="{2C69A9D7-18CB-4DF3-8347-CC8520F025CD}"/>
              </a:ext>
            </a:extLst>
          </p:cNvPr>
          <p:cNvGrpSpPr/>
          <p:nvPr/>
        </p:nvGrpSpPr>
        <p:grpSpPr>
          <a:xfrm flipH="1">
            <a:off x="4565855" y="401751"/>
            <a:ext cx="3261464" cy="2743200"/>
            <a:chOff x="4529959" y="951571"/>
            <a:chExt cx="3261464" cy="2743200"/>
          </a:xfrm>
        </p:grpSpPr>
        <p:pic>
          <p:nvPicPr>
            <p:cNvPr id="16" name="Picture 15" descr="A picture containing icon&#10;&#10;Description automatically generated">
              <a:extLst>
                <a:ext uri="{FF2B5EF4-FFF2-40B4-BE49-F238E27FC236}">
                  <a16:creationId xmlns:a16="http://schemas.microsoft.com/office/drawing/2014/main" id="{949C404C-4E71-4246-B5CD-1C74235C0F57}"/>
                </a:ext>
              </a:extLst>
            </p:cNvPr>
            <p:cNvPicPr>
              <a:picLocks noChangeAspect="1"/>
            </p:cNvPicPr>
            <p:nvPr/>
          </p:nvPicPr>
          <p:blipFill rotWithShape="1">
            <a:blip r:embed="rId5">
              <a:extLst>
                <a:ext uri="{28A0092B-C50C-407E-A947-70E740481C1C}">
                  <a14:useLocalDpi xmlns:a14="http://schemas.microsoft.com/office/drawing/2010/main" val="0"/>
                </a:ext>
              </a:extLst>
            </a:blip>
            <a:srcRect l="3710" t="5121" r="47903" b="53750"/>
            <a:stretch/>
          </p:blipFill>
          <p:spPr>
            <a:xfrm rot="708905">
              <a:off x="4529959" y="951571"/>
              <a:ext cx="3227298" cy="2743200"/>
            </a:xfrm>
            <a:prstGeom prst="rect">
              <a:avLst/>
            </a:prstGeom>
          </p:spPr>
        </p:pic>
        <p:sp>
          <p:nvSpPr>
            <p:cNvPr id="17" name="TextBox 16">
              <a:extLst>
                <a:ext uri="{FF2B5EF4-FFF2-40B4-BE49-F238E27FC236}">
                  <a16:creationId xmlns:a16="http://schemas.microsoft.com/office/drawing/2014/main" id="{01895E20-B593-41C5-BBB1-2A22404DDD15}"/>
                </a:ext>
              </a:extLst>
            </p:cNvPr>
            <p:cNvSpPr txBox="1"/>
            <p:nvPr/>
          </p:nvSpPr>
          <p:spPr>
            <a:xfrm>
              <a:off x="4856061" y="1684943"/>
              <a:ext cx="2935362"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Bài</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viết</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có</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nhiều</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câu</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văn</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a:t>
              </a: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dùng</a:t>
              </a: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từ</a:t>
              </a: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hay)</a:t>
              </a:r>
            </a:p>
          </p:txBody>
        </p:sp>
      </p:grpSp>
      <p:grpSp>
        <p:nvGrpSpPr>
          <p:cNvPr id="18" name="Group 17">
            <a:extLst>
              <a:ext uri="{FF2B5EF4-FFF2-40B4-BE49-F238E27FC236}">
                <a16:creationId xmlns:a16="http://schemas.microsoft.com/office/drawing/2014/main" id="{DD5FB69A-7B7C-4B69-AEAA-6231170E0836}"/>
              </a:ext>
            </a:extLst>
          </p:cNvPr>
          <p:cNvGrpSpPr/>
          <p:nvPr/>
        </p:nvGrpSpPr>
        <p:grpSpPr>
          <a:xfrm>
            <a:off x="8239876" y="914749"/>
            <a:ext cx="2961767" cy="2468880"/>
            <a:chOff x="8963158" y="1920240"/>
            <a:chExt cx="2961767" cy="2468880"/>
          </a:xfrm>
        </p:grpSpPr>
        <p:pic>
          <p:nvPicPr>
            <p:cNvPr id="19" name="Picture 18" descr="A picture containing icon&#10;&#10;Description automatically generated">
              <a:extLst>
                <a:ext uri="{FF2B5EF4-FFF2-40B4-BE49-F238E27FC236}">
                  <a16:creationId xmlns:a16="http://schemas.microsoft.com/office/drawing/2014/main" id="{B2593D65-4FAD-4457-88FF-E108B871A878}"/>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rcRect l="54135" t="18058" r="879" b="44442"/>
            <a:stretch/>
          </p:blipFill>
          <p:spPr>
            <a:xfrm>
              <a:off x="8963158" y="1920240"/>
              <a:ext cx="2961767" cy="2468880"/>
            </a:xfrm>
            <a:prstGeom prst="rect">
              <a:avLst/>
            </a:prstGeom>
          </p:spPr>
        </p:pic>
        <p:sp>
          <p:nvSpPr>
            <p:cNvPr id="20" name="TextBox 19">
              <a:extLst>
                <a:ext uri="{FF2B5EF4-FFF2-40B4-BE49-F238E27FC236}">
                  <a16:creationId xmlns:a16="http://schemas.microsoft.com/office/drawing/2014/main" id="{F5861014-A26E-4C09-AB96-BA7139728529}"/>
                </a:ext>
              </a:extLst>
            </p:cNvPr>
            <p:cNvSpPr txBox="1"/>
            <p:nvPr/>
          </p:nvSpPr>
          <p:spPr>
            <a:xfrm>
              <a:off x="9314724" y="2416016"/>
              <a:ext cx="2258633"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Bài</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viết</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có</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sáng</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tạo</a:t>
              </a:r>
              <a:endPar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a:t>
              </a: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thêm</a:t>
              </a: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ý </a:t>
              </a: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mới</a:t>
              </a: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a:t>
              </a:r>
            </a:p>
          </p:txBody>
        </p:sp>
      </p:grpSp>
      <p:pic>
        <p:nvPicPr>
          <p:cNvPr id="2050" name="Picture 2" descr="47 GIFS of Flowers ideas in 2022 | flowers, flowers gif, beautiful gif">
            <a:extLst>
              <a:ext uri="{FF2B5EF4-FFF2-40B4-BE49-F238E27FC236}">
                <a16:creationId xmlns:a16="http://schemas.microsoft.com/office/drawing/2014/main" id="{8A798E55-7DAC-42BB-8EEC-78DDE3E12E8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2470" y="4097619"/>
            <a:ext cx="2468880" cy="246888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47 GIFS of Flowers ideas in 2022 | flowers, flowers gif, beautiful gif">
            <a:extLst>
              <a:ext uri="{FF2B5EF4-FFF2-40B4-BE49-F238E27FC236}">
                <a16:creationId xmlns:a16="http://schemas.microsoft.com/office/drawing/2014/main" id="{5D61B706-FF46-4658-9167-0ABD5D93B7A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9270649" y="4097619"/>
            <a:ext cx="2468880" cy="24688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40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40000">
                                          <p:cBhvr additive="base">
                                            <p:cTn id="7" dur="75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par>
                                    <p:cTn id="9" presetID="42"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anim calcmode="lin" valueType="num">
                                          <p:cBhvr>
                                            <p:cTn id="12" dur="500" fill="hold"/>
                                            <p:tgtEl>
                                              <p:spTgt spid="21"/>
                                            </p:tgtEl>
                                            <p:attrNameLst>
                                              <p:attrName>ppt_x</p:attrName>
                                            </p:attrNameLst>
                                          </p:cBhvr>
                                          <p:tavLst>
                                            <p:tav tm="0">
                                              <p:val>
                                                <p:strVal val="#ppt_x"/>
                                              </p:val>
                                            </p:tav>
                                            <p:tav tm="100000">
                                              <p:val>
                                                <p:strVal val="#ppt_x"/>
                                              </p:val>
                                            </p:tav>
                                          </p:tavLst>
                                        </p:anim>
                                        <p:anim calcmode="lin" valueType="num">
                                          <p:cBhvr>
                                            <p:cTn id="13" dur="500" fill="hold"/>
                                            <p:tgtEl>
                                              <p:spTgt spid="2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fade">
                                          <p:cBhvr>
                                            <p:cTn id="16" dur="500"/>
                                            <p:tgtEl>
                                              <p:spTgt spid="2050"/>
                                            </p:tgtEl>
                                          </p:cBhvr>
                                        </p:animEffect>
                                        <p:anim calcmode="lin" valueType="num">
                                          <p:cBhvr>
                                            <p:cTn id="17" dur="500" fill="hold"/>
                                            <p:tgtEl>
                                              <p:spTgt spid="2050"/>
                                            </p:tgtEl>
                                            <p:attrNameLst>
                                              <p:attrName>ppt_x</p:attrName>
                                            </p:attrNameLst>
                                          </p:cBhvr>
                                          <p:tavLst>
                                            <p:tav tm="0">
                                              <p:val>
                                                <p:strVal val="#ppt_x"/>
                                              </p:val>
                                            </p:tav>
                                            <p:tav tm="100000">
                                              <p:val>
                                                <p:strVal val="#ppt_x"/>
                                              </p:val>
                                            </p:tav>
                                          </p:tavLst>
                                        </p:anim>
                                        <p:anim calcmode="lin" valueType="num">
                                          <p:cBhvr>
                                            <p:cTn id="18" dur="5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fltVal val="0"/>
                                              </p:val>
                                            </p:tav>
                                            <p:tav tm="100000">
                                              <p:val>
                                                <p:strVal val="#ppt_h"/>
                                              </p:val>
                                            </p:tav>
                                          </p:tavLst>
                                        </p:anim>
                                        <p:animEffect transition="in" filter="fade">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p:cTn id="30" dur="500" fill="hold"/>
                                            <p:tgtEl>
                                              <p:spTgt spid="15"/>
                                            </p:tgtEl>
                                            <p:attrNameLst>
                                              <p:attrName>ppt_w</p:attrName>
                                            </p:attrNameLst>
                                          </p:cBhvr>
                                          <p:tavLst>
                                            <p:tav tm="0">
                                              <p:val>
                                                <p:fltVal val="0"/>
                                              </p:val>
                                            </p:tav>
                                            <p:tav tm="100000">
                                              <p:val>
                                                <p:strVal val="#ppt_w"/>
                                              </p:val>
                                            </p:tav>
                                          </p:tavLst>
                                        </p:anim>
                                        <p:anim calcmode="lin" valueType="num">
                                          <p:cBhvr>
                                            <p:cTn id="31" dur="500" fill="hold"/>
                                            <p:tgtEl>
                                              <p:spTgt spid="15"/>
                                            </p:tgtEl>
                                            <p:attrNameLst>
                                              <p:attrName>ppt_h</p:attrName>
                                            </p:attrNameLst>
                                          </p:cBhvr>
                                          <p:tavLst>
                                            <p:tav tm="0">
                                              <p:val>
                                                <p:fltVal val="0"/>
                                              </p:val>
                                            </p:tav>
                                            <p:tav tm="100000">
                                              <p:val>
                                                <p:strVal val="#ppt_h"/>
                                              </p:val>
                                            </p:tav>
                                          </p:tavLst>
                                        </p:anim>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p:cTn id="37" dur="500" fill="hold"/>
                                            <p:tgtEl>
                                              <p:spTgt spid="18"/>
                                            </p:tgtEl>
                                            <p:attrNameLst>
                                              <p:attrName>ppt_w</p:attrName>
                                            </p:attrNameLst>
                                          </p:cBhvr>
                                          <p:tavLst>
                                            <p:tav tm="0">
                                              <p:val>
                                                <p:fltVal val="0"/>
                                              </p:val>
                                            </p:tav>
                                            <p:tav tm="100000">
                                              <p:val>
                                                <p:strVal val="#ppt_w"/>
                                              </p:val>
                                            </p:tav>
                                          </p:tavLst>
                                        </p:anim>
                                        <p:anim calcmode="lin" valueType="num">
                                          <p:cBhvr>
                                            <p:cTn id="38" dur="500" fill="hold"/>
                                            <p:tgtEl>
                                              <p:spTgt spid="18"/>
                                            </p:tgtEl>
                                            <p:attrNameLst>
                                              <p:attrName>ppt_h</p:attrName>
                                            </p:attrNameLst>
                                          </p:cBhvr>
                                          <p:tavLst>
                                            <p:tav tm="0">
                                              <p:val>
                                                <p:fltVal val="0"/>
                                              </p:val>
                                            </p:tav>
                                            <p:tav tm="100000">
                                              <p:val>
                                                <p:strVal val="#ppt_h"/>
                                              </p:val>
                                            </p:tav>
                                          </p:tavLst>
                                        </p:anim>
                                        <p:animEffect transition="in" filter="fade">
                                          <p:cBhvr>
                                            <p:cTn id="3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ppt_x"/>
                                              </p:val>
                                            </p:tav>
                                            <p:tav tm="100000">
                                              <p:val>
                                                <p:strVal val="#ppt_x"/>
                                              </p:val>
                                            </p:tav>
                                          </p:tavLst>
                                        </p:anim>
                                        <p:anim calcmode="lin" valueType="num">
                                          <p:cBhvr additive="base">
                                            <p:cTn id="8"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9" name="uỷn.wav"/>
                                            </p:tgtEl>
                                          </p:cMediaNode>
                                        </p:audio>
                                      </p:subTnLst>
                                    </p:cTn>
                                  </p:par>
                                  <p:par>
                                    <p:cTn id="9" presetID="42"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anim calcmode="lin" valueType="num">
                                          <p:cBhvr>
                                            <p:cTn id="12" dur="500" fill="hold"/>
                                            <p:tgtEl>
                                              <p:spTgt spid="21"/>
                                            </p:tgtEl>
                                            <p:attrNameLst>
                                              <p:attrName>ppt_x</p:attrName>
                                            </p:attrNameLst>
                                          </p:cBhvr>
                                          <p:tavLst>
                                            <p:tav tm="0">
                                              <p:val>
                                                <p:strVal val="#ppt_x"/>
                                              </p:val>
                                            </p:tav>
                                            <p:tav tm="100000">
                                              <p:val>
                                                <p:strVal val="#ppt_x"/>
                                              </p:val>
                                            </p:tav>
                                          </p:tavLst>
                                        </p:anim>
                                        <p:anim calcmode="lin" valueType="num">
                                          <p:cBhvr>
                                            <p:cTn id="13" dur="500" fill="hold"/>
                                            <p:tgtEl>
                                              <p:spTgt spid="2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fade">
                                          <p:cBhvr>
                                            <p:cTn id="16" dur="500"/>
                                            <p:tgtEl>
                                              <p:spTgt spid="2050"/>
                                            </p:tgtEl>
                                          </p:cBhvr>
                                        </p:animEffect>
                                        <p:anim calcmode="lin" valueType="num">
                                          <p:cBhvr>
                                            <p:cTn id="17" dur="500" fill="hold"/>
                                            <p:tgtEl>
                                              <p:spTgt spid="2050"/>
                                            </p:tgtEl>
                                            <p:attrNameLst>
                                              <p:attrName>ppt_x</p:attrName>
                                            </p:attrNameLst>
                                          </p:cBhvr>
                                          <p:tavLst>
                                            <p:tav tm="0">
                                              <p:val>
                                                <p:strVal val="#ppt_x"/>
                                              </p:val>
                                            </p:tav>
                                            <p:tav tm="100000">
                                              <p:val>
                                                <p:strVal val="#ppt_x"/>
                                              </p:val>
                                            </p:tav>
                                          </p:tavLst>
                                        </p:anim>
                                        <p:anim calcmode="lin" valueType="num">
                                          <p:cBhvr>
                                            <p:cTn id="18" dur="5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fltVal val="0"/>
                                              </p:val>
                                            </p:tav>
                                            <p:tav tm="100000">
                                              <p:val>
                                                <p:strVal val="#ppt_h"/>
                                              </p:val>
                                            </p:tav>
                                          </p:tavLst>
                                        </p:anim>
                                        <p:animEffect transition="in" filter="fade">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p:cTn id="30" dur="500" fill="hold"/>
                                            <p:tgtEl>
                                              <p:spTgt spid="15"/>
                                            </p:tgtEl>
                                            <p:attrNameLst>
                                              <p:attrName>ppt_w</p:attrName>
                                            </p:attrNameLst>
                                          </p:cBhvr>
                                          <p:tavLst>
                                            <p:tav tm="0">
                                              <p:val>
                                                <p:fltVal val="0"/>
                                              </p:val>
                                            </p:tav>
                                            <p:tav tm="100000">
                                              <p:val>
                                                <p:strVal val="#ppt_w"/>
                                              </p:val>
                                            </p:tav>
                                          </p:tavLst>
                                        </p:anim>
                                        <p:anim calcmode="lin" valueType="num">
                                          <p:cBhvr>
                                            <p:cTn id="31" dur="500" fill="hold"/>
                                            <p:tgtEl>
                                              <p:spTgt spid="15"/>
                                            </p:tgtEl>
                                            <p:attrNameLst>
                                              <p:attrName>ppt_h</p:attrName>
                                            </p:attrNameLst>
                                          </p:cBhvr>
                                          <p:tavLst>
                                            <p:tav tm="0">
                                              <p:val>
                                                <p:fltVal val="0"/>
                                              </p:val>
                                            </p:tav>
                                            <p:tav tm="100000">
                                              <p:val>
                                                <p:strVal val="#ppt_h"/>
                                              </p:val>
                                            </p:tav>
                                          </p:tavLst>
                                        </p:anim>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p:cTn id="37" dur="500" fill="hold"/>
                                            <p:tgtEl>
                                              <p:spTgt spid="18"/>
                                            </p:tgtEl>
                                            <p:attrNameLst>
                                              <p:attrName>ppt_w</p:attrName>
                                            </p:attrNameLst>
                                          </p:cBhvr>
                                          <p:tavLst>
                                            <p:tav tm="0">
                                              <p:val>
                                                <p:fltVal val="0"/>
                                              </p:val>
                                            </p:tav>
                                            <p:tav tm="100000">
                                              <p:val>
                                                <p:strVal val="#ppt_w"/>
                                              </p:val>
                                            </p:tav>
                                          </p:tavLst>
                                        </p:anim>
                                        <p:anim calcmode="lin" valueType="num">
                                          <p:cBhvr>
                                            <p:cTn id="38" dur="500" fill="hold"/>
                                            <p:tgtEl>
                                              <p:spTgt spid="18"/>
                                            </p:tgtEl>
                                            <p:attrNameLst>
                                              <p:attrName>ppt_h</p:attrName>
                                            </p:attrNameLst>
                                          </p:cBhvr>
                                          <p:tavLst>
                                            <p:tav tm="0">
                                              <p:val>
                                                <p:fltVal val="0"/>
                                              </p:val>
                                            </p:tav>
                                            <p:tav tm="100000">
                                              <p:val>
                                                <p:strVal val="#ppt_h"/>
                                              </p:val>
                                            </p:tav>
                                          </p:tavLst>
                                        </p:anim>
                                        <p:animEffect transition="in" filter="fade">
                                          <p:cBhvr>
                                            <p:cTn id="3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72D1BE2-E04F-4047-8D91-79129529E0DF}"/>
              </a:ext>
            </a:extLst>
          </p:cNvPr>
          <p:cNvSpPr txBox="1"/>
          <p:nvPr/>
        </p:nvSpPr>
        <p:spPr>
          <a:xfrm>
            <a:off x="2692088" y="854822"/>
            <a:ext cx="422306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FF3300"/>
                </a:solidFill>
                <a:effectLst>
                  <a:glow rad="228600">
                    <a:srgbClr val="FFCC66"/>
                  </a:glow>
                  <a:outerShdw blurRad="50800" dist="38100" dir="5400000" algn="t"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BÀI LÀM MẪU</a:t>
            </a:r>
            <a:endParaRPr kumimoji="0" lang="en-US" sz="4400" b="0" i="0" u="none" strike="noStrike" kern="1200" cap="none" spc="0" normalizeH="0" baseline="0" noProof="0" dirty="0">
              <a:ln>
                <a:noFill/>
              </a:ln>
              <a:solidFill>
                <a:srgbClr val="FF3300"/>
              </a:solidFill>
              <a:effectLst>
                <a:glow rad="228600">
                  <a:srgbClr val="FFCC66"/>
                </a:glow>
                <a:outerShdw blurRad="50800" dist="38100" dir="5400000" algn="t"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2BB200E9-744A-4EDD-BDD4-B9F1C294C2DA}"/>
              </a:ext>
            </a:extLst>
          </p:cNvPr>
          <p:cNvSpPr txBox="1"/>
          <p:nvPr/>
        </p:nvSpPr>
        <p:spPr>
          <a:xfrm>
            <a:off x="577515" y="1624263"/>
            <a:ext cx="7283117" cy="4524315"/>
          </a:xfrm>
          <a:prstGeom prst="rect">
            <a:avLst/>
          </a:prstGeom>
          <a:noFill/>
        </p:spPr>
        <p:txBody>
          <a:bodyPr wrap="square">
            <a:spAutoFit/>
          </a:bodyPr>
          <a:lstStyle/>
          <a:p>
            <a:pPr lvl="0" algn="just"/>
            <a:r>
              <a:rPr lang="vi-VN"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Mùa hè năm trước em được tham gia lớp học vẽ tranh và câu lạc bộ đọc sách. Em đã học được rất nhiều kiến thức bổ ích. Hè năm nay, em lại được tham gia khóa học bơi ở trường. Nhờ có khóa học mà em đã bơi rất nhanh. Em thích mùa hè năm nay hơn vì biết bơi giúp em có thể phòng tránh được những tình huống nguy hiểm khi ở gần khu vực sông nước.</a:t>
            </a:r>
          </a:p>
        </p:txBody>
      </p:sp>
      <p:pic>
        <p:nvPicPr>
          <p:cNvPr id="9" name="Picture 8" descr="Icon&#10;&#10;Description automatically generated">
            <a:extLst>
              <a:ext uri="{FF2B5EF4-FFF2-40B4-BE49-F238E27FC236}">
                <a16:creationId xmlns:a16="http://schemas.microsoft.com/office/drawing/2014/main" id="{62EE07DC-4D8E-4CD3-AB44-F5E69C0284A2}"/>
              </a:ext>
            </a:extLst>
          </p:cNvPr>
          <p:cNvPicPr>
            <a:picLocks noChangeAspect="1"/>
          </p:cNvPicPr>
          <p:nvPr/>
        </p:nvPicPr>
        <p:blipFill rotWithShape="1">
          <a:blip r:embed="rId4">
            <a:extLst>
              <a:ext uri="{28A0092B-C50C-407E-A947-70E740481C1C}">
                <a14:useLocalDpi xmlns:a14="http://schemas.microsoft.com/office/drawing/2010/main" val="0"/>
              </a:ext>
            </a:extLst>
          </a:blip>
          <a:srcRect l="7165" b="31713"/>
          <a:stretch/>
        </p:blipFill>
        <p:spPr>
          <a:xfrm flipH="1">
            <a:off x="7618889" y="3111469"/>
            <a:ext cx="5093342" cy="3746531"/>
          </a:xfrm>
          <a:prstGeom prst="rect">
            <a:avLst/>
          </a:prstGeom>
          <a:effectLst>
            <a:outerShdw blurRad="50800" dist="38100" dir="5400000" algn="t" rotWithShape="0">
              <a:prstClr val="black">
                <a:alpha val="40000"/>
              </a:prstClr>
            </a:outerShdw>
          </a:effectLst>
        </p:spPr>
      </p:pic>
      <p:pic>
        <p:nvPicPr>
          <p:cNvPr id="7" name="Picture 6" descr="A picture containing toy, doll&#10;&#10;Description automatically generated">
            <a:extLst>
              <a:ext uri="{FF2B5EF4-FFF2-40B4-BE49-F238E27FC236}">
                <a16:creationId xmlns:a16="http://schemas.microsoft.com/office/drawing/2014/main" id="{A2638D3D-94A8-4AD0-9A86-3612CC0D01CA}"/>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r="7165" b="5267"/>
          <a:stretch/>
        </p:blipFill>
        <p:spPr>
          <a:xfrm>
            <a:off x="7098658" y="1660578"/>
            <a:ext cx="5093342" cy="5197422"/>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0615271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Right)">
                                          <p:cBhvr>
                                            <p:cTn id="7" dur="750"/>
                                            <p:tgtEl>
                                              <p:spTgt spid="4"/>
                                            </p:tgtEl>
                                          </p:cBhvr>
                                        </p:animEffect>
                                      </p:childTnLst>
                                    </p:cTn>
                                  </p:par>
                                </p:childTnLst>
                              </p:cTn>
                            </p:par>
                            <p:par>
                              <p:cTn id="8" fill="hold">
                                <p:stCondLst>
                                  <p:cond delay="750"/>
                                </p:stCondLst>
                                <p:childTnLst>
                                  <p:par>
                                    <p:cTn id="9" presetID="22" presetClass="entr" presetSubtype="1" fill="hold" grpId="0" nodeType="afterEffect">
                                      <p:stCondLst>
                                        <p:cond delay="0"/>
                                      </p:stCondLst>
                                      <p:iterate type="lt">
                                        <p:tmPct val="10000"/>
                                      </p:iterate>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par>
                                    <p:cTn id="12" presetID="22" presetClass="entr" presetSubtype="4"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par>
                                    <p:cTn id="15" presetID="2" presetClass="entr" presetSubtype="4" fill="hold" nodeType="withEffect" p14:presetBounceEnd="40000">
                                      <p:stCondLst>
                                        <p:cond delay="500"/>
                                      </p:stCondLst>
                                      <p:childTnLst>
                                        <p:set>
                                          <p:cBhvr>
                                            <p:cTn id="16" dur="1" fill="hold">
                                              <p:stCondLst>
                                                <p:cond delay="0"/>
                                              </p:stCondLst>
                                            </p:cTn>
                                            <p:tgtEl>
                                              <p:spTgt spid="7"/>
                                            </p:tgtEl>
                                            <p:attrNameLst>
                                              <p:attrName>style.visibility</p:attrName>
                                            </p:attrNameLst>
                                          </p:cBhvr>
                                          <p:to>
                                            <p:strVal val="visible"/>
                                          </p:to>
                                        </p:set>
                                        <p:anim calcmode="lin" valueType="num" p14:bounceEnd="40000">
                                          <p:cBhvr additive="base">
                                            <p:cTn id="17" dur="750" fill="hold"/>
                                            <p:tgtEl>
                                              <p:spTgt spid="7"/>
                                            </p:tgtEl>
                                            <p:attrNameLst>
                                              <p:attrName>ppt_x</p:attrName>
                                            </p:attrNameLst>
                                          </p:cBhvr>
                                          <p:tavLst>
                                            <p:tav tm="0">
                                              <p:val>
                                                <p:strVal val="#ppt_x"/>
                                              </p:val>
                                            </p:tav>
                                            <p:tav tm="100000">
                                              <p:val>
                                                <p:strVal val="#ppt_x"/>
                                              </p:val>
                                            </p:tav>
                                          </p:tavLst>
                                        </p:anim>
                                        <p:anim calcmode="lin" valueType="num" p14:bounceEnd="40000">
                                          <p:cBhvr additive="base">
                                            <p:cTn id="18"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Right)">
                                          <p:cBhvr>
                                            <p:cTn id="7" dur="750"/>
                                            <p:tgtEl>
                                              <p:spTgt spid="4"/>
                                            </p:tgtEl>
                                          </p:cBhvr>
                                        </p:animEffect>
                                      </p:childTnLst>
                                    </p:cTn>
                                  </p:par>
                                </p:childTnLst>
                              </p:cTn>
                            </p:par>
                            <p:par>
                              <p:cTn id="8" fill="hold">
                                <p:stCondLst>
                                  <p:cond delay="750"/>
                                </p:stCondLst>
                                <p:childTnLst>
                                  <p:par>
                                    <p:cTn id="9" presetID="22" presetClass="entr" presetSubtype="1" fill="hold" grpId="0" nodeType="afterEffect">
                                      <p:stCondLst>
                                        <p:cond delay="0"/>
                                      </p:stCondLst>
                                      <p:iterate type="lt">
                                        <p:tmPct val="10000"/>
                                      </p:iterate>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par>
                                    <p:cTn id="12" presetID="22" presetClass="entr" presetSubtype="4"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par>
                                    <p:cTn id="15" presetID="2" presetClass="entr" presetSubtype="4" fill="hold" nodeType="withEffect">
                                      <p:stCondLst>
                                        <p:cond delay="50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750" fill="hold"/>
                                            <p:tgtEl>
                                              <p:spTgt spid="7"/>
                                            </p:tgtEl>
                                            <p:attrNameLst>
                                              <p:attrName>ppt_x</p:attrName>
                                            </p:attrNameLst>
                                          </p:cBhvr>
                                          <p:tavLst>
                                            <p:tav tm="0">
                                              <p:val>
                                                <p:strVal val="#ppt_x"/>
                                              </p:val>
                                            </p:tav>
                                            <p:tav tm="100000">
                                              <p:val>
                                                <p:strVal val="#ppt_x"/>
                                              </p:val>
                                            </p:tav>
                                          </p:tavLst>
                                        </p:anim>
                                        <p:anim calcmode="lin" valueType="num">
                                          <p:cBhvr additive="base">
                                            <p:cTn id="18"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6"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20" name="fc2f4fe46df9cf447e9cc95affed16d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342460" y="0"/>
            <a:ext cx="487363" cy="487363"/>
          </a:xfrm>
          <a:prstGeom prst="rect">
            <a:avLst/>
          </a:prstGeom>
        </p:spPr>
      </p:pic>
      <p:pic>
        <p:nvPicPr>
          <p:cNvPr id="2" name="Picture 1">
            <a:extLst>
              <a:ext uri="{FF2B5EF4-FFF2-40B4-BE49-F238E27FC236}">
                <a16:creationId xmlns:a16="http://schemas.microsoft.com/office/drawing/2014/main" id="{9D58739A-66D5-4E18-96B4-E03ADD03FE55}"/>
              </a:ext>
            </a:extLst>
          </p:cNvPr>
          <p:cNvPicPr>
            <a:picLocks noChangeAspect="1"/>
          </p:cNvPicPr>
          <p:nvPr/>
        </p:nvPicPr>
        <p:blipFill>
          <a:blip r:embed="rId6"/>
          <a:stretch>
            <a:fillRect/>
          </a:stretch>
        </p:blipFill>
        <p:spPr>
          <a:xfrm>
            <a:off x="2621346" y="1939139"/>
            <a:ext cx="7273158" cy="3475021"/>
          </a:xfrm>
          <a:prstGeom prst="rect">
            <a:avLst/>
          </a:prstGeom>
        </p:spPr>
      </p:pic>
    </p:spTree>
    <p:extLst>
      <p:ext uri="{BB962C8B-B14F-4D97-AF65-F5344CB8AC3E}">
        <p14:creationId xmlns:p14="http://schemas.microsoft.com/office/powerpoint/2010/main" val="251951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p:cTn id="14" repeatCount="indefinite" fill="hold" display="0">
                  <p:stCondLst>
                    <p:cond delay="indefinite"/>
                  </p:stCondLst>
                  <p:endCondLst>
                    <p:cond evt="onStopAudio" delay="0">
                      <p:tgtEl>
                        <p:sldTgt/>
                      </p:tgtEl>
                    </p:cond>
                  </p:endCondLst>
                </p:cTn>
                <p:tgtEl>
                  <p:spTgt spid="2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圆角矩形 2"/>
          <p:cNvSpPr/>
          <p:nvPr/>
        </p:nvSpPr>
        <p:spPr>
          <a:xfrm>
            <a:off x="1172210" y="1005840"/>
            <a:ext cx="7221220" cy="3797935"/>
          </a:xfrm>
          <a:prstGeom prst="roundRect">
            <a:avLst/>
          </a:prstGeom>
          <a:solidFill>
            <a:schemeClr val="accent4">
              <a:lumMod val="60000"/>
              <a:lumOff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 name="圆角矩形 1"/>
          <p:cNvSpPr/>
          <p:nvPr/>
        </p:nvSpPr>
        <p:spPr>
          <a:xfrm>
            <a:off x="1472799" y="1316209"/>
            <a:ext cx="7221220" cy="3797935"/>
          </a:xfrm>
          <a:prstGeom prst="roundRect">
            <a:avLst/>
          </a:prstGeom>
          <a:solidFill>
            <a:schemeClr val="bg2"/>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6" name="TextBox 5">
            <a:extLst>
              <a:ext uri="{FF2B5EF4-FFF2-40B4-BE49-F238E27FC236}">
                <a16:creationId xmlns:a16="http://schemas.microsoft.com/office/drawing/2014/main" id="{C3EF4E01-C4B9-4F69-8CD1-587AB7A68723}"/>
              </a:ext>
            </a:extLst>
          </p:cNvPr>
          <p:cNvSpPr txBox="1"/>
          <p:nvPr/>
        </p:nvSpPr>
        <p:spPr>
          <a:xfrm>
            <a:off x="1924050" y="1952625"/>
            <a:ext cx="6276507" cy="1816549"/>
          </a:xfrm>
          <a:prstGeom prst="rect">
            <a:avLst/>
          </a:prstGeom>
          <a:noFill/>
        </p:spPr>
        <p:txBody>
          <a:bodyPr wrap="square" rtlCol="0">
            <a:prstTxWarp prst="textWave1">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300" normalizeH="0" baseline="0" noProof="0" dirty="0">
                <a:ln>
                  <a:noFill/>
                </a:ln>
                <a:solidFill>
                  <a:srgbClr val="FF0C56"/>
                </a:solidFill>
                <a:effectLst>
                  <a:glow rad="152400">
                    <a:srgbClr val="FFFF3F"/>
                  </a:glow>
                  <a:outerShdw blurRad="50800" dist="38100" dir="5400000" algn="t" rotWithShape="0">
                    <a:prstClr val="black">
                      <a:alpha val="40000"/>
                    </a:prstClr>
                  </a:outerShdw>
                </a:effectLst>
                <a:uLnTx/>
                <a:uFillTx/>
                <a:latin typeface="Coiny" panose="02000903060500060000" pitchFamily="2" charset="0"/>
                <a:ea typeface="微软雅黑"/>
              </a:rPr>
              <a:t>NHÀ DIỄN GIẢ NHÍ</a:t>
            </a:r>
          </a:p>
        </p:txBody>
      </p:sp>
      <p:pic>
        <p:nvPicPr>
          <p:cNvPr id="9" name="图片 3">
            <a:extLst>
              <a:ext uri="{FF2B5EF4-FFF2-40B4-BE49-F238E27FC236}">
                <a16:creationId xmlns:a16="http://schemas.microsoft.com/office/drawing/2014/main" id="{BEEB9A76-64AD-430D-9E74-7210DC2AAB36}"/>
              </a:ext>
            </a:extLst>
          </p:cNvPr>
          <p:cNvPicPr>
            <a:picLocks noChangeAspect="1"/>
          </p:cNvPicPr>
          <p:nvPr/>
        </p:nvPicPr>
        <p:blipFill>
          <a:blip r:embed="rId4" cstate="hqprint">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7722904" y="3742544"/>
            <a:ext cx="1942230" cy="1371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ppt_w*0.70"/>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animEffect transition="in" filter="fade">
                                      <p:cBhvr>
                                        <p:cTn id="9" dur="500"/>
                                        <p:tgtEl>
                                          <p:spTgt spid="3"/>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strVal val="#ppt_w*0.70"/>
                                          </p:val>
                                        </p:tav>
                                        <p:tav tm="100000">
                                          <p:val>
                                            <p:strVal val="#ppt_w"/>
                                          </p:val>
                                        </p:tav>
                                      </p:tavLst>
                                    </p:anim>
                                    <p:anim calcmode="lin" valueType="num">
                                      <p:cBhvr>
                                        <p:cTn id="13" dur="500" fill="hold"/>
                                        <p:tgtEl>
                                          <p:spTgt spid="2"/>
                                        </p:tgtEl>
                                        <p:attrNameLst>
                                          <p:attrName>ppt_h</p:attrName>
                                        </p:attrNameLst>
                                      </p:cBhvr>
                                      <p:tavLst>
                                        <p:tav tm="0">
                                          <p:val>
                                            <p:strVal val="#ppt_h"/>
                                          </p:val>
                                        </p:tav>
                                        <p:tav tm="100000">
                                          <p:val>
                                            <p:strVal val="#ppt_h"/>
                                          </p:val>
                                        </p:tav>
                                      </p:tavLst>
                                    </p:anim>
                                    <p:animEffect transition="in" filter="fade">
                                      <p:cBhvr>
                                        <p:cTn id="14" dur="500"/>
                                        <p:tgtEl>
                                          <p:spTgt spid="2"/>
                                        </p:tgtEl>
                                      </p:cBhvr>
                                    </p:animEffect>
                                  </p:childTnLst>
                                </p:cTn>
                              </p:par>
                            </p:childTnLst>
                          </p:cTn>
                        </p:par>
                        <p:par>
                          <p:cTn id="15" fill="hold">
                            <p:stCondLst>
                              <p:cond delay="500"/>
                            </p:stCondLst>
                            <p:childTnLst>
                              <p:par>
                                <p:cTn id="16" presetID="16" presetClass="entr" presetSubtype="37" fill="hold" grpId="0" nodeType="afterEffect">
                                  <p:stCondLst>
                                    <p:cond delay="0"/>
                                  </p:stCondLst>
                                  <p:iterate type="lt">
                                    <p:tmPct val="10000"/>
                                  </p:iterate>
                                  <p:childTnLst>
                                    <p:set>
                                      <p:cBhvr>
                                        <p:cTn id="17" dur="1" fill="hold">
                                          <p:stCondLst>
                                            <p:cond delay="0"/>
                                          </p:stCondLst>
                                        </p:cTn>
                                        <p:tgtEl>
                                          <p:spTgt spid="6"/>
                                        </p:tgtEl>
                                        <p:attrNameLst>
                                          <p:attrName>style.visibility</p:attrName>
                                        </p:attrNameLst>
                                      </p:cBhvr>
                                      <p:to>
                                        <p:strVal val="visible"/>
                                      </p:to>
                                    </p:set>
                                    <p:animEffect transition="in" filter="barn(outVertical)">
                                      <p:cBhvr>
                                        <p:cTn id="18" dur="500"/>
                                        <p:tgtEl>
                                          <p:spTgt spid="6"/>
                                        </p:tgtEl>
                                      </p:cBhvr>
                                    </p:animEffect>
                                  </p:childTnLst>
                                </p:cTn>
                              </p:par>
                              <p:par>
                                <p:cTn id="19" presetID="42" presetClass="entr" presetSubtype="0" fill="hold" nodeType="withEffect">
                                  <p:stCondLst>
                                    <p:cond delay="50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anim calcmode="lin" valueType="num">
                                      <p:cBhvr>
                                        <p:cTn id="22" dur="500" fill="hold"/>
                                        <p:tgtEl>
                                          <p:spTgt spid="9"/>
                                        </p:tgtEl>
                                        <p:attrNameLst>
                                          <p:attrName>ppt_x</p:attrName>
                                        </p:attrNameLst>
                                      </p:cBhvr>
                                      <p:tavLst>
                                        <p:tav tm="0">
                                          <p:val>
                                            <p:strVal val="#ppt_x"/>
                                          </p:val>
                                        </p:tav>
                                        <p:tav tm="100000">
                                          <p:val>
                                            <p:strVal val="#ppt_x"/>
                                          </p:val>
                                        </p:tav>
                                      </p:tavLst>
                                    </p:anim>
                                    <p:anim calcmode="lin" valueType="num">
                                      <p:cBhvr>
                                        <p:cTn id="23"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11" name="Picture 10" descr="A screenshot of a video game&#10;&#10;Description automatically generated with medium confidence">
            <a:extLst>
              <a:ext uri="{FF2B5EF4-FFF2-40B4-BE49-F238E27FC236}">
                <a16:creationId xmlns:a16="http://schemas.microsoft.com/office/drawing/2014/main" id="{F4CF01D1-7C92-4837-A6D1-F116F54E85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1" y="365760"/>
            <a:ext cx="6126480" cy="6126480"/>
          </a:xfrm>
          <a:prstGeom prst="rect">
            <a:avLst/>
          </a:prstGeom>
        </p:spPr>
      </p:pic>
      <p:sp>
        <p:nvSpPr>
          <p:cNvPr id="19" name="TextBox 18">
            <a:extLst>
              <a:ext uri="{FF2B5EF4-FFF2-40B4-BE49-F238E27FC236}">
                <a16:creationId xmlns:a16="http://schemas.microsoft.com/office/drawing/2014/main" id="{B306B8B1-338C-4BF4-A240-8F11C483E61B}"/>
              </a:ext>
            </a:extLst>
          </p:cNvPr>
          <p:cNvSpPr txBox="1"/>
          <p:nvPr/>
        </p:nvSpPr>
        <p:spPr>
          <a:xfrm>
            <a:off x="1432956" y="2650453"/>
            <a:ext cx="3199606" cy="2862322"/>
          </a:xfrm>
          <a:prstGeom prst="rect">
            <a:avLst/>
          </a:prstGeom>
          <a:noFill/>
        </p:spPr>
        <p:txBody>
          <a:bodyPr wrap="square">
            <a:spAutoFit/>
          </a:bodyPr>
          <a:lstStyle/>
          <a:p>
            <a:pPr lvl="0" algn="ctr"/>
            <a:r>
              <a:rPr lang="vi-VN" sz="3600" b="1" dirty="0">
                <a:solidFill>
                  <a:srgbClr val="FFFF3F"/>
                </a:solidFill>
                <a:effectLst>
                  <a:glow rad="127000">
                    <a:srgbClr val="FFFFFF">
                      <a:alpha val="30000"/>
                    </a:srgbClr>
                  </a:glow>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Kể về điều đáng nhớ nhất trong kì nghỉ hè vừa qua của em</a:t>
            </a:r>
            <a:r>
              <a:rPr lang="en-US" sz="3600" b="1" dirty="0">
                <a:solidFill>
                  <a:srgbClr val="FFFF3F"/>
                </a:solidFill>
                <a:effectLst>
                  <a:glow rad="127000">
                    <a:srgbClr val="FFFFFF">
                      <a:alpha val="30000"/>
                    </a:srgbClr>
                  </a:glow>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a:t>
            </a:r>
            <a:endParaRPr lang="vi-VN" sz="3600" b="1" dirty="0">
              <a:solidFill>
                <a:srgbClr val="FFFF3F"/>
              </a:solidFill>
              <a:effectLst>
                <a:glow rad="127000">
                  <a:srgbClr val="FFFFFF">
                    <a:alpha val="30000"/>
                  </a:srgbClr>
                </a:glow>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26" name="Picture 2" descr="Pin by Lara (Adriana) O&amp;amp;#39;Meany on Cute,Cute,Cute! | Funny emoticons, Love  stickers, Cute gif">
            <a:extLst>
              <a:ext uri="{FF2B5EF4-FFF2-40B4-BE49-F238E27FC236}">
                <a16:creationId xmlns:a16="http://schemas.microsoft.com/office/drawing/2014/main" id="{99334F5C-64D4-433B-B326-B9A9ACDA5D8C}"/>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5535728" y="1166959"/>
            <a:ext cx="640080" cy="64008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E94D1D1E-DA58-4C80-9266-0F2B4D6FC2AE}"/>
              </a:ext>
            </a:extLst>
          </p:cNvPr>
          <p:cNvSpPr txBox="1"/>
          <p:nvPr/>
        </p:nvSpPr>
        <p:spPr>
          <a:xfrm>
            <a:off x="6335829" y="1142845"/>
            <a:ext cx="4940968" cy="1077218"/>
          </a:xfrm>
          <a:prstGeom prst="rect">
            <a:avLst/>
          </a:prstGeom>
          <a:noFill/>
        </p:spPr>
        <p:txBody>
          <a:bodyPr wrap="square">
            <a:spAutoFit/>
          </a:bodyPr>
          <a:lstStyle/>
          <a:p>
            <a:pPr lvl="0"/>
            <a:r>
              <a:rPr lang="pt-BR" sz="3200" dirty="0">
                <a:solidFill>
                  <a:srgbClr val="9A0780"/>
                </a:solidFill>
                <a:latin typeface="Arial-Rounded" panose="020B0500000000000000" pitchFamily="34" charset="0"/>
                <a:ea typeface="Arial-Rounded" panose="020B0500000000000000" pitchFamily="34" charset="0"/>
                <a:cs typeface="Arial-Rounded" panose="020B0500000000000000" pitchFamily="34" charset="0"/>
              </a:rPr>
              <a:t>Kì nghỉ hè vừa rồi em đã có những trải nghiệm gì?</a:t>
            </a:r>
          </a:p>
        </p:txBody>
      </p:sp>
      <p:sp>
        <p:nvSpPr>
          <p:cNvPr id="39" name="TextBox 38">
            <a:extLst>
              <a:ext uri="{FF2B5EF4-FFF2-40B4-BE49-F238E27FC236}">
                <a16:creationId xmlns:a16="http://schemas.microsoft.com/office/drawing/2014/main" id="{74E164D9-2F2B-4D73-A02E-C31AB5F47F93}"/>
              </a:ext>
            </a:extLst>
          </p:cNvPr>
          <p:cNvSpPr txBox="1"/>
          <p:nvPr/>
        </p:nvSpPr>
        <p:spPr>
          <a:xfrm>
            <a:off x="6335829" y="2650453"/>
            <a:ext cx="4940968" cy="1569660"/>
          </a:xfrm>
          <a:prstGeom prst="rect">
            <a:avLst/>
          </a:prstGeom>
          <a:noFill/>
        </p:spPr>
        <p:txBody>
          <a:bodyPr wrap="square">
            <a:spAutoFit/>
          </a:bodyPr>
          <a:lstStyle/>
          <a:p>
            <a:pPr lvl="0"/>
            <a:r>
              <a:rPr lang="vi-VN" sz="3200" dirty="0">
                <a:solidFill>
                  <a:srgbClr val="9A0780"/>
                </a:solidFill>
                <a:latin typeface="Arial-Rounded" panose="020B0500000000000000" pitchFamily="34" charset="0"/>
                <a:ea typeface="Arial-Rounded" panose="020B0500000000000000" pitchFamily="34" charset="0"/>
                <a:cs typeface="Arial-Rounded" panose="020B0500000000000000" pitchFamily="34" charset="0"/>
              </a:rPr>
              <a:t>Điều đáng nhớ nhất trong kì nghỉ hè vừa qua của em là gì?</a:t>
            </a:r>
          </a:p>
        </p:txBody>
      </p:sp>
      <p:sp>
        <p:nvSpPr>
          <p:cNvPr id="40" name="TextBox 39">
            <a:extLst>
              <a:ext uri="{FF2B5EF4-FFF2-40B4-BE49-F238E27FC236}">
                <a16:creationId xmlns:a16="http://schemas.microsoft.com/office/drawing/2014/main" id="{2D31A49C-5910-4BFC-9BB6-E13CEAC42DE8}"/>
              </a:ext>
            </a:extLst>
          </p:cNvPr>
          <p:cNvSpPr txBox="1"/>
          <p:nvPr/>
        </p:nvSpPr>
        <p:spPr>
          <a:xfrm>
            <a:off x="6227542" y="4637938"/>
            <a:ext cx="4940968" cy="1077218"/>
          </a:xfrm>
          <a:prstGeom prst="rect">
            <a:avLst/>
          </a:prstGeom>
          <a:noFill/>
        </p:spPr>
        <p:txBody>
          <a:bodyPr wrap="square">
            <a:spAutoFit/>
          </a:bodyPr>
          <a:lstStyle/>
          <a:p>
            <a:pPr lvl="0"/>
            <a:r>
              <a:rPr lang="en-US" sz="3200" dirty="0" err="1">
                <a:solidFill>
                  <a:srgbClr val="9A0780"/>
                </a:solidFill>
                <a:latin typeface="Arial-Rounded" panose="020B0500000000000000" pitchFamily="34" charset="0"/>
                <a:ea typeface="Arial-Rounded" panose="020B0500000000000000" pitchFamily="34" charset="0"/>
                <a:cs typeface="Arial-Rounded" panose="020B0500000000000000" pitchFamily="34" charset="0"/>
              </a:rPr>
              <a:t>Vì</a:t>
            </a:r>
            <a:r>
              <a:rPr lang="en-US" sz="3200" dirty="0">
                <a:solidFill>
                  <a:srgbClr val="9A078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9A0780"/>
                </a:solidFill>
                <a:latin typeface="Arial-Rounded" panose="020B0500000000000000" pitchFamily="34" charset="0"/>
                <a:ea typeface="Arial-Rounded" panose="020B0500000000000000" pitchFamily="34" charset="0"/>
                <a:cs typeface="Arial-Rounded" panose="020B0500000000000000" pitchFamily="34" charset="0"/>
              </a:rPr>
              <a:t>sao</a:t>
            </a:r>
            <a:r>
              <a:rPr lang="en-US" sz="3200" dirty="0">
                <a:solidFill>
                  <a:srgbClr val="9A078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9A0780"/>
                </a:solidFill>
                <a:latin typeface="Arial-Rounded" panose="020B0500000000000000" pitchFamily="34" charset="0"/>
                <a:ea typeface="Arial-Rounded" panose="020B0500000000000000" pitchFamily="34" charset="0"/>
                <a:cs typeface="Arial-Rounded" panose="020B0500000000000000" pitchFamily="34" charset="0"/>
              </a:rPr>
              <a:t>em</a:t>
            </a:r>
            <a:r>
              <a:rPr lang="en-US" sz="3200" dirty="0">
                <a:solidFill>
                  <a:srgbClr val="9A078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9A0780"/>
                </a:solidFill>
                <a:latin typeface="Arial-Rounded" panose="020B0500000000000000" pitchFamily="34" charset="0"/>
                <a:ea typeface="Arial-Rounded" panose="020B0500000000000000" pitchFamily="34" charset="0"/>
                <a:cs typeface="Arial-Rounded" panose="020B0500000000000000" pitchFamily="34" charset="0"/>
              </a:rPr>
              <a:t>lại</a:t>
            </a:r>
            <a:r>
              <a:rPr lang="en-US" sz="3200" dirty="0">
                <a:solidFill>
                  <a:srgbClr val="9A078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9A0780"/>
                </a:solidFill>
                <a:latin typeface="Arial-Rounded" panose="020B0500000000000000" pitchFamily="34" charset="0"/>
                <a:ea typeface="Arial-Rounded" panose="020B0500000000000000" pitchFamily="34" charset="0"/>
                <a:cs typeface="Arial-Rounded" panose="020B0500000000000000" pitchFamily="34" charset="0"/>
              </a:rPr>
              <a:t>nhớ</a:t>
            </a:r>
            <a:r>
              <a:rPr lang="en-US" sz="3200" dirty="0">
                <a:solidFill>
                  <a:srgbClr val="9A078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9A0780"/>
                </a:solidFill>
                <a:latin typeface="Arial-Rounded" panose="020B0500000000000000" pitchFamily="34" charset="0"/>
                <a:ea typeface="Arial-Rounded" panose="020B0500000000000000" pitchFamily="34" charset="0"/>
                <a:cs typeface="Arial-Rounded" panose="020B0500000000000000" pitchFamily="34" charset="0"/>
              </a:rPr>
              <a:t>điều</a:t>
            </a:r>
            <a:r>
              <a:rPr lang="en-US" sz="3200" dirty="0">
                <a:solidFill>
                  <a:srgbClr val="9A078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9A0780"/>
                </a:solidFill>
                <a:latin typeface="Arial-Rounded" panose="020B0500000000000000" pitchFamily="34" charset="0"/>
                <a:ea typeface="Arial-Rounded" panose="020B0500000000000000" pitchFamily="34" charset="0"/>
                <a:cs typeface="Arial-Rounded" panose="020B0500000000000000" pitchFamily="34" charset="0"/>
              </a:rPr>
              <a:t>đó</a:t>
            </a:r>
            <a:r>
              <a:rPr lang="en-US" sz="3200" dirty="0">
                <a:solidFill>
                  <a:srgbClr val="9A078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9A0780"/>
                </a:solidFill>
                <a:latin typeface="Arial-Rounded" panose="020B0500000000000000" pitchFamily="34" charset="0"/>
                <a:ea typeface="Arial-Rounded" panose="020B0500000000000000" pitchFamily="34" charset="0"/>
                <a:cs typeface="Arial-Rounded" panose="020B0500000000000000" pitchFamily="34" charset="0"/>
              </a:rPr>
              <a:t>nhất</a:t>
            </a:r>
            <a:r>
              <a:rPr lang="en-US" sz="3200" dirty="0">
                <a:solidFill>
                  <a:srgbClr val="9A0780"/>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41" name="Picture 2" descr="Pin by Lara (Adriana) O&amp;amp;#39;Meany on Cute,Cute,Cute! | Funny emoticons, Love  stickers, Cute gif">
            <a:extLst>
              <a:ext uri="{FF2B5EF4-FFF2-40B4-BE49-F238E27FC236}">
                <a16:creationId xmlns:a16="http://schemas.microsoft.com/office/drawing/2014/main" id="{96ED7D9B-301B-43CE-81D8-93CBBBD4253D}"/>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5587462" y="2917106"/>
            <a:ext cx="640080" cy="64008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Pin by Lara (Adriana) O&amp;amp;#39;Meany on Cute,Cute,Cute! | Funny emoticons, Love  stickers, Cute gif">
            <a:extLst>
              <a:ext uri="{FF2B5EF4-FFF2-40B4-BE49-F238E27FC236}">
                <a16:creationId xmlns:a16="http://schemas.microsoft.com/office/drawing/2014/main" id="{AA8F01A0-6D05-487F-ABD1-F2884869B600}"/>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5613329" y="4505044"/>
            <a:ext cx="640080" cy="6400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50"/>
                                        <p:tgtEl>
                                          <p:spTgt spid="11"/>
                                        </p:tgtEl>
                                      </p:cBhvr>
                                    </p:animEffect>
                                    <p:anim calcmode="lin" valueType="num">
                                      <p:cBhvr>
                                        <p:cTn id="8" dur="750" fill="hold"/>
                                        <p:tgtEl>
                                          <p:spTgt spid="11"/>
                                        </p:tgtEl>
                                        <p:attrNameLst>
                                          <p:attrName>ppt_x</p:attrName>
                                        </p:attrNameLst>
                                      </p:cBhvr>
                                      <p:tavLst>
                                        <p:tav tm="0">
                                          <p:val>
                                            <p:strVal val="#ppt_x"/>
                                          </p:val>
                                        </p:tav>
                                        <p:tav tm="100000">
                                          <p:val>
                                            <p:strVal val="#ppt_x"/>
                                          </p:val>
                                        </p:tav>
                                      </p:tavLst>
                                    </p:anim>
                                    <p:anim calcmode="lin" valueType="num">
                                      <p:cBhvr>
                                        <p:cTn id="9" dur="675" decel="100000" fill="hold"/>
                                        <p:tgtEl>
                                          <p:spTgt spid="11"/>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1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11" fill="hold">
                            <p:stCondLst>
                              <p:cond delay="750"/>
                            </p:stCondLst>
                            <p:childTnLst>
                              <p:par>
                                <p:cTn id="12" presetID="22" presetClass="entr" presetSubtype="1" fill="hold" grpId="0" nodeType="after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up)">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cBhvr>
                                        <p:cTn id="19" dur="500" fill="hold"/>
                                        <p:tgtEl>
                                          <p:spTgt spid="1026"/>
                                        </p:tgtEl>
                                        <p:attrNameLst>
                                          <p:attrName>ppt_w</p:attrName>
                                        </p:attrNameLst>
                                      </p:cBhvr>
                                      <p:tavLst>
                                        <p:tav tm="0">
                                          <p:val>
                                            <p:fltVal val="0"/>
                                          </p:val>
                                        </p:tav>
                                        <p:tav tm="100000">
                                          <p:val>
                                            <p:strVal val="#ppt_w"/>
                                          </p:val>
                                        </p:tav>
                                      </p:tavLst>
                                    </p:anim>
                                    <p:anim calcmode="lin" valueType="num">
                                      <p:cBhvr>
                                        <p:cTn id="20" dur="500" fill="hold"/>
                                        <p:tgtEl>
                                          <p:spTgt spid="1026"/>
                                        </p:tgtEl>
                                        <p:attrNameLst>
                                          <p:attrName>ppt_h</p:attrName>
                                        </p:attrNameLst>
                                      </p:cBhvr>
                                      <p:tavLst>
                                        <p:tav tm="0">
                                          <p:val>
                                            <p:fltVal val="0"/>
                                          </p:val>
                                        </p:tav>
                                        <p:tav tm="100000">
                                          <p:val>
                                            <p:strVal val="#ppt_h"/>
                                          </p:val>
                                        </p:tav>
                                      </p:tavLst>
                                    </p:anim>
                                    <p:animEffect transition="in" filter="fade">
                                      <p:cBhvr>
                                        <p:cTn id="21" dur="500"/>
                                        <p:tgtEl>
                                          <p:spTgt spid="1026"/>
                                        </p:tgtEl>
                                      </p:cBhvr>
                                    </p:animEffect>
                                  </p:childTnLst>
                                  <p:subTnLst>
                                    <p:audio>
                                      <p:cMediaNode>
                                        <p:cTn display="0" masterRel="sameClick">
                                          <p:stCondLst>
                                            <p:cond evt="begin" delay="0">
                                              <p:tn val="17"/>
                                            </p:cond>
                                          </p:stCondLst>
                                          <p:endCondLst>
                                            <p:cond evt="onStopAudio" delay="0">
                                              <p:tgtEl>
                                                <p:sldTgt/>
                                              </p:tgtEl>
                                            </p:cond>
                                          </p:endCondLst>
                                        </p:cTn>
                                        <p:tgtEl>
                                          <p:sndTgt r:embed="rId3" name="uỷn.wav"/>
                                        </p:tgtEl>
                                      </p:cMediaNode>
                                    </p:audio>
                                  </p:sub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left)">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41"/>
                                        </p:tgtEl>
                                        <p:attrNameLst>
                                          <p:attrName>style.visibility</p:attrName>
                                        </p:attrNameLst>
                                      </p:cBhvr>
                                      <p:to>
                                        <p:strVal val="visible"/>
                                      </p:to>
                                    </p:set>
                                    <p:anim calcmode="lin" valueType="num">
                                      <p:cBhvr>
                                        <p:cTn id="30" dur="500" fill="hold"/>
                                        <p:tgtEl>
                                          <p:spTgt spid="41"/>
                                        </p:tgtEl>
                                        <p:attrNameLst>
                                          <p:attrName>ppt_w</p:attrName>
                                        </p:attrNameLst>
                                      </p:cBhvr>
                                      <p:tavLst>
                                        <p:tav tm="0">
                                          <p:val>
                                            <p:fltVal val="0"/>
                                          </p:val>
                                        </p:tav>
                                        <p:tav tm="100000">
                                          <p:val>
                                            <p:strVal val="#ppt_w"/>
                                          </p:val>
                                        </p:tav>
                                      </p:tavLst>
                                    </p:anim>
                                    <p:anim calcmode="lin" valueType="num">
                                      <p:cBhvr>
                                        <p:cTn id="31" dur="500" fill="hold"/>
                                        <p:tgtEl>
                                          <p:spTgt spid="41"/>
                                        </p:tgtEl>
                                        <p:attrNameLst>
                                          <p:attrName>ppt_h</p:attrName>
                                        </p:attrNameLst>
                                      </p:cBhvr>
                                      <p:tavLst>
                                        <p:tav tm="0">
                                          <p:val>
                                            <p:fltVal val="0"/>
                                          </p:val>
                                        </p:tav>
                                        <p:tav tm="100000">
                                          <p:val>
                                            <p:strVal val="#ppt_h"/>
                                          </p:val>
                                        </p:tav>
                                      </p:tavLst>
                                    </p:anim>
                                    <p:animEffect transition="in" filter="fade">
                                      <p:cBhvr>
                                        <p:cTn id="32" dur="500"/>
                                        <p:tgtEl>
                                          <p:spTgt spid="41"/>
                                        </p:tgtEl>
                                      </p:cBhvr>
                                    </p:animEffect>
                                  </p:childTnLst>
                                  <p:subTnLst>
                                    <p:audio>
                                      <p:cMediaNode>
                                        <p:cTn display="0" masterRel="sameClick">
                                          <p:stCondLst>
                                            <p:cond evt="begin" delay="0">
                                              <p:tn val="28"/>
                                            </p:cond>
                                          </p:stCondLst>
                                          <p:endCondLst>
                                            <p:cond evt="onStopAudio" delay="0">
                                              <p:tgtEl>
                                                <p:sldTgt/>
                                              </p:tgtEl>
                                            </p:cond>
                                          </p:endCondLst>
                                        </p:cTn>
                                        <p:tgtEl>
                                          <p:sndTgt r:embed="rId3" name="uỷn.wav"/>
                                        </p:tgtEl>
                                      </p:cMediaNode>
                                    </p:audio>
                                  </p:sub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39"/>
                                        </p:tgtEl>
                                        <p:attrNameLst>
                                          <p:attrName>style.visibility</p:attrName>
                                        </p:attrNameLst>
                                      </p:cBhvr>
                                      <p:to>
                                        <p:strVal val="visible"/>
                                      </p:to>
                                    </p:set>
                                    <p:animEffect transition="in" filter="wipe(left)">
                                      <p:cBhvr>
                                        <p:cTn id="36" dur="500"/>
                                        <p:tgtEl>
                                          <p:spTgt spid="39"/>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42"/>
                                        </p:tgtEl>
                                        <p:attrNameLst>
                                          <p:attrName>style.visibility</p:attrName>
                                        </p:attrNameLst>
                                      </p:cBhvr>
                                      <p:to>
                                        <p:strVal val="visible"/>
                                      </p:to>
                                    </p:set>
                                    <p:anim calcmode="lin" valueType="num">
                                      <p:cBhvr>
                                        <p:cTn id="41" dur="500" fill="hold"/>
                                        <p:tgtEl>
                                          <p:spTgt spid="42"/>
                                        </p:tgtEl>
                                        <p:attrNameLst>
                                          <p:attrName>ppt_w</p:attrName>
                                        </p:attrNameLst>
                                      </p:cBhvr>
                                      <p:tavLst>
                                        <p:tav tm="0">
                                          <p:val>
                                            <p:fltVal val="0"/>
                                          </p:val>
                                        </p:tav>
                                        <p:tav tm="100000">
                                          <p:val>
                                            <p:strVal val="#ppt_w"/>
                                          </p:val>
                                        </p:tav>
                                      </p:tavLst>
                                    </p:anim>
                                    <p:anim calcmode="lin" valueType="num">
                                      <p:cBhvr>
                                        <p:cTn id="42" dur="500" fill="hold"/>
                                        <p:tgtEl>
                                          <p:spTgt spid="42"/>
                                        </p:tgtEl>
                                        <p:attrNameLst>
                                          <p:attrName>ppt_h</p:attrName>
                                        </p:attrNameLst>
                                      </p:cBhvr>
                                      <p:tavLst>
                                        <p:tav tm="0">
                                          <p:val>
                                            <p:fltVal val="0"/>
                                          </p:val>
                                        </p:tav>
                                        <p:tav tm="100000">
                                          <p:val>
                                            <p:strVal val="#ppt_h"/>
                                          </p:val>
                                        </p:tav>
                                      </p:tavLst>
                                    </p:anim>
                                    <p:animEffect transition="in" filter="fade">
                                      <p:cBhvr>
                                        <p:cTn id="43" dur="500"/>
                                        <p:tgtEl>
                                          <p:spTgt spid="42"/>
                                        </p:tgtEl>
                                      </p:cBhvr>
                                    </p:animEffect>
                                  </p:childTnLst>
                                  <p:subTnLst>
                                    <p:audio>
                                      <p:cMediaNode>
                                        <p:cTn display="0" masterRel="sameClick">
                                          <p:stCondLst>
                                            <p:cond evt="begin" delay="0">
                                              <p:tn val="39"/>
                                            </p:cond>
                                          </p:stCondLst>
                                          <p:endCondLst>
                                            <p:cond evt="onStopAudio" delay="0">
                                              <p:tgtEl>
                                                <p:sldTgt/>
                                              </p:tgtEl>
                                            </p:cond>
                                          </p:endCondLst>
                                        </p:cTn>
                                        <p:tgtEl>
                                          <p:sndTgt r:embed="rId3" name="uỷn.wav"/>
                                        </p:tgtEl>
                                      </p:cMediaNode>
                                    </p:audio>
                                  </p:sub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40"/>
                                        </p:tgtEl>
                                        <p:attrNameLst>
                                          <p:attrName>style.visibility</p:attrName>
                                        </p:attrNameLst>
                                      </p:cBhvr>
                                      <p:to>
                                        <p:strVal val="visible"/>
                                      </p:to>
                                    </p:set>
                                    <p:animEffect transition="in" filter="wipe(left)">
                                      <p:cBhvr>
                                        <p:cTn id="4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6" grpId="0"/>
      <p:bldP spid="39" grpId="0"/>
      <p:bldP spid="4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A743BBC-AAF0-4EA6-AB65-398C15626D7D}"/>
              </a:ext>
            </a:extLst>
          </p:cNvPr>
          <p:cNvSpPr txBox="1"/>
          <p:nvPr/>
        </p:nvSpPr>
        <p:spPr>
          <a:xfrm>
            <a:off x="1600200" y="854822"/>
            <a:ext cx="981074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BE0FAA"/>
                </a:solidFill>
                <a:effectLst>
                  <a:glow rad="228600">
                    <a:srgbClr val="EEA1EB"/>
                  </a:glow>
                  <a:outerShdw blurRad="50800" dist="38100" dir="5400000" algn="t" rotWithShape="0">
                    <a:prstClr val="black">
                      <a:alpha val="40000"/>
                    </a:prstClr>
                  </a:outerShdw>
                </a:effectLst>
                <a:uLnTx/>
                <a:uFillTx/>
                <a:latin typeface="Coiny" panose="02000903060500060000" pitchFamily="2" charset="0"/>
                <a:ea typeface="微软雅黑"/>
              </a:rPr>
              <a:t>CHIA SẺ TRƯỚC LỚP</a:t>
            </a:r>
          </a:p>
        </p:txBody>
      </p:sp>
      <p:pic>
        <p:nvPicPr>
          <p:cNvPr id="4" name="Picture 3" descr="Icon&#10;&#10;Description automatically generated">
            <a:extLst>
              <a:ext uri="{FF2B5EF4-FFF2-40B4-BE49-F238E27FC236}">
                <a16:creationId xmlns:a16="http://schemas.microsoft.com/office/drawing/2014/main" id="{159349B2-BF39-4F4C-9C4D-3C8D2439D4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37800" y="35957"/>
            <a:ext cx="1854200" cy="1828800"/>
          </a:xfrm>
          <a:prstGeom prst="rect">
            <a:avLst/>
          </a:prstGeom>
          <a:effectLst>
            <a:outerShdw blurRad="50800" dist="38100" dir="5400000" algn="t" rotWithShape="0">
              <a:prstClr val="black">
                <a:alpha val="40000"/>
              </a:prstClr>
            </a:outerShdw>
          </a:effectLst>
        </p:spPr>
      </p:pic>
      <p:pic>
        <p:nvPicPr>
          <p:cNvPr id="6" name="Picture 5">
            <a:extLst>
              <a:ext uri="{FF2B5EF4-FFF2-40B4-BE49-F238E27FC236}">
                <a16:creationId xmlns:a16="http://schemas.microsoft.com/office/drawing/2014/main" id="{16C78EED-0B83-4B08-8B0E-14EA401FFF84}"/>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7200"/>
                    </a14:imgEffect>
                  </a14:imgLayer>
                </a14:imgProps>
              </a:ext>
              <a:ext uri="{28A0092B-C50C-407E-A947-70E740481C1C}">
                <a14:useLocalDpi xmlns:a14="http://schemas.microsoft.com/office/drawing/2010/main" val="0"/>
              </a:ext>
            </a:extLst>
          </a:blip>
          <a:stretch>
            <a:fillRect/>
          </a:stretch>
        </p:blipFill>
        <p:spPr>
          <a:xfrm>
            <a:off x="3776110" y="3093062"/>
            <a:ext cx="4639773" cy="3474720"/>
          </a:xfrm>
          <a:prstGeom prst="rect">
            <a:avLst/>
          </a:prstGeom>
          <a:effectLst>
            <a:outerShdw blurRad="50800" dist="38100" dir="5400000" algn="t" rotWithShape="0">
              <a:prstClr val="black">
                <a:alpha val="40000"/>
              </a:prstClr>
            </a:outerShdw>
          </a:effectLst>
        </p:spPr>
      </p:pic>
      <p:grpSp>
        <p:nvGrpSpPr>
          <p:cNvPr id="11" name="Group 10">
            <a:extLst>
              <a:ext uri="{FF2B5EF4-FFF2-40B4-BE49-F238E27FC236}">
                <a16:creationId xmlns:a16="http://schemas.microsoft.com/office/drawing/2014/main" id="{4F7E9FF8-E7D2-4D65-8B79-73030993F605}"/>
              </a:ext>
            </a:extLst>
          </p:cNvPr>
          <p:cNvGrpSpPr/>
          <p:nvPr/>
        </p:nvGrpSpPr>
        <p:grpSpPr>
          <a:xfrm>
            <a:off x="1830929" y="1437382"/>
            <a:ext cx="2994142" cy="1991617"/>
            <a:chOff x="1830929" y="1437382"/>
            <a:chExt cx="2994142" cy="1991617"/>
          </a:xfrm>
        </p:grpSpPr>
        <p:pic>
          <p:nvPicPr>
            <p:cNvPr id="8" name="Picture 7" descr="Background pattern, icon&#10;&#10;Description automatically generated">
              <a:extLst>
                <a:ext uri="{FF2B5EF4-FFF2-40B4-BE49-F238E27FC236}">
                  <a16:creationId xmlns:a16="http://schemas.microsoft.com/office/drawing/2014/main" id="{A5887CD2-9FD0-45E5-9CF7-63994F2198C2}"/>
                </a:ext>
              </a:extLst>
            </p:cNvPr>
            <p:cNvPicPr>
              <a:picLocks noChangeAspect="1"/>
            </p:cNvPicPr>
            <p:nvPr/>
          </p:nvPicPr>
          <p:blipFill rotWithShape="1">
            <a:blip r:embed="rId7">
              <a:extLst>
                <a:ext uri="{28A0092B-C50C-407E-A947-70E740481C1C}">
                  <a14:useLocalDpi xmlns:a14="http://schemas.microsoft.com/office/drawing/2010/main" val="0"/>
                </a:ext>
              </a:extLst>
            </a:blip>
            <a:srcRect l="5446" t="12465" r="50896" b="58493"/>
            <a:stretch/>
          </p:blipFill>
          <p:spPr>
            <a:xfrm>
              <a:off x="1830929" y="1437382"/>
              <a:ext cx="2994142" cy="1991617"/>
            </a:xfrm>
            <a:prstGeom prst="rect">
              <a:avLst/>
            </a:prstGeom>
            <a:effectLst>
              <a:outerShdw blurRad="50800" dist="38100" dir="5400000" algn="t" rotWithShape="0">
                <a:prstClr val="black">
                  <a:alpha val="40000"/>
                </a:prstClr>
              </a:outerShdw>
            </a:effectLst>
          </p:spPr>
        </p:pic>
        <p:sp>
          <p:nvSpPr>
            <p:cNvPr id="10" name="TextBox 9">
              <a:extLst>
                <a:ext uri="{FF2B5EF4-FFF2-40B4-BE49-F238E27FC236}">
                  <a16:creationId xmlns:a16="http://schemas.microsoft.com/office/drawing/2014/main" id="{C907D582-8BA5-4ABA-8941-3608AEF1DD2D}"/>
                </a:ext>
              </a:extLst>
            </p:cNvPr>
            <p:cNvSpPr txBox="1"/>
            <p:nvPr/>
          </p:nvSpPr>
          <p:spPr>
            <a:xfrm>
              <a:off x="2376729" y="2006685"/>
              <a:ext cx="190254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Trình</a:t>
              </a:r>
              <a:r>
                <a:rPr kumimoji="0" lang="en-US" sz="36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bày</a:t>
              </a:r>
              <a:endParaRPr kumimoji="0" lang="en-US" sz="36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endParaRPr>
            </a:p>
          </p:txBody>
        </p:sp>
      </p:grpSp>
      <p:grpSp>
        <p:nvGrpSpPr>
          <p:cNvPr id="15" name="Group 14">
            <a:extLst>
              <a:ext uri="{FF2B5EF4-FFF2-40B4-BE49-F238E27FC236}">
                <a16:creationId xmlns:a16="http://schemas.microsoft.com/office/drawing/2014/main" id="{AEFA1380-E3AA-4C36-94C8-60986858C4D3}"/>
              </a:ext>
            </a:extLst>
          </p:cNvPr>
          <p:cNvGrpSpPr/>
          <p:nvPr/>
        </p:nvGrpSpPr>
        <p:grpSpPr>
          <a:xfrm>
            <a:off x="7374300" y="1437381"/>
            <a:ext cx="2979388" cy="1991617"/>
            <a:chOff x="7374300" y="1437381"/>
            <a:chExt cx="2979388" cy="1991617"/>
          </a:xfrm>
        </p:grpSpPr>
        <p:pic>
          <p:nvPicPr>
            <p:cNvPr id="14" name="Picture 13" descr="Background pattern, icon&#10;&#10;Description automatically generated">
              <a:extLst>
                <a:ext uri="{FF2B5EF4-FFF2-40B4-BE49-F238E27FC236}">
                  <a16:creationId xmlns:a16="http://schemas.microsoft.com/office/drawing/2014/main" id="{9ABD2B7D-BA4D-48DC-845F-3D65D57C493D}"/>
                </a:ext>
              </a:extLst>
            </p:cNvPr>
            <p:cNvPicPr>
              <a:picLocks noChangeAspect="1"/>
            </p:cNvPicPr>
            <p:nvPr/>
          </p:nvPicPr>
          <p:blipFill rotWithShape="1">
            <a:blip r:embed="rId7">
              <a:extLst>
                <a:ext uri="{28A0092B-C50C-407E-A947-70E740481C1C}">
                  <a14:useLocalDpi xmlns:a14="http://schemas.microsoft.com/office/drawing/2010/main" val="0"/>
                </a:ext>
              </a:extLst>
            </a:blip>
            <a:srcRect l="51034" t="12465" r="5523" b="58493"/>
            <a:stretch/>
          </p:blipFill>
          <p:spPr>
            <a:xfrm>
              <a:off x="7374300" y="1437381"/>
              <a:ext cx="2979388" cy="1991617"/>
            </a:xfrm>
            <a:prstGeom prst="rect">
              <a:avLst/>
            </a:prstGeom>
            <a:effectLst>
              <a:outerShdw blurRad="50800" dist="38100" dir="5400000" algn="t" rotWithShape="0">
                <a:prstClr val="black">
                  <a:alpha val="40000"/>
                </a:prstClr>
              </a:outerShdw>
            </a:effectLst>
          </p:spPr>
        </p:pic>
        <p:sp>
          <p:nvSpPr>
            <p:cNvPr id="16" name="TextBox 15">
              <a:extLst>
                <a:ext uri="{FF2B5EF4-FFF2-40B4-BE49-F238E27FC236}">
                  <a16:creationId xmlns:a16="http://schemas.microsoft.com/office/drawing/2014/main" id="{A43BC545-D0BD-4C5A-814A-17EDA1404BDD}"/>
                </a:ext>
              </a:extLst>
            </p:cNvPr>
            <p:cNvSpPr txBox="1"/>
            <p:nvPr/>
          </p:nvSpPr>
          <p:spPr>
            <a:xfrm>
              <a:off x="7912720" y="2006685"/>
              <a:ext cx="190254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Nhận</a:t>
              </a:r>
              <a:r>
                <a:rPr kumimoji="0" lang="en-US" sz="3600" b="0"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xét</a:t>
              </a:r>
              <a:endParaRPr kumimoji="0" lang="en-US" sz="3600" b="0"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endParaRPr>
            </a:p>
          </p:txBody>
        </p:sp>
      </p:grpSp>
      <p:pic>
        <p:nvPicPr>
          <p:cNvPr id="2050" name="Picture 2" descr="Plants Clipart - animated-gif-clipart-flowers-in-planter-pot-05c -  Classroom Clipart">
            <a:extLst>
              <a:ext uri="{FF2B5EF4-FFF2-40B4-BE49-F238E27FC236}">
                <a16:creationId xmlns:a16="http://schemas.microsoft.com/office/drawing/2014/main" id="{D7409B8A-3BEA-4368-9EEB-B97836C3B96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2745" y="3811421"/>
            <a:ext cx="3553365"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 name="Picture 2" descr="Plants Clipart - animated-gif-clipart-flowers-in-planter-pot-05c -  Classroom Clipart">
            <a:extLst>
              <a:ext uri="{FF2B5EF4-FFF2-40B4-BE49-F238E27FC236}">
                <a16:creationId xmlns:a16="http://schemas.microsoft.com/office/drawing/2014/main" id="{60CD31C2-8F75-409D-980F-2023E66217C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8415883" y="3811420"/>
            <a:ext cx="3553365"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83607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750"/>
                                            <p:tgtEl>
                                              <p:spTgt spid="2"/>
                                            </p:tgtEl>
                                          </p:cBhvr>
                                        </p:animEffect>
                                      </p:childTnLst>
                                    </p:cTn>
                                  </p:par>
                                  <p:par>
                                    <p:cTn id="8" presetID="31"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750" fill="hold"/>
                                            <p:tgtEl>
                                              <p:spTgt spid="4"/>
                                            </p:tgtEl>
                                            <p:attrNameLst>
                                              <p:attrName>ppt_w</p:attrName>
                                            </p:attrNameLst>
                                          </p:cBhvr>
                                          <p:tavLst>
                                            <p:tav tm="0">
                                              <p:val>
                                                <p:fltVal val="0"/>
                                              </p:val>
                                            </p:tav>
                                            <p:tav tm="100000">
                                              <p:val>
                                                <p:strVal val="#ppt_w"/>
                                              </p:val>
                                            </p:tav>
                                          </p:tavLst>
                                        </p:anim>
                                        <p:anim calcmode="lin" valueType="num">
                                          <p:cBhvr>
                                            <p:cTn id="11" dur="750" fill="hold"/>
                                            <p:tgtEl>
                                              <p:spTgt spid="4"/>
                                            </p:tgtEl>
                                            <p:attrNameLst>
                                              <p:attrName>ppt_h</p:attrName>
                                            </p:attrNameLst>
                                          </p:cBhvr>
                                          <p:tavLst>
                                            <p:tav tm="0">
                                              <p:val>
                                                <p:fltVal val="0"/>
                                              </p:val>
                                            </p:tav>
                                            <p:tav tm="100000">
                                              <p:val>
                                                <p:strVal val="#ppt_h"/>
                                              </p:val>
                                            </p:tav>
                                          </p:tavLst>
                                        </p:anim>
                                        <p:anim calcmode="lin" valueType="num">
                                          <p:cBhvr>
                                            <p:cTn id="12" dur="750" fill="hold"/>
                                            <p:tgtEl>
                                              <p:spTgt spid="4"/>
                                            </p:tgtEl>
                                            <p:attrNameLst>
                                              <p:attrName>style.rotation</p:attrName>
                                            </p:attrNameLst>
                                          </p:cBhvr>
                                          <p:tavLst>
                                            <p:tav tm="0">
                                              <p:val>
                                                <p:fltVal val="90"/>
                                              </p:val>
                                            </p:tav>
                                            <p:tav tm="100000">
                                              <p:val>
                                                <p:fltVal val="0"/>
                                              </p:val>
                                            </p:tav>
                                          </p:tavLst>
                                        </p:anim>
                                        <p:animEffect transition="in" filter="fade">
                                          <p:cBhvr>
                                            <p:cTn id="13" dur="75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14:presetBounceEnd="40000">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14:bounceEnd="40000">
                                          <p:cBhvr additive="base">
                                            <p:cTn id="18" dur="75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19"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uỷn.wav"/>
                                            </p:tgtEl>
                                          </p:cMediaNode>
                                        </p:audio>
                                      </p:subTnLst>
                                    </p:cTn>
                                  </p:par>
                                  <p:par>
                                    <p:cTn id="20" presetID="42" presetClass="entr" presetSubtype="0" fill="hold" nodeType="with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fade">
                                          <p:cBhvr>
                                            <p:cTn id="22" dur="500"/>
                                            <p:tgtEl>
                                              <p:spTgt spid="2050"/>
                                            </p:tgtEl>
                                          </p:cBhvr>
                                        </p:animEffect>
                                        <p:anim calcmode="lin" valueType="num">
                                          <p:cBhvr>
                                            <p:cTn id="23" dur="500" fill="hold"/>
                                            <p:tgtEl>
                                              <p:spTgt spid="2050"/>
                                            </p:tgtEl>
                                            <p:attrNameLst>
                                              <p:attrName>ppt_x</p:attrName>
                                            </p:attrNameLst>
                                          </p:cBhvr>
                                          <p:tavLst>
                                            <p:tav tm="0">
                                              <p:val>
                                                <p:strVal val="#ppt_x"/>
                                              </p:val>
                                            </p:tav>
                                            <p:tav tm="100000">
                                              <p:val>
                                                <p:strVal val="#ppt_x"/>
                                              </p:val>
                                            </p:tav>
                                          </p:tavLst>
                                        </p:anim>
                                        <p:anim calcmode="lin" valueType="num">
                                          <p:cBhvr>
                                            <p:cTn id="24" dur="500" fill="hold"/>
                                            <p:tgtEl>
                                              <p:spTgt spid="205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anim calcmode="lin" valueType="num">
                                          <p:cBhvr>
                                            <p:cTn id="28" dur="500" fill="hold"/>
                                            <p:tgtEl>
                                              <p:spTgt spid="20"/>
                                            </p:tgtEl>
                                            <p:attrNameLst>
                                              <p:attrName>ppt_x</p:attrName>
                                            </p:attrNameLst>
                                          </p:cBhvr>
                                          <p:tavLst>
                                            <p:tav tm="0">
                                              <p:val>
                                                <p:strVal val="#ppt_x"/>
                                              </p:val>
                                            </p:tav>
                                            <p:tav tm="100000">
                                              <p:val>
                                                <p:strVal val="#ppt_x"/>
                                              </p:val>
                                            </p:tav>
                                          </p:tavLst>
                                        </p:anim>
                                        <p:anim calcmode="lin" valueType="num">
                                          <p:cBhvr>
                                            <p:cTn id="29"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750"/>
                                            <p:tgtEl>
                                              <p:spTgt spid="2"/>
                                            </p:tgtEl>
                                          </p:cBhvr>
                                        </p:animEffect>
                                      </p:childTnLst>
                                    </p:cTn>
                                  </p:par>
                                  <p:par>
                                    <p:cTn id="8" presetID="31"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750" fill="hold"/>
                                            <p:tgtEl>
                                              <p:spTgt spid="4"/>
                                            </p:tgtEl>
                                            <p:attrNameLst>
                                              <p:attrName>ppt_w</p:attrName>
                                            </p:attrNameLst>
                                          </p:cBhvr>
                                          <p:tavLst>
                                            <p:tav tm="0">
                                              <p:val>
                                                <p:fltVal val="0"/>
                                              </p:val>
                                            </p:tav>
                                            <p:tav tm="100000">
                                              <p:val>
                                                <p:strVal val="#ppt_w"/>
                                              </p:val>
                                            </p:tav>
                                          </p:tavLst>
                                        </p:anim>
                                        <p:anim calcmode="lin" valueType="num">
                                          <p:cBhvr>
                                            <p:cTn id="11" dur="750" fill="hold"/>
                                            <p:tgtEl>
                                              <p:spTgt spid="4"/>
                                            </p:tgtEl>
                                            <p:attrNameLst>
                                              <p:attrName>ppt_h</p:attrName>
                                            </p:attrNameLst>
                                          </p:cBhvr>
                                          <p:tavLst>
                                            <p:tav tm="0">
                                              <p:val>
                                                <p:fltVal val="0"/>
                                              </p:val>
                                            </p:tav>
                                            <p:tav tm="100000">
                                              <p:val>
                                                <p:strVal val="#ppt_h"/>
                                              </p:val>
                                            </p:tav>
                                          </p:tavLst>
                                        </p:anim>
                                        <p:anim calcmode="lin" valueType="num">
                                          <p:cBhvr>
                                            <p:cTn id="12" dur="750" fill="hold"/>
                                            <p:tgtEl>
                                              <p:spTgt spid="4"/>
                                            </p:tgtEl>
                                            <p:attrNameLst>
                                              <p:attrName>style.rotation</p:attrName>
                                            </p:attrNameLst>
                                          </p:cBhvr>
                                          <p:tavLst>
                                            <p:tav tm="0">
                                              <p:val>
                                                <p:fltVal val="90"/>
                                              </p:val>
                                            </p:tav>
                                            <p:tav tm="100000">
                                              <p:val>
                                                <p:fltVal val="0"/>
                                              </p:val>
                                            </p:tav>
                                          </p:tavLst>
                                        </p:anim>
                                        <p:animEffect transition="in" filter="fade">
                                          <p:cBhvr>
                                            <p:cTn id="13" dur="75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750" fill="hold"/>
                                            <p:tgtEl>
                                              <p:spTgt spid="6"/>
                                            </p:tgtEl>
                                            <p:attrNameLst>
                                              <p:attrName>ppt_x</p:attrName>
                                            </p:attrNameLst>
                                          </p:cBhvr>
                                          <p:tavLst>
                                            <p:tav tm="0">
                                              <p:val>
                                                <p:strVal val="#ppt_x"/>
                                              </p:val>
                                            </p:tav>
                                            <p:tav tm="100000">
                                              <p:val>
                                                <p:strVal val="#ppt_x"/>
                                              </p:val>
                                            </p:tav>
                                          </p:tavLst>
                                        </p:anim>
                                        <p:anim calcmode="lin" valueType="num">
                                          <p:cBhvr additive="base">
                                            <p:cTn id="19"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9" name="uỷn.wav"/>
                                            </p:tgtEl>
                                          </p:cMediaNode>
                                        </p:audio>
                                      </p:subTnLst>
                                    </p:cTn>
                                  </p:par>
                                  <p:par>
                                    <p:cTn id="20" presetID="42" presetClass="entr" presetSubtype="0" fill="hold" nodeType="with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fade">
                                          <p:cBhvr>
                                            <p:cTn id="22" dur="500"/>
                                            <p:tgtEl>
                                              <p:spTgt spid="2050"/>
                                            </p:tgtEl>
                                          </p:cBhvr>
                                        </p:animEffect>
                                        <p:anim calcmode="lin" valueType="num">
                                          <p:cBhvr>
                                            <p:cTn id="23" dur="500" fill="hold"/>
                                            <p:tgtEl>
                                              <p:spTgt spid="2050"/>
                                            </p:tgtEl>
                                            <p:attrNameLst>
                                              <p:attrName>ppt_x</p:attrName>
                                            </p:attrNameLst>
                                          </p:cBhvr>
                                          <p:tavLst>
                                            <p:tav tm="0">
                                              <p:val>
                                                <p:strVal val="#ppt_x"/>
                                              </p:val>
                                            </p:tav>
                                            <p:tav tm="100000">
                                              <p:val>
                                                <p:strVal val="#ppt_x"/>
                                              </p:val>
                                            </p:tav>
                                          </p:tavLst>
                                        </p:anim>
                                        <p:anim calcmode="lin" valueType="num">
                                          <p:cBhvr>
                                            <p:cTn id="24" dur="500" fill="hold"/>
                                            <p:tgtEl>
                                              <p:spTgt spid="205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anim calcmode="lin" valueType="num">
                                          <p:cBhvr>
                                            <p:cTn id="28" dur="500" fill="hold"/>
                                            <p:tgtEl>
                                              <p:spTgt spid="20"/>
                                            </p:tgtEl>
                                            <p:attrNameLst>
                                              <p:attrName>ppt_x</p:attrName>
                                            </p:attrNameLst>
                                          </p:cBhvr>
                                          <p:tavLst>
                                            <p:tav tm="0">
                                              <p:val>
                                                <p:strVal val="#ppt_x"/>
                                              </p:val>
                                            </p:tav>
                                            <p:tav tm="100000">
                                              <p:val>
                                                <p:strVal val="#ppt_x"/>
                                              </p:val>
                                            </p:tav>
                                          </p:tavLst>
                                        </p:anim>
                                        <p:anim calcmode="lin" valueType="num">
                                          <p:cBhvr>
                                            <p:cTn id="29"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alendar&#10;&#10;Description automatically generated">
            <a:extLst>
              <a:ext uri="{FF2B5EF4-FFF2-40B4-BE49-F238E27FC236}">
                <a16:creationId xmlns:a16="http://schemas.microsoft.com/office/drawing/2014/main" id="{7683FE60-410F-47F5-A4E8-CC0977D9864A}"/>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577" y="321"/>
            <a:ext cx="12192576" cy="6857679"/>
          </a:xfrm>
          <a:prstGeom prst="rect">
            <a:avLst/>
          </a:prstGeom>
        </p:spPr>
      </p:pic>
      <p:sp>
        <p:nvSpPr>
          <p:cNvPr id="6" name="TextBox 5">
            <a:extLst>
              <a:ext uri="{FF2B5EF4-FFF2-40B4-BE49-F238E27FC236}">
                <a16:creationId xmlns:a16="http://schemas.microsoft.com/office/drawing/2014/main" id="{EEEEDD7B-6E80-433E-84F8-13C5BE38A8E7}"/>
              </a:ext>
            </a:extLst>
          </p:cNvPr>
          <p:cNvSpPr txBox="1"/>
          <p:nvPr/>
        </p:nvSpPr>
        <p:spPr>
          <a:xfrm>
            <a:off x="4207944" y="570726"/>
            <a:ext cx="3747102"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2727"/>
                </a:solidFill>
                <a:effectLst>
                  <a:outerShdw blurRad="50800" dist="38100" dir="5400000" algn="t"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SƠ ĐỒ GỢI Ý</a:t>
            </a:r>
          </a:p>
        </p:txBody>
      </p:sp>
      <p:pic>
        <p:nvPicPr>
          <p:cNvPr id="14" name="Picture 13" descr="A picture containing text, mirror, accessory, spectacles&#10;&#10;Description automatically generated">
            <a:extLst>
              <a:ext uri="{FF2B5EF4-FFF2-40B4-BE49-F238E27FC236}">
                <a16:creationId xmlns:a16="http://schemas.microsoft.com/office/drawing/2014/main" id="{55F0621B-8824-4C94-9ED1-FC59665781F2}"/>
              </a:ext>
            </a:extLst>
          </p:cNvPr>
          <p:cNvPicPr>
            <a:picLocks noChangeAspect="1"/>
          </p:cNvPicPr>
          <p:nvPr/>
        </p:nvPicPr>
        <p:blipFill>
          <a:blip r:embed="rId6" cstate="hqprint">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tretch>
            <a:fillRect/>
          </a:stretch>
        </p:blipFill>
        <p:spPr>
          <a:xfrm>
            <a:off x="3718559" y="1051559"/>
            <a:ext cx="4754880" cy="4754880"/>
          </a:xfrm>
          <a:prstGeom prst="rect">
            <a:avLst/>
          </a:prstGeom>
        </p:spPr>
      </p:pic>
      <p:sp>
        <p:nvSpPr>
          <p:cNvPr id="15" name="TextBox 14">
            <a:extLst>
              <a:ext uri="{FF2B5EF4-FFF2-40B4-BE49-F238E27FC236}">
                <a16:creationId xmlns:a16="http://schemas.microsoft.com/office/drawing/2014/main" id="{5212C612-E9AD-48E2-B37E-59DCB02CC7EE}"/>
              </a:ext>
            </a:extLst>
          </p:cNvPr>
          <p:cNvSpPr txBox="1"/>
          <p:nvPr/>
        </p:nvSpPr>
        <p:spPr>
          <a:xfrm>
            <a:off x="5003138" y="3107190"/>
            <a:ext cx="2684206"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3600" b="1" i="0" u="none" strike="noStrike" kern="1200" cap="none" spc="0" normalizeH="0" noProof="0" dirty="0">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3600" b="1" i="0" u="none" strike="noStrike" kern="1200" cap="none" spc="0" normalizeH="0" noProof="0" dirty="0">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3600" b="1" i="0" u="none" strike="noStrike" kern="1200" cap="none" spc="0" normalizeH="0" noProof="0" dirty="0">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hè</a:t>
            </a:r>
            <a:r>
              <a:rPr kumimoji="0" lang="en-US" sz="3600" b="1" i="0" u="none" strike="noStrike" kern="1200" cap="none" spc="0" normalizeH="0" noProof="0" dirty="0">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3600" b="1" i="0" u="none" strike="noStrike" kern="1200" cap="none" spc="0" normalizeH="0" noProof="0" dirty="0">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em</a:t>
            </a:r>
            <a:endParaRPr kumimoji="0" lang="en-US" sz="3600" b="0" i="0" u="none" strike="noStrike" kern="1200" cap="none" spc="0" normalizeH="0" baseline="0" noProof="0" dirty="0">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8" name="Connector: Curved 17">
            <a:extLst>
              <a:ext uri="{FF2B5EF4-FFF2-40B4-BE49-F238E27FC236}">
                <a16:creationId xmlns:a16="http://schemas.microsoft.com/office/drawing/2014/main" id="{E36A8F39-D65F-4090-875D-B4CC2AC28912}"/>
              </a:ext>
            </a:extLst>
          </p:cNvPr>
          <p:cNvCxnSpPr>
            <a:cxnSpLocks/>
            <a:endCxn id="20" idx="0"/>
          </p:cNvCxnSpPr>
          <p:nvPr/>
        </p:nvCxnSpPr>
        <p:spPr>
          <a:xfrm rot="10800000">
            <a:off x="3370074" y="1706517"/>
            <a:ext cx="597261" cy="373030"/>
          </a:xfrm>
          <a:prstGeom prst="curvedConnector3">
            <a:avLst/>
          </a:prstGeom>
          <a:ln w="38100">
            <a:solidFill>
              <a:srgbClr val="135E98"/>
            </a:solidFill>
            <a:tailEnd type="triangle"/>
          </a:ln>
        </p:spPr>
        <p:style>
          <a:lnRef idx="1">
            <a:schemeClr val="accent1"/>
          </a:lnRef>
          <a:fillRef idx="0">
            <a:schemeClr val="accent1"/>
          </a:fillRef>
          <a:effectRef idx="0">
            <a:schemeClr val="accent1"/>
          </a:effectRef>
          <a:fontRef idx="minor">
            <a:schemeClr val="tx1"/>
          </a:fontRef>
        </p:style>
      </p:cxnSp>
      <p:sp>
        <p:nvSpPr>
          <p:cNvPr id="20" name="Cloud 19">
            <a:extLst>
              <a:ext uri="{FF2B5EF4-FFF2-40B4-BE49-F238E27FC236}">
                <a16:creationId xmlns:a16="http://schemas.microsoft.com/office/drawing/2014/main" id="{9F7D3492-CE3B-4735-B04F-D0D88B8965F6}"/>
              </a:ext>
            </a:extLst>
          </p:cNvPr>
          <p:cNvSpPr/>
          <p:nvPr/>
        </p:nvSpPr>
        <p:spPr>
          <a:xfrm>
            <a:off x="-82810" y="871202"/>
            <a:ext cx="3455763" cy="1670630"/>
          </a:xfrm>
          <a:prstGeom prst="cloud">
            <a:avLst/>
          </a:prstGeom>
          <a:solidFill>
            <a:srgbClr val="FFFF66"/>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Trải</a:t>
            </a:r>
            <a:r>
              <a:rPr kumimoji="0" lang="en-US" sz="3200" b="1" i="0" u="none" strike="noStrike" kern="1200" cap="none" spc="0" normalizeH="0" noProof="0" dirty="0">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nghiệm</a:t>
            </a:r>
            <a:r>
              <a:rPr kumimoji="0" lang="en-US" sz="3200" b="1" i="0" u="none" strike="noStrike" kern="1200" cap="none" spc="0" normalizeH="0" noProof="0" dirty="0">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200" b="1" i="0" u="none" strike="noStrike" kern="1200" cap="none" spc="0" normalizeH="0" noProof="0" dirty="0">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3200" b="1" i="0" u="none" strike="noStrike" kern="1200" cap="none" spc="0" normalizeH="0" noProof="0" dirty="0">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endParaRPr kumimoji="0" lang="en-US" sz="3200" b="1" i="0" u="none" strike="noStrike" kern="1200" cap="none" spc="0" normalizeH="0" baseline="0" noProof="0" dirty="0">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21" name="Connector: Curved 20">
            <a:extLst>
              <a:ext uri="{FF2B5EF4-FFF2-40B4-BE49-F238E27FC236}">
                <a16:creationId xmlns:a16="http://schemas.microsoft.com/office/drawing/2014/main" id="{D4CDF03F-38A4-4594-B84C-FF513898CB03}"/>
              </a:ext>
            </a:extLst>
          </p:cNvPr>
          <p:cNvCxnSpPr>
            <a:cxnSpLocks/>
            <a:endCxn id="23" idx="2"/>
          </p:cNvCxnSpPr>
          <p:nvPr/>
        </p:nvCxnSpPr>
        <p:spPr>
          <a:xfrm flipV="1">
            <a:off x="7087371" y="1409965"/>
            <a:ext cx="1365568" cy="983575"/>
          </a:xfrm>
          <a:prstGeom prst="curvedConnector3">
            <a:avLst/>
          </a:prstGeom>
          <a:ln w="38100">
            <a:solidFill>
              <a:srgbClr val="135E98"/>
            </a:solidFill>
            <a:tailEnd type="triangle"/>
          </a:ln>
        </p:spPr>
        <p:style>
          <a:lnRef idx="1">
            <a:schemeClr val="accent1"/>
          </a:lnRef>
          <a:fillRef idx="0">
            <a:schemeClr val="accent1"/>
          </a:fillRef>
          <a:effectRef idx="0">
            <a:schemeClr val="accent1"/>
          </a:effectRef>
          <a:fontRef idx="minor">
            <a:schemeClr val="tx1"/>
          </a:fontRef>
        </p:style>
      </p:cxnSp>
      <p:grpSp>
        <p:nvGrpSpPr>
          <p:cNvPr id="72" name="Group 71">
            <a:extLst>
              <a:ext uri="{FF2B5EF4-FFF2-40B4-BE49-F238E27FC236}">
                <a16:creationId xmlns:a16="http://schemas.microsoft.com/office/drawing/2014/main" id="{B5435D50-6950-44FB-B2B9-F59C6DBEE281}"/>
              </a:ext>
            </a:extLst>
          </p:cNvPr>
          <p:cNvGrpSpPr/>
          <p:nvPr/>
        </p:nvGrpSpPr>
        <p:grpSpPr>
          <a:xfrm>
            <a:off x="8444430" y="449845"/>
            <a:ext cx="2743200" cy="1920240"/>
            <a:chOff x="8224685" y="517851"/>
            <a:chExt cx="2743200" cy="1920240"/>
          </a:xfrm>
        </p:grpSpPr>
        <p:sp>
          <p:nvSpPr>
            <p:cNvPr id="23" name="Cloud 22">
              <a:extLst>
                <a:ext uri="{FF2B5EF4-FFF2-40B4-BE49-F238E27FC236}">
                  <a16:creationId xmlns:a16="http://schemas.microsoft.com/office/drawing/2014/main" id="{A808AE17-9A24-4C0F-9790-09EE08B3352E}"/>
                </a:ext>
              </a:extLst>
            </p:cNvPr>
            <p:cNvSpPr/>
            <p:nvPr/>
          </p:nvSpPr>
          <p:spPr>
            <a:xfrm>
              <a:off x="8224685" y="517851"/>
              <a:ext cx="2743200" cy="1920240"/>
            </a:xfrm>
            <a:prstGeom prst="cloud">
              <a:avLst/>
            </a:prstGeom>
            <a:solidFill>
              <a:srgbClr val="FFFF66"/>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TextBox 23">
              <a:extLst>
                <a:ext uri="{FF2B5EF4-FFF2-40B4-BE49-F238E27FC236}">
                  <a16:creationId xmlns:a16="http://schemas.microsoft.com/office/drawing/2014/main" id="{EE82765D-9D45-4181-B79B-1B5D6DE885F3}"/>
                </a:ext>
              </a:extLst>
            </p:cNvPr>
            <p:cNvSpPr txBox="1"/>
            <p:nvPr/>
          </p:nvSpPr>
          <p:spPr>
            <a:xfrm>
              <a:off x="8294853" y="939208"/>
              <a:ext cx="259079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135E98"/>
                  </a:solidFill>
                  <a:latin typeface="Arial-Rounded" panose="020B0500000000000000" pitchFamily="34" charset="0"/>
                  <a:ea typeface="Arial-Rounded" panose="020B0500000000000000" pitchFamily="34" charset="0"/>
                  <a:cs typeface="Arial-Rounded" panose="020B0500000000000000" pitchFamily="34" charset="0"/>
                </a:rPr>
                <a:t>Điều</a:t>
              </a:r>
              <a:r>
                <a:rPr lang="en-US" sz="3200" b="1" dirty="0">
                  <a:solidFill>
                    <a:srgbClr val="135E98"/>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135E98"/>
                  </a:solidFill>
                  <a:latin typeface="Arial-Rounded" panose="020B0500000000000000" pitchFamily="34" charset="0"/>
                  <a:ea typeface="Arial-Rounded" panose="020B0500000000000000" pitchFamily="34" charset="0"/>
                  <a:cs typeface="Arial-Rounded" panose="020B0500000000000000" pitchFamily="34" charset="0"/>
                </a:rPr>
                <a:t>đáng</a:t>
              </a:r>
              <a:r>
                <a:rPr lang="en-US" sz="3200" b="1" dirty="0">
                  <a:solidFill>
                    <a:srgbClr val="135E98"/>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135E98"/>
                  </a:solidFill>
                  <a:latin typeface="Arial-Rounded" panose="020B0500000000000000" pitchFamily="34" charset="0"/>
                  <a:ea typeface="Arial-Rounded" panose="020B0500000000000000" pitchFamily="34" charset="0"/>
                  <a:cs typeface="Arial-Rounded" panose="020B0500000000000000" pitchFamily="34" charset="0"/>
                </a:rPr>
                <a:t>nhớ</a:t>
              </a:r>
              <a:r>
                <a:rPr lang="en-US" sz="3200" b="1" dirty="0">
                  <a:solidFill>
                    <a:srgbClr val="135E98"/>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135E98"/>
                  </a:solidFill>
                  <a:latin typeface="Arial-Rounded" panose="020B0500000000000000" pitchFamily="34" charset="0"/>
                  <a:ea typeface="Arial-Rounded" panose="020B0500000000000000" pitchFamily="34" charset="0"/>
                  <a:cs typeface="Arial-Rounded" panose="020B0500000000000000" pitchFamily="34" charset="0"/>
                </a:rPr>
                <a:t>nhất</a:t>
              </a:r>
              <a:r>
                <a:rPr lang="en-US" sz="3200" b="1" dirty="0">
                  <a:solidFill>
                    <a:srgbClr val="135E98"/>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1" i="0" u="none" strike="noStrike" kern="1200" cap="none" spc="0" normalizeH="0" baseline="0" noProof="0" dirty="0">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cxnSp>
        <p:nvCxnSpPr>
          <p:cNvPr id="27" name="Connector: Curved 26">
            <a:extLst>
              <a:ext uri="{FF2B5EF4-FFF2-40B4-BE49-F238E27FC236}">
                <a16:creationId xmlns:a16="http://schemas.microsoft.com/office/drawing/2014/main" id="{A99C8F1A-8618-4AE1-A99C-24E28995EB51}"/>
              </a:ext>
            </a:extLst>
          </p:cNvPr>
          <p:cNvCxnSpPr>
            <a:cxnSpLocks/>
            <a:stCxn id="23" idx="1"/>
            <a:endCxn id="31" idx="3"/>
          </p:cNvCxnSpPr>
          <p:nvPr/>
        </p:nvCxnSpPr>
        <p:spPr>
          <a:xfrm rot="5400000">
            <a:off x="8968220" y="2458162"/>
            <a:ext cx="937933" cy="757689"/>
          </a:xfrm>
          <a:prstGeom prst="curvedConnector3">
            <a:avLst>
              <a:gd name="adj1" fmla="val 50000"/>
            </a:avLst>
          </a:prstGeom>
          <a:ln w="38100">
            <a:solidFill>
              <a:srgbClr val="CC00CC"/>
            </a:solidFill>
            <a:tailEnd type="triangle"/>
          </a:ln>
        </p:spPr>
        <p:style>
          <a:lnRef idx="1">
            <a:schemeClr val="accent1"/>
          </a:lnRef>
          <a:fillRef idx="0">
            <a:schemeClr val="accent1"/>
          </a:fillRef>
          <a:effectRef idx="0">
            <a:schemeClr val="accent1"/>
          </a:effectRef>
          <a:fontRef idx="minor">
            <a:schemeClr val="tx1"/>
          </a:fontRef>
        </p:style>
      </p:cxnSp>
      <p:sp>
        <p:nvSpPr>
          <p:cNvPr id="31" name="Cloud 30">
            <a:extLst>
              <a:ext uri="{FF2B5EF4-FFF2-40B4-BE49-F238E27FC236}">
                <a16:creationId xmlns:a16="http://schemas.microsoft.com/office/drawing/2014/main" id="{25E65E86-56CF-4D8E-9118-76A72DE4B8B1}"/>
              </a:ext>
            </a:extLst>
          </p:cNvPr>
          <p:cNvSpPr/>
          <p:nvPr/>
        </p:nvSpPr>
        <p:spPr>
          <a:xfrm>
            <a:off x="7955045" y="3232779"/>
            <a:ext cx="2206591" cy="1280160"/>
          </a:xfrm>
          <a:prstGeom prst="cloud">
            <a:avLst/>
          </a:prstGeom>
          <a:solidFill>
            <a:srgbClr val="FFCCFF"/>
          </a:solidFill>
          <a:ln w="38100">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CC00CC"/>
                </a:solidFill>
                <a:latin typeface="Arial-Rounded" panose="020B0500000000000000" pitchFamily="34" charset="0"/>
                <a:ea typeface="Arial-Rounded" panose="020B0500000000000000" pitchFamily="34" charset="0"/>
                <a:cs typeface="Arial-Rounded" panose="020B0500000000000000" pitchFamily="34" charset="0"/>
              </a:rPr>
              <a:t>Niềm</a:t>
            </a:r>
            <a:r>
              <a:rPr lang="en-US" sz="3200" b="1" dirty="0">
                <a:solidFill>
                  <a:srgbClr val="CC00CC"/>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CC00CC"/>
                </a:solidFill>
                <a:latin typeface="Arial-Rounded" panose="020B0500000000000000" pitchFamily="34" charset="0"/>
                <a:ea typeface="Arial-Rounded" panose="020B0500000000000000" pitchFamily="34" charset="0"/>
                <a:cs typeface="Arial-Rounded" panose="020B0500000000000000" pitchFamily="34" charset="0"/>
              </a:rPr>
              <a:t>vui</a:t>
            </a:r>
            <a:endParaRPr kumimoji="0" lang="en-US" sz="3200" b="1" i="0" u="none" strike="noStrike" kern="1200" cap="none" spc="0" normalizeH="0" baseline="0" noProof="0" dirty="0">
              <a:ln>
                <a:noFill/>
              </a:ln>
              <a:solidFill>
                <a:srgbClr val="CC00CC"/>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3" name="Cloud 42">
            <a:extLst>
              <a:ext uri="{FF2B5EF4-FFF2-40B4-BE49-F238E27FC236}">
                <a16:creationId xmlns:a16="http://schemas.microsoft.com/office/drawing/2014/main" id="{DE6B35C6-0E34-4F10-8AF5-DD5193EAA49C}"/>
              </a:ext>
            </a:extLst>
          </p:cNvPr>
          <p:cNvSpPr/>
          <p:nvPr/>
        </p:nvSpPr>
        <p:spPr>
          <a:xfrm>
            <a:off x="10161637" y="3139973"/>
            <a:ext cx="2030362" cy="1371600"/>
          </a:xfrm>
          <a:prstGeom prst="cloud">
            <a:avLst/>
          </a:prstGeom>
          <a:solidFill>
            <a:srgbClr val="FFCCFF"/>
          </a:solidFill>
          <a:ln w="38100">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CC00CC"/>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3200" b="1" i="0" u="none" strike="noStrike" kern="1200" cap="none" spc="0" normalizeH="0" noProof="0" dirty="0">
                <a:ln>
                  <a:noFill/>
                </a:ln>
                <a:solidFill>
                  <a:srgbClr val="CC00CC"/>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CC00CC"/>
                </a:solidFill>
                <a:effectLst/>
                <a:uLnTx/>
                <a:uFillTx/>
                <a:latin typeface="Arial-Rounded" panose="020B0500000000000000" pitchFamily="34" charset="0"/>
                <a:ea typeface="Arial-Rounded" panose="020B0500000000000000" pitchFamily="34" charset="0"/>
                <a:cs typeface="Arial-Rounded" panose="020B0500000000000000" pitchFamily="34" charset="0"/>
              </a:rPr>
              <a:t>vui</a:t>
            </a:r>
            <a:endParaRPr kumimoji="0" lang="en-US" sz="3200" b="1" i="0" u="none" strike="noStrike" kern="1200" cap="none" spc="0" normalizeH="0" baseline="0" noProof="0" dirty="0">
              <a:ln>
                <a:noFill/>
              </a:ln>
              <a:solidFill>
                <a:srgbClr val="CC00CC"/>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32" name="Connector: Curved 31">
            <a:extLst>
              <a:ext uri="{FF2B5EF4-FFF2-40B4-BE49-F238E27FC236}">
                <a16:creationId xmlns:a16="http://schemas.microsoft.com/office/drawing/2014/main" id="{208AD660-86C0-47BA-B6AA-B0F93C2DE3D1}"/>
              </a:ext>
            </a:extLst>
          </p:cNvPr>
          <p:cNvCxnSpPr>
            <a:cxnSpLocks/>
            <a:stCxn id="23" idx="1"/>
            <a:endCxn id="43" idx="3"/>
          </p:cNvCxnSpPr>
          <p:nvPr/>
        </p:nvCxnSpPr>
        <p:spPr>
          <a:xfrm rot="16200000" flipH="1">
            <a:off x="10071246" y="2112824"/>
            <a:ext cx="850356" cy="1360788"/>
          </a:xfrm>
          <a:prstGeom prst="curvedConnector3">
            <a:avLst>
              <a:gd name="adj1" fmla="val 50000"/>
            </a:avLst>
          </a:prstGeom>
          <a:ln w="38100">
            <a:solidFill>
              <a:srgbClr val="CC00CC"/>
            </a:solidFill>
            <a:tailEnd type="triangle"/>
          </a:ln>
        </p:spPr>
        <p:style>
          <a:lnRef idx="1">
            <a:schemeClr val="accent1"/>
          </a:lnRef>
          <a:fillRef idx="0">
            <a:schemeClr val="accent1"/>
          </a:fillRef>
          <a:effectRef idx="0">
            <a:schemeClr val="accent1"/>
          </a:effectRef>
          <a:fontRef idx="minor">
            <a:schemeClr val="tx1"/>
          </a:fontRef>
        </p:style>
      </p:cxnSp>
      <p:cxnSp>
        <p:nvCxnSpPr>
          <p:cNvPr id="75" name="Connector: Curved 74">
            <a:extLst>
              <a:ext uri="{FF2B5EF4-FFF2-40B4-BE49-F238E27FC236}">
                <a16:creationId xmlns:a16="http://schemas.microsoft.com/office/drawing/2014/main" id="{D9E71B10-1D5A-427F-AEB1-32A21D13087E}"/>
              </a:ext>
            </a:extLst>
          </p:cNvPr>
          <p:cNvCxnSpPr>
            <a:cxnSpLocks/>
            <a:endCxn id="77" idx="0"/>
          </p:cNvCxnSpPr>
          <p:nvPr/>
        </p:nvCxnSpPr>
        <p:spPr>
          <a:xfrm rot="10800000" flipV="1">
            <a:off x="3472358" y="3639906"/>
            <a:ext cx="1231903" cy="538609"/>
          </a:xfrm>
          <a:prstGeom prst="curvedConnector3">
            <a:avLst/>
          </a:prstGeom>
          <a:ln w="38100">
            <a:solidFill>
              <a:srgbClr val="135E98"/>
            </a:solidFill>
            <a:tailEnd type="triangle"/>
          </a:ln>
        </p:spPr>
        <p:style>
          <a:lnRef idx="1">
            <a:schemeClr val="accent1"/>
          </a:lnRef>
          <a:fillRef idx="0">
            <a:schemeClr val="accent1"/>
          </a:fillRef>
          <a:effectRef idx="0">
            <a:schemeClr val="accent1"/>
          </a:effectRef>
          <a:fontRef idx="minor">
            <a:schemeClr val="tx1"/>
          </a:fontRef>
        </p:style>
      </p:cxnSp>
      <p:grpSp>
        <p:nvGrpSpPr>
          <p:cNvPr id="82" name="Group 81">
            <a:extLst>
              <a:ext uri="{FF2B5EF4-FFF2-40B4-BE49-F238E27FC236}">
                <a16:creationId xmlns:a16="http://schemas.microsoft.com/office/drawing/2014/main" id="{7FB37DD9-B303-4010-BA5B-B1466E5A4EFA}"/>
              </a:ext>
            </a:extLst>
          </p:cNvPr>
          <p:cNvGrpSpPr/>
          <p:nvPr/>
        </p:nvGrpSpPr>
        <p:grpSpPr>
          <a:xfrm>
            <a:off x="640079" y="3218396"/>
            <a:ext cx="2834640" cy="1920240"/>
            <a:chOff x="572973" y="3744503"/>
            <a:chExt cx="2834640" cy="1920240"/>
          </a:xfrm>
        </p:grpSpPr>
        <p:sp>
          <p:nvSpPr>
            <p:cNvPr id="77" name="Cloud 76">
              <a:extLst>
                <a:ext uri="{FF2B5EF4-FFF2-40B4-BE49-F238E27FC236}">
                  <a16:creationId xmlns:a16="http://schemas.microsoft.com/office/drawing/2014/main" id="{8408E8CF-4F78-4723-B038-D4952DE4B40D}"/>
                </a:ext>
              </a:extLst>
            </p:cNvPr>
            <p:cNvSpPr/>
            <p:nvPr/>
          </p:nvSpPr>
          <p:spPr>
            <a:xfrm>
              <a:off x="572973" y="3744503"/>
              <a:ext cx="2834640" cy="1920240"/>
            </a:xfrm>
            <a:prstGeom prst="cloud">
              <a:avLst/>
            </a:prstGeom>
            <a:solidFill>
              <a:srgbClr val="FFFF66"/>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9" name="TextBox 78">
              <a:extLst>
                <a:ext uri="{FF2B5EF4-FFF2-40B4-BE49-F238E27FC236}">
                  <a16:creationId xmlns:a16="http://schemas.microsoft.com/office/drawing/2014/main" id="{CD5835FE-6B4D-4D96-84BD-0F05F57A17B7}"/>
                </a:ext>
              </a:extLst>
            </p:cNvPr>
            <p:cNvSpPr txBox="1"/>
            <p:nvPr/>
          </p:nvSpPr>
          <p:spPr>
            <a:xfrm>
              <a:off x="738625" y="4166014"/>
              <a:ext cx="2398925"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Lý</a:t>
              </a:r>
              <a:r>
                <a:rPr kumimoji="0" lang="en-US" sz="3200" b="1" i="0" u="none" strike="noStrike" kern="1200" cap="none" spc="0" normalizeH="0" baseline="0" noProof="0" dirty="0">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 do </a:t>
              </a:r>
              <a:r>
                <a:rPr kumimoji="0" lang="en-US" sz="3200" b="1" i="0" u="none" strike="noStrike" kern="1200" cap="none" spc="0" normalizeH="0" baseline="0" noProof="0" dirty="0" err="1">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3200" b="1" i="0" u="none" strike="noStrike" kern="1200" cap="none" spc="0" normalizeH="0" baseline="0" noProof="0" dirty="0">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nhớ</a:t>
              </a:r>
              <a:endParaRPr kumimoji="0" lang="en-US" sz="3200" b="1" i="0" u="none" strike="noStrike" kern="1200" cap="none" spc="0" normalizeH="0" baseline="0" noProof="0" dirty="0">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86" name="Picture 85">
            <a:extLst>
              <a:ext uri="{FF2B5EF4-FFF2-40B4-BE49-F238E27FC236}">
                <a16:creationId xmlns:a16="http://schemas.microsoft.com/office/drawing/2014/main" id="{A649AAF5-985F-4146-AFC8-645C8B4B6D10}"/>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15320" t="22288" r="12443" b="17994"/>
          <a:stretch/>
        </p:blipFill>
        <p:spPr>
          <a:xfrm>
            <a:off x="2700654" y="4297186"/>
            <a:ext cx="3097019" cy="2560320"/>
          </a:xfrm>
          <a:prstGeom prst="rect">
            <a:avLst/>
          </a:prstGeom>
        </p:spPr>
      </p:pic>
    </p:spTree>
    <p:extLst>
      <p:ext uri="{BB962C8B-B14F-4D97-AF65-F5344CB8AC3E}">
        <p14:creationId xmlns:p14="http://schemas.microsoft.com/office/powerpoint/2010/main" val="1248698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750" fill="hold"/>
                                            <p:tgtEl>
                                              <p:spTgt spid="14"/>
                                            </p:tgtEl>
                                            <p:attrNameLst>
                                              <p:attrName>ppt_w</p:attrName>
                                            </p:attrNameLst>
                                          </p:cBhvr>
                                          <p:tavLst>
                                            <p:tav tm="0">
                                              <p:val>
                                                <p:fltVal val="0"/>
                                              </p:val>
                                            </p:tav>
                                            <p:tav tm="100000">
                                              <p:val>
                                                <p:strVal val="#ppt_w"/>
                                              </p:val>
                                            </p:tav>
                                          </p:tavLst>
                                        </p:anim>
                                        <p:anim calcmode="lin" valueType="num">
                                          <p:cBhvr>
                                            <p:cTn id="15" dur="750" fill="hold"/>
                                            <p:tgtEl>
                                              <p:spTgt spid="14"/>
                                            </p:tgtEl>
                                            <p:attrNameLst>
                                              <p:attrName>ppt_h</p:attrName>
                                            </p:attrNameLst>
                                          </p:cBhvr>
                                          <p:tavLst>
                                            <p:tav tm="0">
                                              <p:val>
                                                <p:fltVal val="0"/>
                                              </p:val>
                                            </p:tav>
                                            <p:tav tm="100000">
                                              <p:val>
                                                <p:strVal val="#ppt_h"/>
                                              </p:val>
                                            </p:tav>
                                          </p:tavLst>
                                        </p:anim>
                                        <p:anim calcmode="lin" valueType="num">
                                          <p:cBhvr>
                                            <p:cTn id="16" dur="750" fill="hold"/>
                                            <p:tgtEl>
                                              <p:spTgt spid="14"/>
                                            </p:tgtEl>
                                            <p:attrNameLst>
                                              <p:attrName>style.rotation</p:attrName>
                                            </p:attrNameLst>
                                          </p:cBhvr>
                                          <p:tavLst>
                                            <p:tav tm="0">
                                              <p:val>
                                                <p:fltVal val="90"/>
                                              </p:val>
                                            </p:tav>
                                            <p:tav tm="100000">
                                              <p:val>
                                                <p:fltVal val="0"/>
                                              </p:val>
                                            </p:tav>
                                          </p:tavLst>
                                        </p:anim>
                                        <p:animEffect transition="in" filter="fade">
                                          <p:cBhvr>
                                            <p:cTn id="17" dur="750"/>
                                            <p:tgtEl>
                                              <p:spTgt spid="14"/>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par>
                              <p:cTn id="18" fill="hold">
                                <p:stCondLst>
                                  <p:cond delay="750"/>
                                </p:stCondLst>
                                <p:childTnLst>
                                  <p:par>
                                    <p:cTn id="19" presetID="22" presetClass="entr" presetSubtype="1" fill="hold" grpId="0"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up)">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down)">
                                          <p:cBhvr>
                                            <p:cTn id="26" dur="500"/>
                                            <p:tgtEl>
                                              <p:spTgt spid="18"/>
                                            </p:tgtEl>
                                          </p:cBhvr>
                                        </p:animEffect>
                                      </p:childTnLst>
                                      <p:subTnLst>
                                        <p:audio>
                                          <p:cMediaNode>
                                            <p:cTn display="0" masterRel="sameClick">
                                              <p:stCondLst>
                                                <p:cond evt="begin" delay="0">
                                                  <p:tn val="24"/>
                                                </p:cond>
                                              </p:stCondLst>
                                              <p:endCondLst>
                                                <p:cond evt="onStopAudio" delay="0">
                                                  <p:tgtEl>
                                                    <p:sldTgt/>
                                                  </p:tgtEl>
                                                </p:cond>
                                              </p:endCondLst>
                                            </p:cTn>
                                            <p:tgtEl>
                                              <p:sndTgt r:embed="rId3" name="Trò-chơi-ting.wav"/>
                                            </p:tgtEl>
                                          </p:cMediaNode>
                                        </p:audio>
                                      </p:subTnLst>
                                    </p:cTn>
                                  </p:par>
                                </p:childTnLst>
                              </p:cTn>
                            </p:par>
                            <p:par>
                              <p:cTn id="27" fill="hold">
                                <p:stCondLst>
                                  <p:cond delay="500"/>
                                </p:stCondLst>
                                <p:childTnLst>
                                  <p:par>
                                    <p:cTn id="28" presetID="53" presetClass="entr" presetSubtype="16" fill="hold" grpId="0" nodeType="after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p:cTn id="30" dur="500" fill="hold"/>
                                            <p:tgtEl>
                                              <p:spTgt spid="20"/>
                                            </p:tgtEl>
                                            <p:attrNameLst>
                                              <p:attrName>ppt_w</p:attrName>
                                            </p:attrNameLst>
                                          </p:cBhvr>
                                          <p:tavLst>
                                            <p:tav tm="0">
                                              <p:val>
                                                <p:fltVal val="0"/>
                                              </p:val>
                                            </p:tav>
                                            <p:tav tm="100000">
                                              <p:val>
                                                <p:strVal val="#ppt_w"/>
                                              </p:val>
                                            </p:tav>
                                          </p:tavLst>
                                        </p:anim>
                                        <p:anim calcmode="lin" valueType="num">
                                          <p:cBhvr>
                                            <p:cTn id="31" dur="500" fill="hold"/>
                                            <p:tgtEl>
                                              <p:spTgt spid="20"/>
                                            </p:tgtEl>
                                            <p:attrNameLst>
                                              <p:attrName>ppt_h</p:attrName>
                                            </p:attrNameLst>
                                          </p:cBhvr>
                                          <p:tavLst>
                                            <p:tav tm="0">
                                              <p:val>
                                                <p:fltVal val="0"/>
                                              </p:val>
                                            </p:tav>
                                            <p:tav tm="100000">
                                              <p:val>
                                                <p:strVal val="#ppt_h"/>
                                              </p:val>
                                            </p:tav>
                                          </p:tavLst>
                                        </p:anim>
                                        <p:animEffect transition="in" filter="fade">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down)">
                                          <p:cBhvr>
                                            <p:cTn id="37" dur="500"/>
                                            <p:tgtEl>
                                              <p:spTgt spid="21"/>
                                            </p:tgtEl>
                                          </p:cBhvr>
                                        </p:animEffect>
                                      </p:childTnLst>
                                      <p:subTnLst>
                                        <p:audio>
                                          <p:cMediaNode>
                                            <p:cTn display="0" masterRel="sameClick">
                                              <p:stCondLst>
                                                <p:cond evt="begin" delay="0">
                                                  <p:tn val="35"/>
                                                </p:cond>
                                              </p:stCondLst>
                                              <p:endCondLst>
                                                <p:cond evt="onStopAudio" delay="0">
                                                  <p:tgtEl>
                                                    <p:sldTgt/>
                                                  </p:tgtEl>
                                                </p:cond>
                                              </p:endCondLst>
                                            </p:cTn>
                                            <p:tgtEl>
                                              <p:sndTgt r:embed="rId3" name="Trò-chơi-ting.wav"/>
                                            </p:tgtEl>
                                          </p:cMediaNode>
                                        </p:audio>
                                      </p:subTnLst>
                                    </p:cTn>
                                  </p:par>
                                </p:childTnLst>
                              </p:cTn>
                            </p:par>
                            <p:par>
                              <p:cTn id="38" fill="hold">
                                <p:stCondLst>
                                  <p:cond delay="500"/>
                                </p:stCondLst>
                                <p:childTnLst>
                                  <p:par>
                                    <p:cTn id="39" presetID="53" presetClass="entr" presetSubtype="16" fill="hold" nodeType="afterEffect">
                                      <p:stCondLst>
                                        <p:cond delay="0"/>
                                      </p:stCondLst>
                                      <p:childTnLst>
                                        <p:set>
                                          <p:cBhvr>
                                            <p:cTn id="40" dur="1" fill="hold">
                                              <p:stCondLst>
                                                <p:cond delay="0"/>
                                              </p:stCondLst>
                                            </p:cTn>
                                            <p:tgtEl>
                                              <p:spTgt spid="72"/>
                                            </p:tgtEl>
                                            <p:attrNameLst>
                                              <p:attrName>style.visibility</p:attrName>
                                            </p:attrNameLst>
                                          </p:cBhvr>
                                          <p:to>
                                            <p:strVal val="visible"/>
                                          </p:to>
                                        </p:set>
                                        <p:anim calcmode="lin" valueType="num">
                                          <p:cBhvr>
                                            <p:cTn id="41" dur="500" fill="hold"/>
                                            <p:tgtEl>
                                              <p:spTgt spid="72"/>
                                            </p:tgtEl>
                                            <p:attrNameLst>
                                              <p:attrName>ppt_w</p:attrName>
                                            </p:attrNameLst>
                                          </p:cBhvr>
                                          <p:tavLst>
                                            <p:tav tm="0">
                                              <p:val>
                                                <p:fltVal val="0"/>
                                              </p:val>
                                            </p:tav>
                                            <p:tav tm="100000">
                                              <p:val>
                                                <p:strVal val="#ppt_w"/>
                                              </p:val>
                                            </p:tav>
                                          </p:tavLst>
                                        </p:anim>
                                        <p:anim calcmode="lin" valueType="num">
                                          <p:cBhvr>
                                            <p:cTn id="42" dur="500" fill="hold"/>
                                            <p:tgtEl>
                                              <p:spTgt spid="72"/>
                                            </p:tgtEl>
                                            <p:attrNameLst>
                                              <p:attrName>ppt_h</p:attrName>
                                            </p:attrNameLst>
                                          </p:cBhvr>
                                          <p:tavLst>
                                            <p:tav tm="0">
                                              <p:val>
                                                <p:fltVal val="0"/>
                                              </p:val>
                                            </p:tav>
                                            <p:tav tm="100000">
                                              <p:val>
                                                <p:strVal val="#ppt_h"/>
                                              </p:val>
                                            </p:tav>
                                          </p:tavLst>
                                        </p:anim>
                                        <p:animEffect transition="in" filter="fade">
                                          <p:cBhvr>
                                            <p:cTn id="43" dur="500"/>
                                            <p:tgtEl>
                                              <p:spTgt spid="72"/>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wipe(up)">
                                          <p:cBhvr>
                                            <p:cTn id="48" dur="500"/>
                                            <p:tgtEl>
                                              <p:spTgt spid="27"/>
                                            </p:tgtEl>
                                          </p:cBhvr>
                                        </p:animEffect>
                                      </p:childTnLst>
                                      <p:subTnLst>
                                        <p:audio>
                                          <p:cMediaNode>
                                            <p:cTn display="0" masterRel="sameClick">
                                              <p:stCondLst>
                                                <p:cond evt="begin" delay="0">
                                                  <p:tn val="46"/>
                                                </p:cond>
                                              </p:stCondLst>
                                              <p:endCondLst>
                                                <p:cond evt="onStopAudio" delay="0">
                                                  <p:tgtEl>
                                                    <p:sldTgt/>
                                                  </p:tgtEl>
                                                </p:cond>
                                              </p:endCondLst>
                                            </p:cTn>
                                            <p:tgtEl>
                                              <p:sndTgt r:embed="rId3" name="Trò-chơi-ting.wav"/>
                                            </p:tgtEl>
                                          </p:cMediaNode>
                                        </p:audio>
                                      </p:subTnLst>
                                    </p:cTn>
                                  </p:par>
                                </p:childTnLst>
                              </p:cTn>
                            </p:par>
                            <p:par>
                              <p:cTn id="49" fill="hold">
                                <p:stCondLst>
                                  <p:cond delay="500"/>
                                </p:stCondLst>
                                <p:childTnLst>
                                  <p:par>
                                    <p:cTn id="50" presetID="53" presetClass="entr" presetSubtype="16" fill="hold" grpId="0" nodeType="afterEffect">
                                      <p:stCondLst>
                                        <p:cond delay="0"/>
                                      </p:stCondLst>
                                      <p:childTnLst>
                                        <p:set>
                                          <p:cBhvr>
                                            <p:cTn id="51" dur="1" fill="hold">
                                              <p:stCondLst>
                                                <p:cond delay="0"/>
                                              </p:stCondLst>
                                            </p:cTn>
                                            <p:tgtEl>
                                              <p:spTgt spid="31"/>
                                            </p:tgtEl>
                                            <p:attrNameLst>
                                              <p:attrName>style.visibility</p:attrName>
                                            </p:attrNameLst>
                                          </p:cBhvr>
                                          <p:to>
                                            <p:strVal val="visible"/>
                                          </p:to>
                                        </p:set>
                                        <p:anim calcmode="lin" valueType="num">
                                          <p:cBhvr>
                                            <p:cTn id="52" dur="500" fill="hold"/>
                                            <p:tgtEl>
                                              <p:spTgt spid="31"/>
                                            </p:tgtEl>
                                            <p:attrNameLst>
                                              <p:attrName>ppt_w</p:attrName>
                                            </p:attrNameLst>
                                          </p:cBhvr>
                                          <p:tavLst>
                                            <p:tav tm="0">
                                              <p:val>
                                                <p:fltVal val="0"/>
                                              </p:val>
                                            </p:tav>
                                            <p:tav tm="100000">
                                              <p:val>
                                                <p:strVal val="#ppt_w"/>
                                              </p:val>
                                            </p:tav>
                                          </p:tavLst>
                                        </p:anim>
                                        <p:anim calcmode="lin" valueType="num">
                                          <p:cBhvr>
                                            <p:cTn id="53" dur="500" fill="hold"/>
                                            <p:tgtEl>
                                              <p:spTgt spid="31"/>
                                            </p:tgtEl>
                                            <p:attrNameLst>
                                              <p:attrName>ppt_h</p:attrName>
                                            </p:attrNameLst>
                                          </p:cBhvr>
                                          <p:tavLst>
                                            <p:tav tm="0">
                                              <p:val>
                                                <p:fltVal val="0"/>
                                              </p:val>
                                            </p:tav>
                                            <p:tav tm="100000">
                                              <p:val>
                                                <p:strVal val="#ppt_h"/>
                                              </p:val>
                                            </p:tav>
                                          </p:tavLst>
                                        </p:anim>
                                        <p:animEffect transition="in" filter="fade">
                                          <p:cBhvr>
                                            <p:cTn id="54" dur="500"/>
                                            <p:tgtEl>
                                              <p:spTgt spid="31"/>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nodeType="click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wipe(up)">
                                          <p:cBhvr>
                                            <p:cTn id="59" dur="500"/>
                                            <p:tgtEl>
                                              <p:spTgt spid="32"/>
                                            </p:tgtEl>
                                          </p:cBhvr>
                                        </p:animEffect>
                                      </p:childTnLst>
                                      <p:subTnLst>
                                        <p:audio>
                                          <p:cMediaNode>
                                            <p:cTn display="0" masterRel="sameClick">
                                              <p:stCondLst>
                                                <p:cond evt="begin" delay="0">
                                                  <p:tn val="57"/>
                                                </p:cond>
                                              </p:stCondLst>
                                              <p:endCondLst>
                                                <p:cond evt="onStopAudio" delay="0">
                                                  <p:tgtEl>
                                                    <p:sldTgt/>
                                                  </p:tgtEl>
                                                </p:cond>
                                              </p:endCondLst>
                                            </p:cTn>
                                            <p:tgtEl>
                                              <p:sndTgt r:embed="rId3" name="Trò-chơi-ting.wav"/>
                                            </p:tgtEl>
                                          </p:cMediaNode>
                                        </p:audio>
                                      </p:subTnLst>
                                    </p:cTn>
                                  </p:par>
                                </p:childTnLst>
                              </p:cTn>
                            </p:par>
                            <p:par>
                              <p:cTn id="60" fill="hold">
                                <p:stCondLst>
                                  <p:cond delay="500"/>
                                </p:stCondLst>
                                <p:childTnLst>
                                  <p:par>
                                    <p:cTn id="61" presetID="53" presetClass="entr" presetSubtype="16" fill="hold" grpId="0" nodeType="afterEffect">
                                      <p:stCondLst>
                                        <p:cond delay="0"/>
                                      </p:stCondLst>
                                      <p:childTnLst>
                                        <p:set>
                                          <p:cBhvr>
                                            <p:cTn id="62" dur="1" fill="hold">
                                              <p:stCondLst>
                                                <p:cond delay="0"/>
                                              </p:stCondLst>
                                            </p:cTn>
                                            <p:tgtEl>
                                              <p:spTgt spid="43"/>
                                            </p:tgtEl>
                                            <p:attrNameLst>
                                              <p:attrName>style.visibility</p:attrName>
                                            </p:attrNameLst>
                                          </p:cBhvr>
                                          <p:to>
                                            <p:strVal val="visible"/>
                                          </p:to>
                                        </p:set>
                                        <p:anim calcmode="lin" valueType="num">
                                          <p:cBhvr>
                                            <p:cTn id="63" dur="500" fill="hold"/>
                                            <p:tgtEl>
                                              <p:spTgt spid="43"/>
                                            </p:tgtEl>
                                            <p:attrNameLst>
                                              <p:attrName>ppt_w</p:attrName>
                                            </p:attrNameLst>
                                          </p:cBhvr>
                                          <p:tavLst>
                                            <p:tav tm="0">
                                              <p:val>
                                                <p:fltVal val="0"/>
                                              </p:val>
                                            </p:tav>
                                            <p:tav tm="100000">
                                              <p:val>
                                                <p:strVal val="#ppt_w"/>
                                              </p:val>
                                            </p:tav>
                                          </p:tavLst>
                                        </p:anim>
                                        <p:anim calcmode="lin" valueType="num">
                                          <p:cBhvr>
                                            <p:cTn id="64" dur="500" fill="hold"/>
                                            <p:tgtEl>
                                              <p:spTgt spid="43"/>
                                            </p:tgtEl>
                                            <p:attrNameLst>
                                              <p:attrName>ppt_h</p:attrName>
                                            </p:attrNameLst>
                                          </p:cBhvr>
                                          <p:tavLst>
                                            <p:tav tm="0">
                                              <p:val>
                                                <p:fltVal val="0"/>
                                              </p:val>
                                            </p:tav>
                                            <p:tav tm="100000">
                                              <p:val>
                                                <p:strVal val="#ppt_h"/>
                                              </p:val>
                                            </p:tav>
                                          </p:tavLst>
                                        </p:anim>
                                        <p:animEffect transition="in" filter="fade">
                                          <p:cBhvr>
                                            <p:cTn id="65" dur="500"/>
                                            <p:tgtEl>
                                              <p:spTgt spid="43"/>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1" fill="hold" nodeType="clickEffect">
                                      <p:stCondLst>
                                        <p:cond delay="0"/>
                                      </p:stCondLst>
                                      <p:childTnLst>
                                        <p:set>
                                          <p:cBhvr>
                                            <p:cTn id="69" dur="1" fill="hold">
                                              <p:stCondLst>
                                                <p:cond delay="0"/>
                                              </p:stCondLst>
                                            </p:cTn>
                                            <p:tgtEl>
                                              <p:spTgt spid="75"/>
                                            </p:tgtEl>
                                            <p:attrNameLst>
                                              <p:attrName>style.visibility</p:attrName>
                                            </p:attrNameLst>
                                          </p:cBhvr>
                                          <p:to>
                                            <p:strVal val="visible"/>
                                          </p:to>
                                        </p:set>
                                        <p:animEffect transition="in" filter="wipe(up)">
                                          <p:cBhvr>
                                            <p:cTn id="70" dur="500"/>
                                            <p:tgtEl>
                                              <p:spTgt spid="75"/>
                                            </p:tgtEl>
                                          </p:cBhvr>
                                        </p:animEffect>
                                      </p:childTnLst>
                                      <p:subTnLst>
                                        <p:audio>
                                          <p:cMediaNode>
                                            <p:cTn display="0" masterRel="sameClick">
                                              <p:stCondLst>
                                                <p:cond evt="begin" delay="0">
                                                  <p:tn val="68"/>
                                                </p:cond>
                                              </p:stCondLst>
                                              <p:endCondLst>
                                                <p:cond evt="onStopAudio" delay="0">
                                                  <p:tgtEl>
                                                    <p:sldTgt/>
                                                  </p:tgtEl>
                                                </p:cond>
                                              </p:endCondLst>
                                            </p:cTn>
                                            <p:tgtEl>
                                              <p:sndTgt r:embed="rId3" name="Trò-chơi-ting.wav"/>
                                            </p:tgtEl>
                                          </p:cMediaNode>
                                        </p:audio>
                                      </p:subTnLst>
                                    </p:cTn>
                                  </p:par>
                                </p:childTnLst>
                              </p:cTn>
                            </p:par>
                            <p:par>
                              <p:cTn id="71" fill="hold">
                                <p:stCondLst>
                                  <p:cond delay="500"/>
                                </p:stCondLst>
                                <p:childTnLst>
                                  <p:par>
                                    <p:cTn id="72" presetID="53" presetClass="entr" presetSubtype="16" fill="hold" nodeType="afterEffect">
                                      <p:stCondLst>
                                        <p:cond delay="0"/>
                                      </p:stCondLst>
                                      <p:childTnLst>
                                        <p:set>
                                          <p:cBhvr>
                                            <p:cTn id="73" dur="1" fill="hold">
                                              <p:stCondLst>
                                                <p:cond delay="0"/>
                                              </p:stCondLst>
                                            </p:cTn>
                                            <p:tgtEl>
                                              <p:spTgt spid="82"/>
                                            </p:tgtEl>
                                            <p:attrNameLst>
                                              <p:attrName>style.visibility</p:attrName>
                                            </p:attrNameLst>
                                          </p:cBhvr>
                                          <p:to>
                                            <p:strVal val="visible"/>
                                          </p:to>
                                        </p:set>
                                        <p:anim calcmode="lin" valueType="num">
                                          <p:cBhvr>
                                            <p:cTn id="74" dur="500" fill="hold"/>
                                            <p:tgtEl>
                                              <p:spTgt spid="82"/>
                                            </p:tgtEl>
                                            <p:attrNameLst>
                                              <p:attrName>ppt_w</p:attrName>
                                            </p:attrNameLst>
                                          </p:cBhvr>
                                          <p:tavLst>
                                            <p:tav tm="0">
                                              <p:val>
                                                <p:fltVal val="0"/>
                                              </p:val>
                                            </p:tav>
                                            <p:tav tm="100000">
                                              <p:val>
                                                <p:strVal val="#ppt_w"/>
                                              </p:val>
                                            </p:tav>
                                          </p:tavLst>
                                        </p:anim>
                                        <p:anim calcmode="lin" valueType="num">
                                          <p:cBhvr>
                                            <p:cTn id="75" dur="500" fill="hold"/>
                                            <p:tgtEl>
                                              <p:spTgt spid="82"/>
                                            </p:tgtEl>
                                            <p:attrNameLst>
                                              <p:attrName>ppt_h</p:attrName>
                                            </p:attrNameLst>
                                          </p:cBhvr>
                                          <p:tavLst>
                                            <p:tav tm="0">
                                              <p:val>
                                                <p:fltVal val="0"/>
                                              </p:val>
                                            </p:tav>
                                            <p:tav tm="100000">
                                              <p:val>
                                                <p:strVal val="#ppt_h"/>
                                              </p:val>
                                            </p:tav>
                                          </p:tavLst>
                                        </p:anim>
                                        <p:animEffect transition="in" filter="fade">
                                          <p:cBhvr>
                                            <p:cTn id="76" dur="500"/>
                                            <p:tgtEl>
                                              <p:spTgt spid="82"/>
                                            </p:tgtEl>
                                          </p:cBhvr>
                                        </p:animEffect>
                                      </p:childTnLst>
                                    </p:cTn>
                                  </p:par>
                                  <p:par>
                                    <p:cTn id="77" presetID="2" presetClass="entr" presetSubtype="4" fill="hold" nodeType="withEffect" p14:presetBounceEnd="40000">
                                      <p:stCondLst>
                                        <p:cond delay="0"/>
                                      </p:stCondLst>
                                      <p:childTnLst>
                                        <p:set>
                                          <p:cBhvr>
                                            <p:cTn id="78" dur="1" fill="hold">
                                              <p:stCondLst>
                                                <p:cond delay="0"/>
                                              </p:stCondLst>
                                            </p:cTn>
                                            <p:tgtEl>
                                              <p:spTgt spid="86"/>
                                            </p:tgtEl>
                                            <p:attrNameLst>
                                              <p:attrName>style.visibility</p:attrName>
                                            </p:attrNameLst>
                                          </p:cBhvr>
                                          <p:to>
                                            <p:strVal val="visible"/>
                                          </p:to>
                                        </p:set>
                                        <p:anim calcmode="lin" valueType="num" p14:bounceEnd="40000">
                                          <p:cBhvr additive="base">
                                            <p:cTn id="79" dur="750" fill="hold"/>
                                            <p:tgtEl>
                                              <p:spTgt spid="86"/>
                                            </p:tgtEl>
                                            <p:attrNameLst>
                                              <p:attrName>ppt_x</p:attrName>
                                            </p:attrNameLst>
                                          </p:cBhvr>
                                          <p:tavLst>
                                            <p:tav tm="0">
                                              <p:val>
                                                <p:strVal val="#ppt_x"/>
                                              </p:val>
                                            </p:tav>
                                            <p:tav tm="100000">
                                              <p:val>
                                                <p:strVal val="#ppt_x"/>
                                              </p:val>
                                            </p:tav>
                                          </p:tavLst>
                                        </p:anim>
                                        <p:anim calcmode="lin" valueType="num" p14:bounceEnd="40000">
                                          <p:cBhvr additive="base">
                                            <p:cTn id="80" dur="750" fill="hold"/>
                                            <p:tgtEl>
                                              <p:spTgt spid="8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P spid="20" grpId="0" animBg="1"/>
          <p:bldP spid="31" grpId="0" animBg="1"/>
          <p:bldP spid="4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750" fill="hold"/>
                                            <p:tgtEl>
                                              <p:spTgt spid="14"/>
                                            </p:tgtEl>
                                            <p:attrNameLst>
                                              <p:attrName>ppt_w</p:attrName>
                                            </p:attrNameLst>
                                          </p:cBhvr>
                                          <p:tavLst>
                                            <p:tav tm="0">
                                              <p:val>
                                                <p:fltVal val="0"/>
                                              </p:val>
                                            </p:tav>
                                            <p:tav tm="100000">
                                              <p:val>
                                                <p:strVal val="#ppt_w"/>
                                              </p:val>
                                            </p:tav>
                                          </p:tavLst>
                                        </p:anim>
                                        <p:anim calcmode="lin" valueType="num">
                                          <p:cBhvr>
                                            <p:cTn id="15" dur="750" fill="hold"/>
                                            <p:tgtEl>
                                              <p:spTgt spid="14"/>
                                            </p:tgtEl>
                                            <p:attrNameLst>
                                              <p:attrName>ppt_h</p:attrName>
                                            </p:attrNameLst>
                                          </p:cBhvr>
                                          <p:tavLst>
                                            <p:tav tm="0">
                                              <p:val>
                                                <p:fltVal val="0"/>
                                              </p:val>
                                            </p:tav>
                                            <p:tav tm="100000">
                                              <p:val>
                                                <p:strVal val="#ppt_h"/>
                                              </p:val>
                                            </p:tav>
                                          </p:tavLst>
                                        </p:anim>
                                        <p:anim calcmode="lin" valueType="num">
                                          <p:cBhvr>
                                            <p:cTn id="16" dur="750" fill="hold"/>
                                            <p:tgtEl>
                                              <p:spTgt spid="14"/>
                                            </p:tgtEl>
                                            <p:attrNameLst>
                                              <p:attrName>style.rotation</p:attrName>
                                            </p:attrNameLst>
                                          </p:cBhvr>
                                          <p:tavLst>
                                            <p:tav tm="0">
                                              <p:val>
                                                <p:fltVal val="90"/>
                                              </p:val>
                                            </p:tav>
                                            <p:tav tm="100000">
                                              <p:val>
                                                <p:fltVal val="0"/>
                                              </p:val>
                                            </p:tav>
                                          </p:tavLst>
                                        </p:anim>
                                        <p:animEffect transition="in" filter="fade">
                                          <p:cBhvr>
                                            <p:cTn id="17" dur="750"/>
                                            <p:tgtEl>
                                              <p:spTgt spid="14"/>
                                            </p:tgtEl>
                                          </p:cBhvr>
                                        </p:animEffect>
                                      </p:childTnLst>
                                      <p:subTnLst>
                                        <p:audio>
                                          <p:cMediaNode>
                                            <p:cTn display="0" masterRel="sameClick">
                                              <p:stCondLst>
                                                <p:cond evt="begin" delay="0">
                                                  <p:tn val="12"/>
                                                </p:cond>
                                              </p:stCondLst>
                                              <p:endCondLst>
                                                <p:cond evt="onStopAudio" delay="0">
                                                  <p:tgtEl>
                                                    <p:sldTgt/>
                                                  </p:tgtEl>
                                                </p:cond>
                                              </p:endCondLst>
                                            </p:cTn>
                                            <p:tgtEl>
                                              <p:sndTgt r:embed="rId9" name="chimes.wav"/>
                                            </p:tgtEl>
                                          </p:cMediaNode>
                                        </p:audio>
                                      </p:subTnLst>
                                    </p:cTn>
                                  </p:par>
                                </p:childTnLst>
                              </p:cTn>
                            </p:par>
                            <p:par>
                              <p:cTn id="18" fill="hold">
                                <p:stCondLst>
                                  <p:cond delay="750"/>
                                </p:stCondLst>
                                <p:childTnLst>
                                  <p:par>
                                    <p:cTn id="19" presetID="22" presetClass="entr" presetSubtype="1" fill="hold" grpId="0"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up)">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down)">
                                          <p:cBhvr>
                                            <p:cTn id="26" dur="500"/>
                                            <p:tgtEl>
                                              <p:spTgt spid="18"/>
                                            </p:tgtEl>
                                          </p:cBhvr>
                                        </p:animEffect>
                                      </p:childTnLst>
                                      <p:subTnLst>
                                        <p:audio>
                                          <p:cMediaNode>
                                            <p:cTn display="0" masterRel="sameClick">
                                              <p:stCondLst>
                                                <p:cond evt="begin" delay="0">
                                                  <p:tn val="24"/>
                                                </p:cond>
                                              </p:stCondLst>
                                              <p:endCondLst>
                                                <p:cond evt="onStopAudio" delay="0">
                                                  <p:tgtEl>
                                                    <p:sldTgt/>
                                                  </p:tgtEl>
                                                </p:cond>
                                              </p:endCondLst>
                                            </p:cTn>
                                            <p:tgtEl>
                                              <p:sndTgt r:embed="rId10" name="Trò-chơi-ting.wav"/>
                                            </p:tgtEl>
                                          </p:cMediaNode>
                                        </p:audio>
                                      </p:subTnLst>
                                    </p:cTn>
                                  </p:par>
                                </p:childTnLst>
                              </p:cTn>
                            </p:par>
                            <p:par>
                              <p:cTn id="27" fill="hold">
                                <p:stCondLst>
                                  <p:cond delay="500"/>
                                </p:stCondLst>
                                <p:childTnLst>
                                  <p:par>
                                    <p:cTn id="28" presetID="53" presetClass="entr" presetSubtype="16" fill="hold" grpId="0" nodeType="after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p:cTn id="30" dur="500" fill="hold"/>
                                            <p:tgtEl>
                                              <p:spTgt spid="20"/>
                                            </p:tgtEl>
                                            <p:attrNameLst>
                                              <p:attrName>ppt_w</p:attrName>
                                            </p:attrNameLst>
                                          </p:cBhvr>
                                          <p:tavLst>
                                            <p:tav tm="0">
                                              <p:val>
                                                <p:fltVal val="0"/>
                                              </p:val>
                                            </p:tav>
                                            <p:tav tm="100000">
                                              <p:val>
                                                <p:strVal val="#ppt_w"/>
                                              </p:val>
                                            </p:tav>
                                          </p:tavLst>
                                        </p:anim>
                                        <p:anim calcmode="lin" valueType="num">
                                          <p:cBhvr>
                                            <p:cTn id="31" dur="500" fill="hold"/>
                                            <p:tgtEl>
                                              <p:spTgt spid="20"/>
                                            </p:tgtEl>
                                            <p:attrNameLst>
                                              <p:attrName>ppt_h</p:attrName>
                                            </p:attrNameLst>
                                          </p:cBhvr>
                                          <p:tavLst>
                                            <p:tav tm="0">
                                              <p:val>
                                                <p:fltVal val="0"/>
                                              </p:val>
                                            </p:tav>
                                            <p:tav tm="100000">
                                              <p:val>
                                                <p:strVal val="#ppt_h"/>
                                              </p:val>
                                            </p:tav>
                                          </p:tavLst>
                                        </p:anim>
                                        <p:animEffect transition="in" filter="fade">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down)">
                                          <p:cBhvr>
                                            <p:cTn id="37" dur="500"/>
                                            <p:tgtEl>
                                              <p:spTgt spid="21"/>
                                            </p:tgtEl>
                                          </p:cBhvr>
                                        </p:animEffect>
                                      </p:childTnLst>
                                      <p:subTnLst>
                                        <p:audio>
                                          <p:cMediaNode>
                                            <p:cTn display="0" masterRel="sameClick">
                                              <p:stCondLst>
                                                <p:cond evt="begin" delay="0">
                                                  <p:tn val="35"/>
                                                </p:cond>
                                              </p:stCondLst>
                                              <p:endCondLst>
                                                <p:cond evt="onStopAudio" delay="0">
                                                  <p:tgtEl>
                                                    <p:sldTgt/>
                                                  </p:tgtEl>
                                                </p:cond>
                                              </p:endCondLst>
                                            </p:cTn>
                                            <p:tgtEl>
                                              <p:sndTgt r:embed="rId10" name="Trò-chơi-ting.wav"/>
                                            </p:tgtEl>
                                          </p:cMediaNode>
                                        </p:audio>
                                      </p:subTnLst>
                                    </p:cTn>
                                  </p:par>
                                </p:childTnLst>
                              </p:cTn>
                            </p:par>
                            <p:par>
                              <p:cTn id="38" fill="hold">
                                <p:stCondLst>
                                  <p:cond delay="500"/>
                                </p:stCondLst>
                                <p:childTnLst>
                                  <p:par>
                                    <p:cTn id="39" presetID="53" presetClass="entr" presetSubtype="16" fill="hold" nodeType="afterEffect">
                                      <p:stCondLst>
                                        <p:cond delay="0"/>
                                      </p:stCondLst>
                                      <p:childTnLst>
                                        <p:set>
                                          <p:cBhvr>
                                            <p:cTn id="40" dur="1" fill="hold">
                                              <p:stCondLst>
                                                <p:cond delay="0"/>
                                              </p:stCondLst>
                                            </p:cTn>
                                            <p:tgtEl>
                                              <p:spTgt spid="72"/>
                                            </p:tgtEl>
                                            <p:attrNameLst>
                                              <p:attrName>style.visibility</p:attrName>
                                            </p:attrNameLst>
                                          </p:cBhvr>
                                          <p:to>
                                            <p:strVal val="visible"/>
                                          </p:to>
                                        </p:set>
                                        <p:anim calcmode="lin" valueType="num">
                                          <p:cBhvr>
                                            <p:cTn id="41" dur="500" fill="hold"/>
                                            <p:tgtEl>
                                              <p:spTgt spid="72"/>
                                            </p:tgtEl>
                                            <p:attrNameLst>
                                              <p:attrName>ppt_w</p:attrName>
                                            </p:attrNameLst>
                                          </p:cBhvr>
                                          <p:tavLst>
                                            <p:tav tm="0">
                                              <p:val>
                                                <p:fltVal val="0"/>
                                              </p:val>
                                            </p:tav>
                                            <p:tav tm="100000">
                                              <p:val>
                                                <p:strVal val="#ppt_w"/>
                                              </p:val>
                                            </p:tav>
                                          </p:tavLst>
                                        </p:anim>
                                        <p:anim calcmode="lin" valueType="num">
                                          <p:cBhvr>
                                            <p:cTn id="42" dur="500" fill="hold"/>
                                            <p:tgtEl>
                                              <p:spTgt spid="72"/>
                                            </p:tgtEl>
                                            <p:attrNameLst>
                                              <p:attrName>ppt_h</p:attrName>
                                            </p:attrNameLst>
                                          </p:cBhvr>
                                          <p:tavLst>
                                            <p:tav tm="0">
                                              <p:val>
                                                <p:fltVal val="0"/>
                                              </p:val>
                                            </p:tav>
                                            <p:tav tm="100000">
                                              <p:val>
                                                <p:strVal val="#ppt_h"/>
                                              </p:val>
                                            </p:tav>
                                          </p:tavLst>
                                        </p:anim>
                                        <p:animEffect transition="in" filter="fade">
                                          <p:cBhvr>
                                            <p:cTn id="43" dur="500"/>
                                            <p:tgtEl>
                                              <p:spTgt spid="72"/>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wipe(up)">
                                          <p:cBhvr>
                                            <p:cTn id="48" dur="500"/>
                                            <p:tgtEl>
                                              <p:spTgt spid="27"/>
                                            </p:tgtEl>
                                          </p:cBhvr>
                                        </p:animEffect>
                                      </p:childTnLst>
                                      <p:subTnLst>
                                        <p:audio>
                                          <p:cMediaNode>
                                            <p:cTn display="0" masterRel="sameClick">
                                              <p:stCondLst>
                                                <p:cond evt="begin" delay="0">
                                                  <p:tn val="46"/>
                                                </p:cond>
                                              </p:stCondLst>
                                              <p:endCondLst>
                                                <p:cond evt="onStopAudio" delay="0">
                                                  <p:tgtEl>
                                                    <p:sldTgt/>
                                                  </p:tgtEl>
                                                </p:cond>
                                              </p:endCondLst>
                                            </p:cTn>
                                            <p:tgtEl>
                                              <p:sndTgt r:embed="rId10" name="Trò-chơi-ting.wav"/>
                                            </p:tgtEl>
                                          </p:cMediaNode>
                                        </p:audio>
                                      </p:subTnLst>
                                    </p:cTn>
                                  </p:par>
                                </p:childTnLst>
                              </p:cTn>
                            </p:par>
                            <p:par>
                              <p:cTn id="49" fill="hold">
                                <p:stCondLst>
                                  <p:cond delay="500"/>
                                </p:stCondLst>
                                <p:childTnLst>
                                  <p:par>
                                    <p:cTn id="50" presetID="53" presetClass="entr" presetSubtype="16" fill="hold" grpId="0" nodeType="afterEffect">
                                      <p:stCondLst>
                                        <p:cond delay="0"/>
                                      </p:stCondLst>
                                      <p:childTnLst>
                                        <p:set>
                                          <p:cBhvr>
                                            <p:cTn id="51" dur="1" fill="hold">
                                              <p:stCondLst>
                                                <p:cond delay="0"/>
                                              </p:stCondLst>
                                            </p:cTn>
                                            <p:tgtEl>
                                              <p:spTgt spid="31"/>
                                            </p:tgtEl>
                                            <p:attrNameLst>
                                              <p:attrName>style.visibility</p:attrName>
                                            </p:attrNameLst>
                                          </p:cBhvr>
                                          <p:to>
                                            <p:strVal val="visible"/>
                                          </p:to>
                                        </p:set>
                                        <p:anim calcmode="lin" valueType="num">
                                          <p:cBhvr>
                                            <p:cTn id="52" dur="500" fill="hold"/>
                                            <p:tgtEl>
                                              <p:spTgt spid="31"/>
                                            </p:tgtEl>
                                            <p:attrNameLst>
                                              <p:attrName>ppt_w</p:attrName>
                                            </p:attrNameLst>
                                          </p:cBhvr>
                                          <p:tavLst>
                                            <p:tav tm="0">
                                              <p:val>
                                                <p:fltVal val="0"/>
                                              </p:val>
                                            </p:tav>
                                            <p:tav tm="100000">
                                              <p:val>
                                                <p:strVal val="#ppt_w"/>
                                              </p:val>
                                            </p:tav>
                                          </p:tavLst>
                                        </p:anim>
                                        <p:anim calcmode="lin" valueType="num">
                                          <p:cBhvr>
                                            <p:cTn id="53" dur="500" fill="hold"/>
                                            <p:tgtEl>
                                              <p:spTgt spid="31"/>
                                            </p:tgtEl>
                                            <p:attrNameLst>
                                              <p:attrName>ppt_h</p:attrName>
                                            </p:attrNameLst>
                                          </p:cBhvr>
                                          <p:tavLst>
                                            <p:tav tm="0">
                                              <p:val>
                                                <p:fltVal val="0"/>
                                              </p:val>
                                            </p:tav>
                                            <p:tav tm="100000">
                                              <p:val>
                                                <p:strVal val="#ppt_h"/>
                                              </p:val>
                                            </p:tav>
                                          </p:tavLst>
                                        </p:anim>
                                        <p:animEffect transition="in" filter="fade">
                                          <p:cBhvr>
                                            <p:cTn id="54" dur="500"/>
                                            <p:tgtEl>
                                              <p:spTgt spid="31"/>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nodeType="click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wipe(up)">
                                          <p:cBhvr>
                                            <p:cTn id="59" dur="500"/>
                                            <p:tgtEl>
                                              <p:spTgt spid="32"/>
                                            </p:tgtEl>
                                          </p:cBhvr>
                                        </p:animEffect>
                                      </p:childTnLst>
                                      <p:subTnLst>
                                        <p:audio>
                                          <p:cMediaNode>
                                            <p:cTn display="0" masterRel="sameClick">
                                              <p:stCondLst>
                                                <p:cond evt="begin" delay="0">
                                                  <p:tn val="57"/>
                                                </p:cond>
                                              </p:stCondLst>
                                              <p:endCondLst>
                                                <p:cond evt="onStopAudio" delay="0">
                                                  <p:tgtEl>
                                                    <p:sldTgt/>
                                                  </p:tgtEl>
                                                </p:cond>
                                              </p:endCondLst>
                                            </p:cTn>
                                            <p:tgtEl>
                                              <p:sndTgt r:embed="rId10" name="Trò-chơi-ting.wav"/>
                                            </p:tgtEl>
                                          </p:cMediaNode>
                                        </p:audio>
                                      </p:subTnLst>
                                    </p:cTn>
                                  </p:par>
                                </p:childTnLst>
                              </p:cTn>
                            </p:par>
                            <p:par>
                              <p:cTn id="60" fill="hold">
                                <p:stCondLst>
                                  <p:cond delay="500"/>
                                </p:stCondLst>
                                <p:childTnLst>
                                  <p:par>
                                    <p:cTn id="61" presetID="53" presetClass="entr" presetSubtype="16" fill="hold" grpId="0" nodeType="afterEffect">
                                      <p:stCondLst>
                                        <p:cond delay="0"/>
                                      </p:stCondLst>
                                      <p:childTnLst>
                                        <p:set>
                                          <p:cBhvr>
                                            <p:cTn id="62" dur="1" fill="hold">
                                              <p:stCondLst>
                                                <p:cond delay="0"/>
                                              </p:stCondLst>
                                            </p:cTn>
                                            <p:tgtEl>
                                              <p:spTgt spid="43"/>
                                            </p:tgtEl>
                                            <p:attrNameLst>
                                              <p:attrName>style.visibility</p:attrName>
                                            </p:attrNameLst>
                                          </p:cBhvr>
                                          <p:to>
                                            <p:strVal val="visible"/>
                                          </p:to>
                                        </p:set>
                                        <p:anim calcmode="lin" valueType="num">
                                          <p:cBhvr>
                                            <p:cTn id="63" dur="500" fill="hold"/>
                                            <p:tgtEl>
                                              <p:spTgt spid="43"/>
                                            </p:tgtEl>
                                            <p:attrNameLst>
                                              <p:attrName>ppt_w</p:attrName>
                                            </p:attrNameLst>
                                          </p:cBhvr>
                                          <p:tavLst>
                                            <p:tav tm="0">
                                              <p:val>
                                                <p:fltVal val="0"/>
                                              </p:val>
                                            </p:tav>
                                            <p:tav tm="100000">
                                              <p:val>
                                                <p:strVal val="#ppt_w"/>
                                              </p:val>
                                            </p:tav>
                                          </p:tavLst>
                                        </p:anim>
                                        <p:anim calcmode="lin" valueType="num">
                                          <p:cBhvr>
                                            <p:cTn id="64" dur="500" fill="hold"/>
                                            <p:tgtEl>
                                              <p:spTgt spid="43"/>
                                            </p:tgtEl>
                                            <p:attrNameLst>
                                              <p:attrName>ppt_h</p:attrName>
                                            </p:attrNameLst>
                                          </p:cBhvr>
                                          <p:tavLst>
                                            <p:tav tm="0">
                                              <p:val>
                                                <p:fltVal val="0"/>
                                              </p:val>
                                            </p:tav>
                                            <p:tav tm="100000">
                                              <p:val>
                                                <p:strVal val="#ppt_h"/>
                                              </p:val>
                                            </p:tav>
                                          </p:tavLst>
                                        </p:anim>
                                        <p:animEffect transition="in" filter="fade">
                                          <p:cBhvr>
                                            <p:cTn id="65" dur="500"/>
                                            <p:tgtEl>
                                              <p:spTgt spid="43"/>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1" fill="hold" nodeType="clickEffect">
                                      <p:stCondLst>
                                        <p:cond delay="0"/>
                                      </p:stCondLst>
                                      <p:childTnLst>
                                        <p:set>
                                          <p:cBhvr>
                                            <p:cTn id="69" dur="1" fill="hold">
                                              <p:stCondLst>
                                                <p:cond delay="0"/>
                                              </p:stCondLst>
                                            </p:cTn>
                                            <p:tgtEl>
                                              <p:spTgt spid="75"/>
                                            </p:tgtEl>
                                            <p:attrNameLst>
                                              <p:attrName>style.visibility</p:attrName>
                                            </p:attrNameLst>
                                          </p:cBhvr>
                                          <p:to>
                                            <p:strVal val="visible"/>
                                          </p:to>
                                        </p:set>
                                        <p:animEffect transition="in" filter="wipe(up)">
                                          <p:cBhvr>
                                            <p:cTn id="70" dur="500"/>
                                            <p:tgtEl>
                                              <p:spTgt spid="75"/>
                                            </p:tgtEl>
                                          </p:cBhvr>
                                        </p:animEffect>
                                      </p:childTnLst>
                                      <p:subTnLst>
                                        <p:audio>
                                          <p:cMediaNode>
                                            <p:cTn display="0" masterRel="sameClick">
                                              <p:stCondLst>
                                                <p:cond evt="begin" delay="0">
                                                  <p:tn val="68"/>
                                                </p:cond>
                                              </p:stCondLst>
                                              <p:endCondLst>
                                                <p:cond evt="onStopAudio" delay="0">
                                                  <p:tgtEl>
                                                    <p:sldTgt/>
                                                  </p:tgtEl>
                                                </p:cond>
                                              </p:endCondLst>
                                            </p:cTn>
                                            <p:tgtEl>
                                              <p:sndTgt r:embed="rId10" name="Trò-chơi-ting.wav"/>
                                            </p:tgtEl>
                                          </p:cMediaNode>
                                        </p:audio>
                                      </p:subTnLst>
                                    </p:cTn>
                                  </p:par>
                                </p:childTnLst>
                              </p:cTn>
                            </p:par>
                            <p:par>
                              <p:cTn id="71" fill="hold">
                                <p:stCondLst>
                                  <p:cond delay="500"/>
                                </p:stCondLst>
                                <p:childTnLst>
                                  <p:par>
                                    <p:cTn id="72" presetID="53" presetClass="entr" presetSubtype="16" fill="hold" nodeType="afterEffect">
                                      <p:stCondLst>
                                        <p:cond delay="0"/>
                                      </p:stCondLst>
                                      <p:childTnLst>
                                        <p:set>
                                          <p:cBhvr>
                                            <p:cTn id="73" dur="1" fill="hold">
                                              <p:stCondLst>
                                                <p:cond delay="0"/>
                                              </p:stCondLst>
                                            </p:cTn>
                                            <p:tgtEl>
                                              <p:spTgt spid="82"/>
                                            </p:tgtEl>
                                            <p:attrNameLst>
                                              <p:attrName>style.visibility</p:attrName>
                                            </p:attrNameLst>
                                          </p:cBhvr>
                                          <p:to>
                                            <p:strVal val="visible"/>
                                          </p:to>
                                        </p:set>
                                        <p:anim calcmode="lin" valueType="num">
                                          <p:cBhvr>
                                            <p:cTn id="74" dur="500" fill="hold"/>
                                            <p:tgtEl>
                                              <p:spTgt spid="82"/>
                                            </p:tgtEl>
                                            <p:attrNameLst>
                                              <p:attrName>ppt_w</p:attrName>
                                            </p:attrNameLst>
                                          </p:cBhvr>
                                          <p:tavLst>
                                            <p:tav tm="0">
                                              <p:val>
                                                <p:fltVal val="0"/>
                                              </p:val>
                                            </p:tav>
                                            <p:tav tm="100000">
                                              <p:val>
                                                <p:strVal val="#ppt_w"/>
                                              </p:val>
                                            </p:tav>
                                          </p:tavLst>
                                        </p:anim>
                                        <p:anim calcmode="lin" valueType="num">
                                          <p:cBhvr>
                                            <p:cTn id="75" dur="500" fill="hold"/>
                                            <p:tgtEl>
                                              <p:spTgt spid="82"/>
                                            </p:tgtEl>
                                            <p:attrNameLst>
                                              <p:attrName>ppt_h</p:attrName>
                                            </p:attrNameLst>
                                          </p:cBhvr>
                                          <p:tavLst>
                                            <p:tav tm="0">
                                              <p:val>
                                                <p:fltVal val="0"/>
                                              </p:val>
                                            </p:tav>
                                            <p:tav tm="100000">
                                              <p:val>
                                                <p:strVal val="#ppt_h"/>
                                              </p:val>
                                            </p:tav>
                                          </p:tavLst>
                                        </p:anim>
                                        <p:animEffect transition="in" filter="fade">
                                          <p:cBhvr>
                                            <p:cTn id="76" dur="500"/>
                                            <p:tgtEl>
                                              <p:spTgt spid="82"/>
                                            </p:tgtEl>
                                          </p:cBhvr>
                                        </p:animEffect>
                                      </p:childTnLst>
                                    </p:cTn>
                                  </p:par>
                                  <p:par>
                                    <p:cTn id="77" presetID="2" presetClass="entr" presetSubtype="4" fill="hold" nodeType="withEffect">
                                      <p:stCondLst>
                                        <p:cond delay="0"/>
                                      </p:stCondLst>
                                      <p:childTnLst>
                                        <p:set>
                                          <p:cBhvr>
                                            <p:cTn id="78" dur="1" fill="hold">
                                              <p:stCondLst>
                                                <p:cond delay="0"/>
                                              </p:stCondLst>
                                            </p:cTn>
                                            <p:tgtEl>
                                              <p:spTgt spid="86"/>
                                            </p:tgtEl>
                                            <p:attrNameLst>
                                              <p:attrName>style.visibility</p:attrName>
                                            </p:attrNameLst>
                                          </p:cBhvr>
                                          <p:to>
                                            <p:strVal val="visible"/>
                                          </p:to>
                                        </p:set>
                                        <p:anim calcmode="lin" valueType="num">
                                          <p:cBhvr additive="base">
                                            <p:cTn id="79" dur="750" fill="hold"/>
                                            <p:tgtEl>
                                              <p:spTgt spid="86"/>
                                            </p:tgtEl>
                                            <p:attrNameLst>
                                              <p:attrName>ppt_x</p:attrName>
                                            </p:attrNameLst>
                                          </p:cBhvr>
                                          <p:tavLst>
                                            <p:tav tm="0">
                                              <p:val>
                                                <p:strVal val="#ppt_x"/>
                                              </p:val>
                                            </p:tav>
                                            <p:tav tm="100000">
                                              <p:val>
                                                <p:strVal val="#ppt_x"/>
                                              </p:val>
                                            </p:tav>
                                          </p:tavLst>
                                        </p:anim>
                                        <p:anim calcmode="lin" valueType="num">
                                          <p:cBhvr additive="base">
                                            <p:cTn id="80" dur="750" fill="hold"/>
                                            <p:tgtEl>
                                              <p:spTgt spid="8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P spid="20" grpId="0" animBg="1"/>
          <p:bldP spid="31" grpId="0" animBg="1"/>
          <p:bldP spid="43" grpId="0"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 name="Picture 2" descr="A child standing next to a tree&#10;&#10;Description automatically generated with low confidence">
            <a:extLst>
              <a:ext uri="{FF2B5EF4-FFF2-40B4-BE49-F238E27FC236}">
                <a16:creationId xmlns:a16="http://schemas.microsoft.com/office/drawing/2014/main" id="{AFD53AE9-CD51-4400-BA06-73DCAE819C20}"/>
              </a:ext>
            </a:extLst>
          </p:cNvPr>
          <p:cNvPicPr>
            <a:picLocks noChangeAspect="1"/>
          </p:cNvPicPr>
          <p:nvPr/>
        </p:nvPicPr>
        <p:blipFill rotWithShape="1">
          <a:blip r:embed="rId3">
            <a:extLst>
              <a:ext uri="{28A0092B-C50C-407E-A947-70E740481C1C}">
                <a14:useLocalDpi xmlns:a14="http://schemas.microsoft.com/office/drawing/2010/main" val="0"/>
              </a:ext>
            </a:extLst>
          </a:blip>
          <a:srcRect l="1234" b="4907"/>
          <a:stretch/>
        </p:blipFill>
        <p:spPr>
          <a:xfrm>
            <a:off x="-765313" y="-119270"/>
            <a:ext cx="13947913" cy="6977270"/>
          </a:xfrm>
          <a:prstGeom prst="rect">
            <a:avLst/>
          </a:prstGeom>
        </p:spPr>
      </p:pic>
      <p:sp>
        <p:nvSpPr>
          <p:cNvPr id="2" name="TextBox 1">
            <a:extLst>
              <a:ext uri="{FF2B5EF4-FFF2-40B4-BE49-F238E27FC236}">
                <a16:creationId xmlns:a16="http://schemas.microsoft.com/office/drawing/2014/main" id="{47CE269D-F972-4EBD-A8AC-314322216A53}"/>
              </a:ext>
            </a:extLst>
          </p:cNvPr>
          <p:cNvSpPr txBox="1"/>
          <p:nvPr/>
        </p:nvSpPr>
        <p:spPr>
          <a:xfrm>
            <a:off x="3846443" y="1182757"/>
            <a:ext cx="6341166" cy="3970318"/>
          </a:xfrm>
          <a:prstGeom prst="rect">
            <a:avLst/>
          </a:prstGeom>
          <a:noFill/>
        </p:spPr>
        <p:txBody>
          <a:bodyPr wrap="square" rtlCol="0">
            <a:spAutoFit/>
          </a:bodyPr>
          <a:lstStyle/>
          <a:p>
            <a:pPr algn="ctr"/>
            <a:r>
              <a:rPr lang="en-US" sz="2800" b="1" i="0" u="sng" dirty="0" err="1">
                <a:solidFill>
                  <a:srgbClr val="FFFF00"/>
                </a:solidFill>
                <a:effectLst/>
                <a:latin typeface="Arial-Rounded" panose="020B0500000000000000" pitchFamily="34" charset="0"/>
                <a:ea typeface="Arial-Rounded" panose="020B0500000000000000" pitchFamily="34" charset="0"/>
                <a:cs typeface="Arial-Rounded" panose="020B0500000000000000" pitchFamily="34" charset="0"/>
              </a:rPr>
              <a:t>Bài</a:t>
            </a:r>
            <a:r>
              <a:rPr lang="en-US" sz="2800" b="1" i="0" u="sng" dirty="0">
                <a:solidFill>
                  <a:srgbClr val="FFFF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i="0" u="sng" dirty="0" err="1">
                <a:solidFill>
                  <a:srgbClr val="FFFF00"/>
                </a:solidFill>
                <a:effectLst/>
                <a:latin typeface="Arial-Rounded" panose="020B0500000000000000" pitchFamily="34" charset="0"/>
                <a:ea typeface="Arial-Rounded" panose="020B0500000000000000" pitchFamily="34" charset="0"/>
                <a:cs typeface="Arial-Rounded" panose="020B0500000000000000" pitchFamily="34" charset="0"/>
              </a:rPr>
              <a:t>tham</a:t>
            </a:r>
            <a:r>
              <a:rPr lang="en-US" sz="2800" b="1" i="0" u="sng" dirty="0">
                <a:solidFill>
                  <a:srgbClr val="FFFF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i="0" u="sng" dirty="0" err="1">
                <a:solidFill>
                  <a:srgbClr val="FFFF00"/>
                </a:solidFill>
                <a:effectLst/>
                <a:latin typeface="Arial-Rounded" panose="020B0500000000000000" pitchFamily="34" charset="0"/>
                <a:ea typeface="Arial-Rounded" panose="020B0500000000000000" pitchFamily="34" charset="0"/>
                <a:cs typeface="Arial-Rounded" panose="020B0500000000000000" pitchFamily="34" charset="0"/>
              </a:rPr>
              <a:t>khảo</a:t>
            </a:r>
            <a:endParaRPr lang="en-US" sz="2800" b="1" i="0" u="sng" dirty="0">
              <a:solidFill>
                <a:srgbClr val="FFFF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just"/>
            <a:r>
              <a:rPr lang="vi-VN" sz="28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Dịp nghỉ hè vừa rồi em được tham gia rất nhiều hoạt động khác nhau như: học bơi, sinh hoạt hè, đá bóng. Trong đó, điều đáng nhớ nhất là em cùng các bạn đã giành được chức vô địch trong giải đá bóng của huyện. Sau bao nhiêu ngày tập luyện thì chúng em cũng đạt được thành quả xứng đáng.</a:t>
            </a:r>
            <a:endParaRPr lang="en-US" sz="2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5399554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圆角矩形 2"/>
          <p:cNvSpPr/>
          <p:nvPr/>
        </p:nvSpPr>
        <p:spPr>
          <a:xfrm>
            <a:off x="1172210" y="1005840"/>
            <a:ext cx="7221220" cy="3797935"/>
          </a:xfrm>
          <a:prstGeom prst="roundRect">
            <a:avLst/>
          </a:prstGeom>
          <a:solidFill>
            <a:schemeClr val="accent4">
              <a:lumMod val="60000"/>
              <a:lumOff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 name="圆角矩形 1"/>
          <p:cNvSpPr/>
          <p:nvPr/>
        </p:nvSpPr>
        <p:spPr>
          <a:xfrm>
            <a:off x="1472799" y="1316209"/>
            <a:ext cx="7221220" cy="3797935"/>
          </a:xfrm>
          <a:prstGeom prst="roundRect">
            <a:avLst/>
          </a:prstGeom>
          <a:solidFill>
            <a:schemeClr val="bg2"/>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6" name="TextBox 5">
            <a:extLst>
              <a:ext uri="{FF2B5EF4-FFF2-40B4-BE49-F238E27FC236}">
                <a16:creationId xmlns:a16="http://schemas.microsoft.com/office/drawing/2014/main" id="{C3EF4E01-C4B9-4F69-8CD1-587AB7A68723}"/>
              </a:ext>
            </a:extLst>
          </p:cNvPr>
          <p:cNvSpPr txBox="1"/>
          <p:nvPr/>
        </p:nvSpPr>
        <p:spPr>
          <a:xfrm>
            <a:off x="2202572" y="2462736"/>
            <a:ext cx="5761673" cy="1664149"/>
          </a:xfrm>
          <a:prstGeom prst="rect">
            <a:avLst/>
          </a:prstGeom>
          <a:noFill/>
        </p:spPr>
        <p:txBody>
          <a:bodyPr wrap="square" rtlCol="0">
            <a:prstTxWarp prst="textWave1">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300" normalizeH="0" baseline="0" noProof="0" dirty="0" err="1">
                <a:ln>
                  <a:noFill/>
                </a:ln>
                <a:solidFill>
                  <a:srgbClr val="FF0C56"/>
                </a:solidFill>
                <a:effectLst>
                  <a:glow rad="152400">
                    <a:srgbClr val="FFFF3F"/>
                  </a:glow>
                  <a:outerShdw blurRad="50800" dist="38100" dir="5400000" algn="t" rotWithShape="0">
                    <a:prstClr val="black">
                      <a:alpha val="40000"/>
                    </a:prstClr>
                  </a:outerShdw>
                </a:effectLst>
                <a:uLnTx/>
                <a:uFillTx/>
                <a:latin typeface="Coiny" panose="02000903060500060000" pitchFamily="2" charset="0"/>
                <a:ea typeface="微软雅黑"/>
              </a:rPr>
              <a:t>Nhà</a:t>
            </a:r>
            <a:r>
              <a:rPr kumimoji="0" lang="en-US" sz="6600" b="0" i="0" u="none" strike="noStrike" kern="1200" cap="none" spc="300" normalizeH="0" noProof="0" dirty="0">
                <a:ln>
                  <a:noFill/>
                </a:ln>
                <a:solidFill>
                  <a:srgbClr val="FF0C56"/>
                </a:solidFill>
                <a:effectLst>
                  <a:glow rad="152400">
                    <a:srgbClr val="FFFF3F"/>
                  </a:glow>
                  <a:outerShdw blurRad="50800" dist="38100" dir="5400000" algn="t" rotWithShape="0">
                    <a:prstClr val="black">
                      <a:alpha val="40000"/>
                    </a:prstClr>
                  </a:outerShdw>
                </a:effectLst>
                <a:uLnTx/>
                <a:uFillTx/>
                <a:latin typeface="Coiny" panose="02000903060500060000" pitchFamily="2" charset="0"/>
                <a:ea typeface="微软雅黑"/>
              </a:rPr>
              <a:t> </a:t>
            </a:r>
            <a:r>
              <a:rPr kumimoji="0" lang="en-US" sz="6600" b="0" i="0" u="none" strike="noStrike" kern="1200" cap="none" spc="300" normalizeH="0" noProof="0" dirty="0" err="1">
                <a:ln>
                  <a:noFill/>
                </a:ln>
                <a:solidFill>
                  <a:srgbClr val="FF0C56"/>
                </a:solidFill>
                <a:effectLst>
                  <a:glow rad="152400">
                    <a:srgbClr val="FFFF3F"/>
                  </a:glow>
                  <a:outerShdw blurRad="50800" dist="38100" dir="5400000" algn="t" rotWithShape="0">
                    <a:prstClr val="black">
                      <a:alpha val="40000"/>
                    </a:prstClr>
                  </a:outerShdw>
                </a:effectLst>
                <a:uLnTx/>
                <a:uFillTx/>
                <a:latin typeface="Coiny" panose="02000903060500060000" pitchFamily="2" charset="0"/>
                <a:ea typeface="微软雅黑"/>
              </a:rPr>
              <a:t>văn</a:t>
            </a:r>
            <a:r>
              <a:rPr kumimoji="0" lang="en-US" sz="6600" b="0" i="0" u="none" strike="noStrike" kern="1200" cap="none" spc="300" normalizeH="0" noProof="0" dirty="0">
                <a:ln>
                  <a:noFill/>
                </a:ln>
                <a:solidFill>
                  <a:srgbClr val="FF0C56"/>
                </a:solidFill>
                <a:effectLst>
                  <a:glow rad="152400">
                    <a:srgbClr val="FFFF3F"/>
                  </a:glow>
                  <a:outerShdw blurRad="50800" dist="38100" dir="5400000" algn="t" rotWithShape="0">
                    <a:prstClr val="black">
                      <a:alpha val="40000"/>
                    </a:prstClr>
                  </a:outerShdw>
                </a:effectLst>
                <a:uLnTx/>
                <a:uFillTx/>
                <a:latin typeface="Coiny" panose="02000903060500060000" pitchFamily="2" charset="0"/>
                <a:ea typeface="微软雅黑"/>
              </a:rPr>
              <a:t> </a:t>
            </a:r>
            <a:r>
              <a:rPr kumimoji="0" lang="en-US" sz="6600" b="0" i="0" u="none" strike="noStrike" kern="1200" cap="none" spc="300" normalizeH="0" noProof="0" dirty="0" err="1">
                <a:ln>
                  <a:noFill/>
                </a:ln>
                <a:solidFill>
                  <a:srgbClr val="FF0C56"/>
                </a:solidFill>
                <a:effectLst>
                  <a:glow rad="152400">
                    <a:srgbClr val="FFFF3F"/>
                  </a:glow>
                  <a:outerShdw blurRad="50800" dist="38100" dir="5400000" algn="t" rotWithShape="0">
                    <a:prstClr val="black">
                      <a:alpha val="40000"/>
                    </a:prstClr>
                  </a:outerShdw>
                </a:effectLst>
                <a:uLnTx/>
                <a:uFillTx/>
                <a:latin typeface="Coiny" panose="02000903060500060000" pitchFamily="2" charset="0"/>
                <a:ea typeface="微软雅黑"/>
              </a:rPr>
              <a:t>nhí</a:t>
            </a:r>
            <a:endParaRPr kumimoji="0" lang="en-US" sz="6600" b="0" i="0" u="none" strike="noStrike" kern="1200" cap="none" spc="300" normalizeH="0" baseline="0" noProof="0" dirty="0">
              <a:ln>
                <a:noFill/>
              </a:ln>
              <a:solidFill>
                <a:srgbClr val="FF0C56"/>
              </a:solidFill>
              <a:effectLst>
                <a:glow rad="152400">
                  <a:srgbClr val="FFFF3F"/>
                </a:glow>
                <a:outerShdw blurRad="50800" dist="38100" dir="5400000" algn="t" rotWithShape="0">
                  <a:prstClr val="black">
                    <a:alpha val="40000"/>
                  </a:prstClr>
                </a:outerShdw>
              </a:effectLst>
              <a:uLnTx/>
              <a:uFillTx/>
              <a:latin typeface="Coiny" panose="02000903060500060000" pitchFamily="2" charset="0"/>
              <a:ea typeface="微软雅黑"/>
            </a:endParaRPr>
          </a:p>
        </p:txBody>
      </p:sp>
      <p:pic>
        <p:nvPicPr>
          <p:cNvPr id="9" name="图片 3">
            <a:extLst>
              <a:ext uri="{FF2B5EF4-FFF2-40B4-BE49-F238E27FC236}">
                <a16:creationId xmlns:a16="http://schemas.microsoft.com/office/drawing/2014/main" id="{BEEB9A76-64AD-430D-9E74-7210DC2AAB36}"/>
              </a:ext>
            </a:extLst>
          </p:cNvPr>
          <p:cNvPicPr>
            <a:picLocks noChangeAspect="1"/>
          </p:cNvPicPr>
          <p:nvPr/>
        </p:nvPicPr>
        <p:blipFill>
          <a:blip r:embed="rId4" cstate="hqprint">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7722904" y="3742544"/>
            <a:ext cx="1942230" cy="1371600"/>
          </a:xfrm>
          <a:prstGeom prst="rect">
            <a:avLst/>
          </a:prstGeom>
        </p:spPr>
      </p:pic>
    </p:spTree>
    <p:extLst>
      <p:ext uri="{BB962C8B-B14F-4D97-AF65-F5344CB8AC3E}">
        <p14:creationId xmlns:p14="http://schemas.microsoft.com/office/powerpoint/2010/main" val="24225095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ppt_w*0.70"/>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animEffect transition="in" filter="fade">
                                      <p:cBhvr>
                                        <p:cTn id="9" dur="500"/>
                                        <p:tgtEl>
                                          <p:spTgt spid="3"/>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strVal val="#ppt_w*0.70"/>
                                          </p:val>
                                        </p:tav>
                                        <p:tav tm="100000">
                                          <p:val>
                                            <p:strVal val="#ppt_w"/>
                                          </p:val>
                                        </p:tav>
                                      </p:tavLst>
                                    </p:anim>
                                    <p:anim calcmode="lin" valueType="num">
                                      <p:cBhvr>
                                        <p:cTn id="13" dur="500" fill="hold"/>
                                        <p:tgtEl>
                                          <p:spTgt spid="2"/>
                                        </p:tgtEl>
                                        <p:attrNameLst>
                                          <p:attrName>ppt_h</p:attrName>
                                        </p:attrNameLst>
                                      </p:cBhvr>
                                      <p:tavLst>
                                        <p:tav tm="0">
                                          <p:val>
                                            <p:strVal val="#ppt_h"/>
                                          </p:val>
                                        </p:tav>
                                        <p:tav tm="100000">
                                          <p:val>
                                            <p:strVal val="#ppt_h"/>
                                          </p:val>
                                        </p:tav>
                                      </p:tavLst>
                                    </p:anim>
                                    <p:animEffect transition="in" filter="fade">
                                      <p:cBhvr>
                                        <p:cTn id="14" dur="500"/>
                                        <p:tgtEl>
                                          <p:spTgt spid="2"/>
                                        </p:tgtEl>
                                      </p:cBhvr>
                                    </p:animEffect>
                                  </p:childTnLst>
                                </p:cTn>
                              </p:par>
                            </p:childTnLst>
                          </p:cTn>
                        </p:par>
                        <p:par>
                          <p:cTn id="15" fill="hold">
                            <p:stCondLst>
                              <p:cond delay="500"/>
                            </p:stCondLst>
                            <p:childTnLst>
                              <p:par>
                                <p:cTn id="16" presetID="16" presetClass="entr" presetSubtype="37" fill="hold" grpId="0" nodeType="afterEffect">
                                  <p:stCondLst>
                                    <p:cond delay="0"/>
                                  </p:stCondLst>
                                  <p:iterate type="lt">
                                    <p:tmPct val="10000"/>
                                  </p:iterate>
                                  <p:childTnLst>
                                    <p:set>
                                      <p:cBhvr>
                                        <p:cTn id="17" dur="1" fill="hold">
                                          <p:stCondLst>
                                            <p:cond delay="0"/>
                                          </p:stCondLst>
                                        </p:cTn>
                                        <p:tgtEl>
                                          <p:spTgt spid="6"/>
                                        </p:tgtEl>
                                        <p:attrNameLst>
                                          <p:attrName>style.visibility</p:attrName>
                                        </p:attrNameLst>
                                      </p:cBhvr>
                                      <p:to>
                                        <p:strVal val="visible"/>
                                      </p:to>
                                    </p:set>
                                    <p:animEffect transition="in" filter="barn(outVertical)">
                                      <p:cBhvr>
                                        <p:cTn id="18" dur="500"/>
                                        <p:tgtEl>
                                          <p:spTgt spid="6"/>
                                        </p:tgtEl>
                                      </p:cBhvr>
                                    </p:animEffect>
                                  </p:childTnLst>
                                </p:cTn>
                              </p:par>
                              <p:par>
                                <p:cTn id="19" presetID="42" presetClass="entr" presetSubtype="0" fill="hold" nodeType="withEffect">
                                  <p:stCondLst>
                                    <p:cond delay="50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anim calcmode="lin" valueType="num">
                                      <p:cBhvr>
                                        <p:cTn id="22" dur="500" fill="hold"/>
                                        <p:tgtEl>
                                          <p:spTgt spid="9"/>
                                        </p:tgtEl>
                                        <p:attrNameLst>
                                          <p:attrName>ppt_x</p:attrName>
                                        </p:attrNameLst>
                                      </p:cBhvr>
                                      <p:tavLst>
                                        <p:tav tm="0">
                                          <p:val>
                                            <p:strVal val="#ppt_x"/>
                                          </p:val>
                                        </p:tav>
                                        <p:tav tm="100000">
                                          <p:val>
                                            <p:strVal val="#ppt_x"/>
                                          </p:val>
                                        </p:tav>
                                      </p:tavLst>
                                    </p:anim>
                                    <p:anim calcmode="lin" valueType="num">
                                      <p:cBhvr>
                                        <p:cTn id="23"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1" name="Picture 10" descr="A screenshot of a video game&#10;&#10;Description automatically generated with medium confidence">
            <a:extLst>
              <a:ext uri="{FF2B5EF4-FFF2-40B4-BE49-F238E27FC236}">
                <a16:creationId xmlns:a16="http://schemas.microsoft.com/office/drawing/2014/main" id="{F4CF01D1-7C92-4837-A6D1-F116F54E85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1" y="365760"/>
            <a:ext cx="6126480" cy="6126480"/>
          </a:xfrm>
          <a:prstGeom prst="rect">
            <a:avLst/>
          </a:prstGeom>
        </p:spPr>
      </p:pic>
      <p:sp>
        <p:nvSpPr>
          <p:cNvPr id="19" name="TextBox 18">
            <a:extLst>
              <a:ext uri="{FF2B5EF4-FFF2-40B4-BE49-F238E27FC236}">
                <a16:creationId xmlns:a16="http://schemas.microsoft.com/office/drawing/2014/main" id="{B306B8B1-338C-4BF4-A240-8F11C483E61B}"/>
              </a:ext>
            </a:extLst>
          </p:cNvPr>
          <p:cNvSpPr txBox="1"/>
          <p:nvPr/>
        </p:nvSpPr>
        <p:spPr>
          <a:xfrm>
            <a:off x="1432956" y="2650453"/>
            <a:ext cx="3199606" cy="2308324"/>
          </a:xfrm>
          <a:prstGeom prst="rect">
            <a:avLst/>
          </a:prstGeom>
          <a:noFill/>
        </p:spPr>
        <p:txBody>
          <a:bodyPr wrap="square">
            <a:spAutoFit/>
          </a:bodyPr>
          <a:lstStyle/>
          <a:p>
            <a:pPr lvl="0" algn="ctr"/>
            <a:r>
              <a:rPr lang="vi-VN" sz="3600" b="1" dirty="0">
                <a:solidFill>
                  <a:srgbClr val="FFFF3F"/>
                </a:solidFill>
                <a:effectLst>
                  <a:glow rad="127000">
                    <a:srgbClr val="FFFFFF">
                      <a:alpha val="30000"/>
                    </a:srgbClr>
                  </a:glow>
                  <a:outerShdw blurRad="38100" dist="38100" dir="2700000" algn="tl">
                    <a:srgbClr val="000000">
                      <a:alpha val="43137"/>
                    </a:srgbClr>
                  </a:outerShdw>
                </a:effectLst>
                <a:latin typeface="Calibri" panose="020F0502020204030204" pitchFamily="34" charset="0"/>
                <a:cs typeface="Calibri" panose="020F0502020204030204" pitchFamily="34" charset="0"/>
              </a:rPr>
              <a:t>Mùa hè năm nay của em có gì khác với mùa hè năm ngoái</a:t>
            </a:r>
            <a:r>
              <a:rPr lang="en-US" sz="3600" b="1" dirty="0">
                <a:solidFill>
                  <a:srgbClr val="FFFF3F"/>
                </a:solidFill>
                <a:effectLst>
                  <a:glow rad="127000">
                    <a:srgbClr val="FFFFFF">
                      <a:alpha val="30000"/>
                    </a:srgbClr>
                  </a:glow>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vi-VN" sz="3600" b="1" dirty="0">
              <a:solidFill>
                <a:srgbClr val="FFFF3F"/>
              </a:solidFill>
              <a:effectLst>
                <a:glow rad="127000">
                  <a:srgbClr val="FFFFFF">
                    <a:alpha val="30000"/>
                  </a:srgbClr>
                </a:glow>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grpSp>
        <p:nvGrpSpPr>
          <p:cNvPr id="20" name="Group 19">
            <a:extLst>
              <a:ext uri="{FF2B5EF4-FFF2-40B4-BE49-F238E27FC236}">
                <a16:creationId xmlns:a16="http://schemas.microsoft.com/office/drawing/2014/main" id="{3A48C6D7-2211-4B22-9F92-29BB4F4EE978}"/>
              </a:ext>
            </a:extLst>
          </p:cNvPr>
          <p:cNvGrpSpPr/>
          <p:nvPr/>
        </p:nvGrpSpPr>
        <p:grpSpPr>
          <a:xfrm>
            <a:off x="5416420" y="1637031"/>
            <a:ext cx="5261006" cy="1395514"/>
            <a:chOff x="6095999" y="2873891"/>
            <a:chExt cx="5261006" cy="1395514"/>
          </a:xfrm>
        </p:grpSpPr>
        <p:sp>
          <p:nvSpPr>
            <p:cNvPr id="44" name="TextBox 43">
              <a:extLst>
                <a:ext uri="{FF2B5EF4-FFF2-40B4-BE49-F238E27FC236}">
                  <a16:creationId xmlns:a16="http://schemas.microsoft.com/office/drawing/2014/main" id="{02313F71-4E6A-4EBC-82DE-90B1F18174E1}"/>
                </a:ext>
              </a:extLst>
            </p:cNvPr>
            <p:cNvSpPr txBox="1"/>
            <p:nvPr/>
          </p:nvSpPr>
          <p:spPr>
            <a:xfrm>
              <a:off x="6416037" y="3192187"/>
              <a:ext cx="4940968" cy="1077218"/>
            </a:xfrm>
            <a:custGeom>
              <a:avLst/>
              <a:gdLst>
                <a:gd name="connsiteX0" fmla="*/ 0 w 4940968"/>
                <a:gd name="connsiteY0" fmla="*/ 0 h 1077218"/>
                <a:gd name="connsiteX1" fmla="*/ 548996 w 4940968"/>
                <a:gd name="connsiteY1" fmla="*/ 0 h 1077218"/>
                <a:gd name="connsiteX2" fmla="*/ 949764 w 4940968"/>
                <a:gd name="connsiteY2" fmla="*/ 0 h 1077218"/>
                <a:gd name="connsiteX3" fmla="*/ 1548170 w 4940968"/>
                <a:gd name="connsiteY3" fmla="*/ 0 h 1077218"/>
                <a:gd name="connsiteX4" fmla="*/ 2047757 w 4940968"/>
                <a:gd name="connsiteY4" fmla="*/ 0 h 1077218"/>
                <a:gd name="connsiteX5" fmla="*/ 2547344 w 4940968"/>
                <a:gd name="connsiteY5" fmla="*/ 0 h 1077218"/>
                <a:gd name="connsiteX6" fmla="*/ 2997521 w 4940968"/>
                <a:gd name="connsiteY6" fmla="*/ 0 h 1077218"/>
                <a:gd name="connsiteX7" fmla="*/ 3546517 w 4940968"/>
                <a:gd name="connsiteY7" fmla="*/ 0 h 1077218"/>
                <a:gd name="connsiteX8" fmla="*/ 4144923 w 4940968"/>
                <a:gd name="connsiteY8" fmla="*/ 0 h 1077218"/>
                <a:gd name="connsiteX9" fmla="*/ 4940968 w 4940968"/>
                <a:gd name="connsiteY9" fmla="*/ 0 h 1077218"/>
                <a:gd name="connsiteX10" fmla="*/ 4940968 w 4940968"/>
                <a:gd name="connsiteY10" fmla="*/ 560153 h 1077218"/>
                <a:gd name="connsiteX11" fmla="*/ 4940968 w 4940968"/>
                <a:gd name="connsiteY11" fmla="*/ 1077218 h 1077218"/>
                <a:gd name="connsiteX12" fmla="*/ 4342562 w 4940968"/>
                <a:gd name="connsiteY12" fmla="*/ 1077218 h 1077218"/>
                <a:gd name="connsiteX13" fmla="*/ 3892385 w 4940968"/>
                <a:gd name="connsiteY13" fmla="*/ 1077218 h 1077218"/>
                <a:gd name="connsiteX14" fmla="*/ 3343388 w 4940968"/>
                <a:gd name="connsiteY14" fmla="*/ 1077218 h 1077218"/>
                <a:gd name="connsiteX15" fmla="*/ 2794392 w 4940968"/>
                <a:gd name="connsiteY15" fmla="*/ 1077218 h 1077218"/>
                <a:gd name="connsiteX16" fmla="*/ 2294805 w 4940968"/>
                <a:gd name="connsiteY16" fmla="*/ 1077218 h 1077218"/>
                <a:gd name="connsiteX17" fmla="*/ 1745809 w 4940968"/>
                <a:gd name="connsiteY17" fmla="*/ 1077218 h 1077218"/>
                <a:gd name="connsiteX18" fmla="*/ 1295632 w 4940968"/>
                <a:gd name="connsiteY18" fmla="*/ 1077218 h 1077218"/>
                <a:gd name="connsiteX19" fmla="*/ 647816 w 4940968"/>
                <a:gd name="connsiteY19" fmla="*/ 1077218 h 1077218"/>
                <a:gd name="connsiteX20" fmla="*/ 0 w 4940968"/>
                <a:gd name="connsiteY20" fmla="*/ 1077218 h 1077218"/>
                <a:gd name="connsiteX21" fmla="*/ 0 w 4940968"/>
                <a:gd name="connsiteY21" fmla="*/ 560153 h 1077218"/>
                <a:gd name="connsiteX22" fmla="*/ 0 w 4940968"/>
                <a:gd name="connsiteY22" fmla="*/ 0 h 1077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40968" h="1077218" fill="none" extrusionOk="0">
                  <a:moveTo>
                    <a:pt x="0" y="0"/>
                  </a:moveTo>
                  <a:cubicBezTo>
                    <a:pt x="255653" y="-65730"/>
                    <a:pt x="352994" y="7226"/>
                    <a:pt x="548996" y="0"/>
                  </a:cubicBezTo>
                  <a:cubicBezTo>
                    <a:pt x="744998" y="-7226"/>
                    <a:pt x="836061" y="31919"/>
                    <a:pt x="949764" y="0"/>
                  </a:cubicBezTo>
                  <a:cubicBezTo>
                    <a:pt x="1063467" y="-31919"/>
                    <a:pt x="1366409" y="44900"/>
                    <a:pt x="1548170" y="0"/>
                  </a:cubicBezTo>
                  <a:cubicBezTo>
                    <a:pt x="1729931" y="-44900"/>
                    <a:pt x="1944929" y="33892"/>
                    <a:pt x="2047757" y="0"/>
                  </a:cubicBezTo>
                  <a:cubicBezTo>
                    <a:pt x="2150585" y="-33892"/>
                    <a:pt x="2347347" y="54844"/>
                    <a:pt x="2547344" y="0"/>
                  </a:cubicBezTo>
                  <a:cubicBezTo>
                    <a:pt x="2747341" y="-54844"/>
                    <a:pt x="2871563" y="17409"/>
                    <a:pt x="2997521" y="0"/>
                  </a:cubicBezTo>
                  <a:cubicBezTo>
                    <a:pt x="3123479" y="-17409"/>
                    <a:pt x="3322806" y="55449"/>
                    <a:pt x="3546517" y="0"/>
                  </a:cubicBezTo>
                  <a:cubicBezTo>
                    <a:pt x="3770228" y="-55449"/>
                    <a:pt x="3860033" y="43635"/>
                    <a:pt x="4144923" y="0"/>
                  </a:cubicBezTo>
                  <a:cubicBezTo>
                    <a:pt x="4429813" y="-43635"/>
                    <a:pt x="4586145" y="1446"/>
                    <a:pt x="4940968" y="0"/>
                  </a:cubicBezTo>
                  <a:cubicBezTo>
                    <a:pt x="4995218" y="241720"/>
                    <a:pt x="4901977" y="337975"/>
                    <a:pt x="4940968" y="560153"/>
                  </a:cubicBezTo>
                  <a:cubicBezTo>
                    <a:pt x="4979959" y="782331"/>
                    <a:pt x="4905616" y="916474"/>
                    <a:pt x="4940968" y="1077218"/>
                  </a:cubicBezTo>
                  <a:cubicBezTo>
                    <a:pt x="4758433" y="1145976"/>
                    <a:pt x="4542826" y="1076099"/>
                    <a:pt x="4342562" y="1077218"/>
                  </a:cubicBezTo>
                  <a:cubicBezTo>
                    <a:pt x="4142298" y="1078337"/>
                    <a:pt x="4067897" y="1071983"/>
                    <a:pt x="3892385" y="1077218"/>
                  </a:cubicBezTo>
                  <a:cubicBezTo>
                    <a:pt x="3716873" y="1082453"/>
                    <a:pt x="3520567" y="1073861"/>
                    <a:pt x="3343388" y="1077218"/>
                  </a:cubicBezTo>
                  <a:cubicBezTo>
                    <a:pt x="3166209" y="1080575"/>
                    <a:pt x="2999975" y="1058454"/>
                    <a:pt x="2794392" y="1077218"/>
                  </a:cubicBezTo>
                  <a:cubicBezTo>
                    <a:pt x="2588809" y="1095982"/>
                    <a:pt x="2490113" y="1050887"/>
                    <a:pt x="2294805" y="1077218"/>
                  </a:cubicBezTo>
                  <a:cubicBezTo>
                    <a:pt x="2099497" y="1103549"/>
                    <a:pt x="1866639" y="1074694"/>
                    <a:pt x="1745809" y="1077218"/>
                  </a:cubicBezTo>
                  <a:cubicBezTo>
                    <a:pt x="1624979" y="1079742"/>
                    <a:pt x="1419727" y="1027251"/>
                    <a:pt x="1295632" y="1077218"/>
                  </a:cubicBezTo>
                  <a:cubicBezTo>
                    <a:pt x="1171537" y="1127185"/>
                    <a:pt x="800628" y="1050063"/>
                    <a:pt x="647816" y="1077218"/>
                  </a:cubicBezTo>
                  <a:cubicBezTo>
                    <a:pt x="495004" y="1104373"/>
                    <a:pt x="309404" y="1063025"/>
                    <a:pt x="0" y="1077218"/>
                  </a:cubicBezTo>
                  <a:cubicBezTo>
                    <a:pt x="-20634" y="882309"/>
                    <a:pt x="33031" y="684544"/>
                    <a:pt x="0" y="560153"/>
                  </a:cubicBezTo>
                  <a:cubicBezTo>
                    <a:pt x="-33031" y="435762"/>
                    <a:pt x="40660" y="195193"/>
                    <a:pt x="0" y="0"/>
                  </a:cubicBezTo>
                  <a:close/>
                </a:path>
                <a:path w="4940968" h="1077218" stroke="0" extrusionOk="0">
                  <a:moveTo>
                    <a:pt x="0" y="0"/>
                  </a:moveTo>
                  <a:cubicBezTo>
                    <a:pt x="156238" y="-41304"/>
                    <a:pt x="351099" y="9342"/>
                    <a:pt x="450177" y="0"/>
                  </a:cubicBezTo>
                  <a:cubicBezTo>
                    <a:pt x="549255" y="-9342"/>
                    <a:pt x="908575" y="23768"/>
                    <a:pt x="1097993" y="0"/>
                  </a:cubicBezTo>
                  <a:cubicBezTo>
                    <a:pt x="1287411" y="-23768"/>
                    <a:pt x="1424799" y="48007"/>
                    <a:pt x="1646989" y="0"/>
                  </a:cubicBezTo>
                  <a:cubicBezTo>
                    <a:pt x="1869179" y="-48007"/>
                    <a:pt x="1935045" y="38642"/>
                    <a:pt x="2146576" y="0"/>
                  </a:cubicBezTo>
                  <a:cubicBezTo>
                    <a:pt x="2358107" y="-38642"/>
                    <a:pt x="2525484" y="14772"/>
                    <a:pt x="2744982" y="0"/>
                  </a:cubicBezTo>
                  <a:cubicBezTo>
                    <a:pt x="2964480" y="-14772"/>
                    <a:pt x="3142876" y="39208"/>
                    <a:pt x="3343388" y="0"/>
                  </a:cubicBezTo>
                  <a:cubicBezTo>
                    <a:pt x="3543900" y="-39208"/>
                    <a:pt x="3738472" y="57387"/>
                    <a:pt x="3892385" y="0"/>
                  </a:cubicBezTo>
                  <a:cubicBezTo>
                    <a:pt x="4046298" y="-57387"/>
                    <a:pt x="4166456" y="29222"/>
                    <a:pt x="4391972" y="0"/>
                  </a:cubicBezTo>
                  <a:cubicBezTo>
                    <a:pt x="4617488" y="-29222"/>
                    <a:pt x="4793756" y="11964"/>
                    <a:pt x="4940968" y="0"/>
                  </a:cubicBezTo>
                  <a:cubicBezTo>
                    <a:pt x="4982202" y="249034"/>
                    <a:pt x="4920581" y="293294"/>
                    <a:pt x="4940968" y="517065"/>
                  </a:cubicBezTo>
                  <a:cubicBezTo>
                    <a:pt x="4961355" y="740836"/>
                    <a:pt x="4910748" y="845675"/>
                    <a:pt x="4940968" y="1077218"/>
                  </a:cubicBezTo>
                  <a:cubicBezTo>
                    <a:pt x="4810994" y="1111170"/>
                    <a:pt x="4544682" y="1040145"/>
                    <a:pt x="4391972" y="1077218"/>
                  </a:cubicBezTo>
                  <a:cubicBezTo>
                    <a:pt x="4239262" y="1114291"/>
                    <a:pt x="3994925" y="1015810"/>
                    <a:pt x="3793565" y="1077218"/>
                  </a:cubicBezTo>
                  <a:cubicBezTo>
                    <a:pt x="3592205" y="1138626"/>
                    <a:pt x="3322980" y="1034701"/>
                    <a:pt x="3145750" y="1077218"/>
                  </a:cubicBezTo>
                  <a:cubicBezTo>
                    <a:pt x="2968520" y="1119735"/>
                    <a:pt x="2813655" y="1049174"/>
                    <a:pt x="2547344" y="1077218"/>
                  </a:cubicBezTo>
                  <a:cubicBezTo>
                    <a:pt x="2281033" y="1105262"/>
                    <a:pt x="2281328" y="1026130"/>
                    <a:pt x="2097166" y="1077218"/>
                  </a:cubicBezTo>
                  <a:cubicBezTo>
                    <a:pt x="1913004" y="1128306"/>
                    <a:pt x="1780780" y="1039941"/>
                    <a:pt x="1646989" y="1077218"/>
                  </a:cubicBezTo>
                  <a:cubicBezTo>
                    <a:pt x="1513198" y="1114495"/>
                    <a:pt x="1274287" y="1008429"/>
                    <a:pt x="1048583" y="1077218"/>
                  </a:cubicBezTo>
                  <a:cubicBezTo>
                    <a:pt x="822879" y="1146007"/>
                    <a:pt x="729162" y="1054318"/>
                    <a:pt x="598406" y="1077218"/>
                  </a:cubicBezTo>
                  <a:cubicBezTo>
                    <a:pt x="467650" y="1100118"/>
                    <a:pt x="240324" y="1068370"/>
                    <a:pt x="0" y="1077218"/>
                  </a:cubicBezTo>
                  <a:cubicBezTo>
                    <a:pt x="-44209" y="908965"/>
                    <a:pt x="4247" y="795567"/>
                    <a:pt x="0" y="560153"/>
                  </a:cubicBezTo>
                  <a:cubicBezTo>
                    <a:pt x="-4247" y="324740"/>
                    <a:pt x="48973" y="160198"/>
                    <a:pt x="0" y="0"/>
                  </a:cubicBezTo>
                  <a:close/>
                </a:path>
              </a:pathLst>
            </a:custGeom>
            <a:solidFill>
              <a:srgbClr val="FFFF66"/>
            </a:solidFill>
            <a:ln w="28575">
              <a:solidFill>
                <a:srgbClr val="FFC000"/>
              </a:solidFill>
              <a:extLst>
                <a:ext uri="{C807C97D-BFC1-408E-A445-0C87EB9F89A2}">
                  <ask:lineSketchStyleProps xmlns="" xmlns:ask="http://schemas.microsoft.com/office/drawing/2018/sketchyshapes" sd="3682326931">
                    <a:prstGeom prst="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Trong</a:t>
              </a:r>
              <a:r>
                <a:rPr kumimoji="0" lang="en-US" sz="32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mỗi</a:t>
              </a:r>
              <a:r>
                <a:rPr kumimoji="0" lang="en-US" sz="32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mùa</a:t>
              </a:r>
              <a:r>
                <a:rPr kumimoji="0" lang="en-US" sz="32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hè</a:t>
              </a:r>
              <a:r>
                <a:rPr kumimoji="0" lang="en-US" sz="32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em</a:t>
              </a:r>
              <a:r>
                <a:rPr kumimoji="0" lang="en-US" sz="32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đã</a:t>
              </a:r>
              <a:r>
                <a:rPr kumimoji="0" lang="en-US" sz="32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làm</a:t>
              </a:r>
              <a:r>
                <a:rPr kumimoji="0" lang="en-US" sz="32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những</a:t>
              </a:r>
              <a:r>
                <a:rPr kumimoji="0" lang="en-US" sz="32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gì</a:t>
              </a:r>
              <a:r>
                <a:rPr kumimoji="0" lang="en-US" sz="32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a:t>
              </a:r>
            </a:p>
          </p:txBody>
        </p:sp>
        <p:pic>
          <p:nvPicPr>
            <p:cNvPr id="1028" name="Picture 4" descr="Stars Glitter Sticker by DP Animation Maker for iOS &amp;amp;amp; Android | GIPHY | Star  gif, Cartoon background, Animation maker">
              <a:extLst>
                <a:ext uri="{FF2B5EF4-FFF2-40B4-BE49-F238E27FC236}">
                  <a16:creationId xmlns:a16="http://schemas.microsoft.com/office/drawing/2014/main" id="{E74A7A1F-5C18-4ADE-B158-C8A321F6EBA6}"/>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6095999" y="2873891"/>
              <a:ext cx="1041485" cy="6400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20">
            <a:extLst>
              <a:ext uri="{FF2B5EF4-FFF2-40B4-BE49-F238E27FC236}">
                <a16:creationId xmlns:a16="http://schemas.microsoft.com/office/drawing/2014/main" id="{55F46CF2-CB41-4C52-BC27-5DD78B93322C}"/>
              </a:ext>
            </a:extLst>
          </p:cNvPr>
          <p:cNvGrpSpPr/>
          <p:nvPr/>
        </p:nvGrpSpPr>
        <p:grpSpPr>
          <a:xfrm>
            <a:off x="5398655" y="3429000"/>
            <a:ext cx="5360389" cy="906640"/>
            <a:chOff x="6095999" y="3631069"/>
            <a:chExt cx="5360389" cy="906640"/>
          </a:xfrm>
        </p:grpSpPr>
        <p:sp>
          <p:nvSpPr>
            <p:cNvPr id="45" name="TextBox 44">
              <a:extLst>
                <a:ext uri="{FF2B5EF4-FFF2-40B4-BE49-F238E27FC236}">
                  <a16:creationId xmlns:a16="http://schemas.microsoft.com/office/drawing/2014/main" id="{53740666-B03F-4735-B595-0759C8D200BB}"/>
                </a:ext>
              </a:extLst>
            </p:cNvPr>
            <p:cNvSpPr txBox="1"/>
            <p:nvPr/>
          </p:nvSpPr>
          <p:spPr>
            <a:xfrm>
              <a:off x="6416037" y="3952934"/>
              <a:ext cx="5040351" cy="584775"/>
            </a:xfrm>
            <a:custGeom>
              <a:avLst/>
              <a:gdLst>
                <a:gd name="connsiteX0" fmla="*/ 0 w 5040351"/>
                <a:gd name="connsiteY0" fmla="*/ 0 h 584775"/>
                <a:gd name="connsiteX1" fmla="*/ 560039 w 5040351"/>
                <a:gd name="connsiteY1" fmla="*/ 0 h 584775"/>
                <a:gd name="connsiteX2" fmla="*/ 1019271 w 5040351"/>
                <a:gd name="connsiteY2" fmla="*/ 0 h 584775"/>
                <a:gd name="connsiteX3" fmla="*/ 1428099 w 5040351"/>
                <a:gd name="connsiteY3" fmla="*/ 0 h 584775"/>
                <a:gd name="connsiteX4" fmla="*/ 1887331 w 5040351"/>
                <a:gd name="connsiteY4" fmla="*/ 0 h 584775"/>
                <a:gd name="connsiteX5" fmla="*/ 2296160 w 5040351"/>
                <a:gd name="connsiteY5" fmla="*/ 0 h 584775"/>
                <a:gd name="connsiteX6" fmla="*/ 2906602 w 5040351"/>
                <a:gd name="connsiteY6" fmla="*/ 0 h 584775"/>
                <a:gd name="connsiteX7" fmla="*/ 3416238 w 5040351"/>
                <a:gd name="connsiteY7" fmla="*/ 0 h 584775"/>
                <a:gd name="connsiteX8" fmla="*/ 3925873 w 5040351"/>
                <a:gd name="connsiteY8" fmla="*/ 0 h 584775"/>
                <a:gd name="connsiteX9" fmla="*/ 4385105 w 5040351"/>
                <a:gd name="connsiteY9" fmla="*/ 0 h 584775"/>
                <a:gd name="connsiteX10" fmla="*/ 5040351 w 5040351"/>
                <a:gd name="connsiteY10" fmla="*/ 0 h 584775"/>
                <a:gd name="connsiteX11" fmla="*/ 5040351 w 5040351"/>
                <a:gd name="connsiteY11" fmla="*/ 584775 h 584775"/>
                <a:gd name="connsiteX12" fmla="*/ 4379505 w 5040351"/>
                <a:gd name="connsiteY12" fmla="*/ 584775 h 584775"/>
                <a:gd name="connsiteX13" fmla="*/ 3819466 w 5040351"/>
                <a:gd name="connsiteY13" fmla="*/ 584775 h 584775"/>
                <a:gd name="connsiteX14" fmla="*/ 3259427 w 5040351"/>
                <a:gd name="connsiteY14" fmla="*/ 584775 h 584775"/>
                <a:gd name="connsiteX15" fmla="*/ 2850599 w 5040351"/>
                <a:gd name="connsiteY15" fmla="*/ 584775 h 584775"/>
                <a:gd name="connsiteX16" fmla="*/ 2391367 w 5040351"/>
                <a:gd name="connsiteY16" fmla="*/ 584775 h 584775"/>
                <a:gd name="connsiteX17" fmla="*/ 1831328 w 5040351"/>
                <a:gd name="connsiteY17" fmla="*/ 584775 h 584775"/>
                <a:gd name="connsiteX18" fmla="*/ 1271289 w 5040351"/>
                <a:gd name="connsiteY18" fmla="*/ 584775 h 584775"/>
                <a:gd name="connsiteX19" fmla="*/ 761653 w 5040351"/>
                <a:gd name="connsiteY19" fmla="*/ 584775 h 584775"/>
                <a:gd name="connsiteX20" fmla="*/ 0 w 5040351"/>
                <a:gd name="connsiteY20" fmla="*/ 584775 h 584775"/>
                <a:gd name="connsiteX21" fmla="*/ 0 w 5040351"/>
                <a:gd name="connsiteY21"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40351" h="584775" fill="none" extrusionOk="0">
                  <a:moveTo>
                    <a:pt x="0" y="0"/>
                  </a:moveTo>
                  <a:cubicBezTo>
                    <a:pt x="278552" y="-17176"/>
                    <a:pt x="343397" y="43077"/>
                    <a:pt x="560039" y="0"/>
                  </a:cubicBezTo>
                  <a:cubicBezTo>
                    <a:pt x="776681" y="-43077"/>
                    <a:pt x="924640" y="42519"/>
                    <a:pt x="1019271" y="0"/>
                  </a:cubicBezTo>
                  <a:cubicBezTo>
                    <a:pt x="1113902" y="-42519"/>
                    <a:pt x="1320068" y="37327"/>
                    <a:pt x="1428099" y="0"/>
                  </a:cubicBezTo>
                  <a:cubicBezTo>
                    <a:pt x="1536130" y="-37327"/>
                    <a:pt x="1762825" y="39651"/>
                    <a:pt x="1887331" y="0"/>
                  </a:cubicBezTo>
                  <a:cubicBezTo>
                    <a:pt x="2011837" y="-39651"/>
                    <a:pt x="2122168" y="14643"/>
                    <a:pt x="2296160" y="0"/>
                  </a:cubicBezTo>
                  <a:cubicBezTo>
                    <a:pt x="2470152" y="-14643"/>
                    <a:pt x="2766456" y="20001"/>
                    <a:pt x="2906602" y="0"/>
                  </a:cubicBezTo>
                  <a:cubicBezTo>
                    <a:pt x="3046748" y="-20001"/>
                    <a:pt x="3194068" y="38210"/>
                    <a:pt x="3416238" y="0"/>
                  </a:cubicBezTo>
                  <a:cubicBezTo>
                    <a:pt x="3638408" y="-38210"/>
                    <a:pt x="3787038" y="42693"/>
                    <a:pt x="3925873" y="0"/>
                  </a:cubicBezTo>
                  <a:cubicBezTo>
                    <a:pt x="4064708" y="-42693"/>
                    <a:pt x="4242946" y="29148"/>
                    <a:pt x="4385105" y="0"/>
                  </a:cubicBezTo>
                  <a:cubicBezTo>
                    <a:pt x="4527264" y="-29148"/>
                    <a:pt x="4866180" y="73161"/>
                    <a:pt x="5040351" y="0"/>
                  </a:cubicBezTo>
                  <a:cubicBezTo>
                    <a:pt x="5090644" y="170845"/>
                    <a:pt x="5030141" y="380187"/>
                    <a:pt x="5040351" y="584775"/>
                  </a:cubicBezTo>
                  <a:cubicBezTo>
                    <a:pt x="4804052" y="645509"/>
                    <a:pt x="4529880" y="563986"/>
                    <a:pt x="4379505" y="584775"/>
                  </a:cubicBezTo>
                  <a:cubicBezTo>
                    <a:pt x="4229130" y="605564"/>
                    <a:pt x="4081592" y="582541"/>
                    <a:pt x="3819466" y="584775"/>
                  </a:cubicBezTo>
                  <a:cubicBezTo>
                    <a:pt x="3557340" y="587009"/>
                    <a:pt x="3474284" y="577469"/>
                    <a:pt x="3259427" y="584775"/>
                  </a:cubicBezTo>
                  <a:cubicBezTo>
                    <a:pt x="3044570" y="592081"/>
                    <a:pt x="2938659" y="580008"/>
                    <a:pt x="2850599" y="584775"/>
                  </a:cubicBezTo>
                  <a:cubicBezTo>
                    <a:pt x="2762539" y="589542"/>
                    <a:pt x="2557457" y="548023"/>
                    <a:pt x="2391367" y="584775"/>
                  </a:cubicBezTo>
                  <a:cubicBezTo>
                    <a:pt x="2225277" y="621527"/>
                    <a:pt x="1964228" y="564254"/>
                    <a:pt x="1831328" y="584775"/>
                  </a:cubicBezTo>
                  <a:cubicBezTo>
                    <a:pt x="1698428" y="605296"/>
                    <a:pt x="1490413" y="534604"/>
                    <a:pt x="1271289" y="584775"/>
                  </a:cubicBezTo>
                  <a:cubicBezTo>
                    <a:pt x="1052165" y="634946"/>
                    <a:pt x="900735" y="574579"/>
                    <a:pt x="761653" y="584775"/>
                  </a:cubicBezTo>
                  <a:cubicBezTo>
                    <a:pt x="622571" y="594971"/>
                    <a:pt x="190926" y="502468"/>
                    <a:pt x="0" y="584775"/>
                  </a:cubicBezTo>
                  <a:cubicBezTo>
                    <a:pt x="-30552" y="341441"/>
                    <a:pt x="39772" y="225455"/>
                    <a:pt x="0" y="0"/>
                  </a:cubicBezTo>
                  <a:close/>
                </a:path>
                <a:path w="5040351" h="584775" stroke="0" extrusionOk="0">
                  <a:moveTo>
                    <a:pt x="0" y="0"/>
                  </a:moveTo>
                  <a:cubicBezTo>
                    <a:pt x="119541" y="-20967"/>
                    <a:pt x="335657" y="12336"/>
                    <a:pt x="459232" y="0"/>
                  </a:cubicBezTo>
                  <a:cubicBezTo>
                    <a:pt x="582807" y="-12336"/>
                    <a:pt x="866331" y="1587"/>
                    <a:pt x="1120078" y="0"/>
                  </a:cubicBezTo>
                  <a:cubicBezTo>
                    <a:pt x="1373825" y="-1587"/>
                    <a:pt x="1450649" y="51903"/>
                    <a:pt x="1680117" y="0"/>
                  </a:cubicBezTo>
                  <a:cubicBezTo>
                    <a:pt x="1909585" y="-51903"/>
                    <a:pt x="2059554" y="25800"/>
                    <a:pt x="2189752" y="0"/>
                  </a:cubicBezTo>
                  <a:cubicBezTo>
                    <a:pt x="2319951" y="-25800"/>
                    <a:pt x="2502773" y="15137"/>
                    <a:pt x="2800195" y="0"/>
                  </a:cubicBezTo>
                  <a:cubicBezTo>
                    <a:pt x="3097617" y="-15137"/>
                    <a:pt x="3188957" y="12063"/>
                    <a:pt x="3410638" y="0"/>
                  </a:cubicBezTo>
                  <a:cubicBezTo>
                    <a:pt x="3632319" y="-12063"/>
                    <a:pt x="3819593" y="20553"/>
                    <a:pt x="3970677" y="0"/>
                  </a:cubicBezTo>
                  <a:cubicBezTo>
                    <a:pt x="4121761" y="-20553"/>
                    <a:pt x="4259309" y="49352"/>
                    <a:pt x="4480312" y="0"/>
                  </a:cubicBezTo>
                  <a:cubicBezTo>
                    <a:pt x="4701315" y="-49352"/>
                    <a:pt x="4793829" y="2584"/>
                    <a:pt x="5040351" y="0"/>
                  </a:cubicBezTo>
                  <a:cubicBezTo>
                    <a:pt x="5047075" y="149957"/>
                    <a:pt x="5037152" y="404798"/>
                    <a:pt x="5040351" y="584775"/>
                  </a:cubicBezTo>
                  <a:cubicBezTo>
                    <a:pt x="4851853" y="614820"/>
                    <a:pt x="4554988" y="576155"/>
                    <a:pt x="4429908" y="584775"/>
                  </a:cubicBezTo>
                  <a:cubicBezTo>
                    <a:pt x="4304828" y="593395"/>
                    <a:pt x="3911196" y="527790"/>
                    <a:pt x="3769062" y="584775"/>
                  </a:cubicBezTo>
                  <a:cubicBezTo>
                    <a:pt x="3626928" y="641760"/>
                    <a:pt x="3438892" y="537808"/>
                    <a:pt x="3158620" y="584775"/>
                  </a:cubicBezTo>
                  <a:cubicBezTo>
                    <a:pt x="2878348" y="631742"/>
                    <a:pt x="2780877" y="570923"/>
                    <a:pt x="2497774" y="584775"/>
                  </a:cubicBezTo>
                  <a:cubicBezTo>
                    <a:pt x="2214671" y="598627"/>
                    <a:pt x="2160820" y="547597"/>
                    <a:pt x="1887331" y="584775"/>
                  </a:cubicBezTo>
                  <a:cubicBezTo>
                    <a:pt x="1613842" y="621953"/>
                    <a:pt x="1583922" y="541763"/>
                    <a:pt x="1428099" y="584775"/>
                  </a:cubicBezTo>
                  <a:cubicBezTo>
                    <a:pt x="1272276" y="627787"/>
                    <a:pt x="1105681" y="565156"/>
                    <a:pt x="968867" y="584775"/>
                  </a:cubicBezTo>
                  <a:cubicBezTo>
                    <a:pt x="832053" y="604394"/>
                    <a:pt x="302145" y="579500"/>
                    <a:pt x="0" y="584775"/>
                  </a:cubicBezTo>
                  <a:cubicBezTo>
                    <a:pt x="-35497" y="334098"/>
                    <a:pt x="35635" y="118191"/>
                    <a:pt x="0" y="0"/>
                  </a:cubicBezTo>
                  <a:close/>
                </a:path>
              </a:pathLst>
            </a:custGeom>
            <a:solidFill>
              <a:srgbClr val="FFFF66"/>
            </a:solidFill>
            <a:ln w="28575">
              <a:solidFill>
                <a:srgbClr val="FFC000"/>
              </a:solidFill>
              <a:extLst>
                <a:ext uri="{C807C97D-BFC1-408E-A445-0C87EB9F89A2}">
                  <ask:lineSketchStyleProps xmlns="" xmlns:ask="http://schemas.microsoft.com/office/drawing/2018/sketchyshapes" sd="3682326931">
                    <a:prstGeom prst="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Em</a:t>
              </a:r>
              <a:r>
                <a:rPr kumimoji="0" lang="en-US" sz="32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thích</a:t>
              </a:r>
              <a:r>
                <a:rPr kumimoji="0" lang="en-US" sz="32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mùa</a:t>
              </a:r>
              <a:r>
                <a:rPr kumimoji="0" lang="en-US" sz="32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hè</a:t>
              </a:r>
              <a:r>
                <a:rPr kumimoji="0" lang="en-US" sz="32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nào</a:t>
              </a:r>
              <a:r>
                <a:rPr kumimoji="0" lang="en-US" sz="32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hơn</a:t>
              </a:r>
              <a:r>
                <a:rPr kumimoji="0" lang="en-US" sz="32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a:t>
              </a:r>
            </a:p>
          </p:txBody>
        </p:sp>
        <p:pic>
          <p:nvPicPr>
            <p:cNvPr id="46" name="Picture 4" descr="Stars Glitter Sticker by DP Animation Maker for iOS &amp;amp;amp; Android | GIPHY | Star  gif, Cartoon background, Animation maker">
              <a:extLst>
                <a:ext uri="{FF2B5EF4-FFF2-40B4-BE49-F238E27FC236}">
                  <a16:creationId xmlns:a16="http://schemas.microsoft.com/office/drawing/2014/main" id="{7CC555D9-DB1D-420E-B561-70F17F0365AA}"/>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6095999" y="3631069"/>
              <a:ext cx="1041485" cy="640080"/>
            </a:xfrm>
            <a:prstGeom prst="rect">
              <a:avLst/>
            </a:prstGeom>
            <a:noFill/>
            <a:extLst>
              <a:ext uri="{909E8E84-426E-40DD-AFC4-6F175D3DCCD1}">
                <a14:hiddenFill xmlns:a14="http://schemas.microsoft.com/office/drawing/2010/main">
                  <a:solidFill>
                    <a:srgbClr val="FFFFFF"/>
                  </a:solidFill>
                </a14:hiddenFill>
              </a:ext>
            </a:extLst>
          </p:spPr>
        </p:pic>
      </p:grpSp>
      <p:pic>
        <p:nvPicPr>
          <p:cNvPr id="17" name="Picture 2" descr="Sunshine Rainbow Cute Su - Free image on Pixabay">
            <a:extLst>
              <a:ext uri="{FF2B5EF4-FFF2-40B4-BE49-F238E27FC236}">
                <a16:creationId xmlns:a16="http://schemas.microsoft.com/office/drawing/2014/main" id="{512BF9EC-2B25-45C7-B8CE-FA6F4B3937D7}"/>
              </a:ext>
            </a:extLst>
          </p:cNvPr>
          <p:cNvPicPr>
            <a:picLocks noChangeAspect="1" noChangeArrowheads="1"/>
          </p:cNvPicPr>
          <p:nvPr/>
        </p:nvPicPr>
        <p:blipFill rotWithShape="1">
          <a:blip r:embed="rId6" cstate="hqprint">
            <a:extLst>
              <a:ext uri="{28A0092B-C50C-407E-A947-70E740481C1C}">
                <a14:useLocalDpi xmlns:a14="http://schemas.microsoft.com/office/drawing/2010/main" val="0"/>
              </a:ext>
            </a:extLst>
          </a:blip>
          <a:srcRect t="18779" b="17361"/>
          <a:stretch/>
        </p:blipFill>
        <p:spPr bwMode="auto">
          <a:xfrm rot="955970">
            <a:off x="9108496" y="-215602"/>
            <a:ext cx="3017520" cy="1927012"/>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50"/>
                                        <p:tgtEl>
                                          <p:spTgt spid="11"/>
                                        </p:tgtEl>
                                      </p:cBhvr>
                                    </p:animEffect>
                                    <p:anim calcmode="lin" valueType="num">
                                      <p:cBhvr>
                                        <p:cTn id="8" dur="750" fill="hold"/>
                                        <p:tgtEl>
                                          <p:spTgt spid="11"/>
                                        </p:tgtEl>
                                        <p:attrNameLst>
                                          <p:attrName>ppt_x</p:attrName>
                                        </p:attrNameLst>
                                      </p:cBhvr>
                                      <p:tavLst>
                                        <p:tav tm="0">
                                          <p:val>
                                            <p:strVal val="#ppt_x"/>
                                          </p:val>
                                        </p:tav>
                                        <p:tav tm="100000">
                                          <p:val>
                                            <p:strVal val="#ppt_x"/>
                                          </p:val>
                                        </p:tav>
                                      </p:tavLst>
                                    </p:anim>
                                    <p:anim calcmode="lin" valueType="num">
                                      <p:cBhvr>
                                        <p:cTn id="9" dur="675" decel="100000" fill="hold"/>
                                        <p:tgtEl>
                                          <p:spTgt spid="11"/>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1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1" presetID="22" presetClass="entr" presetSubtype="8"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left)">
                                      <p:cBhvr>
                                        <p:cTn id="13" dur="750"/>
                                        <p:tgtEl>
                                          <p:spTgt spid="17"/>
                                        </p:tgtEl>
                                      </p:cBhvr>
                                    </p:animEffect>
                                  </p:childTnLst>
                                </p:cTn>
                              </p:par>
                            </p:childTnLst>
                          </p:cTn>
                        </p:par>
                        <p:par>
                          <p:cTn id="14" fill="hold">
                            <p:stCondLst>
                              <p:cond delay="750"/>
                            </p:stCondLst>
                            <p:childTnLst>
                              <p:par>
                                <p:cTn id="15" presetID="22" presetClass="entr" presetSubtype="1" fill="hold" grpId="0"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up)">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anim calcmode="lin" valueType="num">
                                      <p:cBhvr>
                                        <p:cTn id="23" dur="500" fill="hold"/>
                                        <p:tgtEl>
                                          <p:spTgt spid="20"/>
                                        </p:tgtEl>
                                        <p:attrNameLst>
                                          <p:attrName>ppt_x</p:attrName>
                                        </p:attrNameLst>
                                      </p:cBhvr>
                                      <p:tavLst>
                                        <p:tav tm="0">
                                          <p:val>
                                            <p:strVal val="#ppt_x"/>
                                          </p:val>
                                        </p:tav>
                                        <p:tav tm="100000">
                                          <p:val>
                                            <p:strVal val="#ppt_x"/>
                                          </p:val>
                                        </p:tav>
                                      </p:tavLst>
                                    </p:anim>
                                    <p:anim calcmode="lin" valueType="num">
                                      <p:cBhvr>
                                        <p:cTn id="24"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anim calcmode="lin" valueType="num">
                                      <p:cBhvr>
                                        <p:cTn id="30" dur="500" fill="hold"/>
                                        <p:tgtEl>
                                          <p:spTgt spid="21"/>
                                        </p:tgtEl>
                                        <p:attrNameLst>
                                          <p:attrName>ppt_x</p:attrName>
                                        </p:attrNameLst>
                                      </p:cBhvr>
                                      <p:tavLst>
                                        <p:tav tm="0">
                                          <p:val>
                                            <p:strVal val="#ppt_x"/>
                                          </p:val>
                                        </p:tav>
                                        <p:tav tm="100000">
                                          <p:val>
                                            <p:strVal val="#ppt_x"/>
                                          </p:val>
                                        </p:tav>
                                      </p:tavLst>
                                    </p:anim>
                                    <p:anim calcmode="lin" valueType="num">
                                      <p:cBhvr>
                                        <p:cTn id="31"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A743BBC-AAF0-4EA6-AB65-398C15626D7D}"/>
              </a:ext>
            </a:extLst>
          </p:cNvPr>
          <p:cNvSpPr txBox="1"/>
          <p:nvPr/>
        </p:nvSpPr>
        <p:spPr>
          <a:xfrm>
            <a:off x="2800350" y="854822"/>
            <a:ext cx="735329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BE0FAA"/>
                </a:solidFill>
                <a:effectLst>
                  <a:glow rad="228600">
                    <a:srgbClr val="EEA1EB"/>
                  </a:glow>
                  <a:outerShdw blurRad="50800" dist="38100" dir="5400000" algn="t" rotWithShape="0">
                    <a:prstClr val="black">
                      <a:alpha val="40000"/>
                    </a:prstClr>
                  </a:outerShdw>
                </a:effectLst>
                <a:uLnTx/>
                <a:uFillTx/>
                <a:latin typeface="Coiny" panose="02000903060500060000" pitchFamily="2" charset="0"/>
                <a:ea typeface="微软雅黑"/>
              </a:rPr>
              <a:t>CHIA SẺ TRƯỚC LỚP</a:t>
            </a:r>
          </a:p>
        </p:txBody>
      </p:sp>
      <p:pic>
        <p:nvPicPr>
          <p:cNvPr id="4" name="Picture 3" descr="Icon&#10;&#10;Description automatically generated">
            <a:extLst>
              <a:ext uri="{FF2B5EF4-FFF2-40B4-BE49-F238E27FC236}">
                <a16:creationId xmlns:a16="http://schemas.microsoft.com/office/drawing/2014/main" id="{159349B2-BF39-4F4C-9C4D-3C8D2439D4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37800" y="35957"/>
            <a:ext cx="1854200" cy="1828800"/>
          </a:xfrm>
          <a:prstGeom prst="rect">
            <a:avLst/>
          </a:prstGeom>
          <a:effectLst>
            <a:outerShdw blurRad="50800" dist="38100" dir="5400000" algn="t" rotWithShape="0">
              <a:prstClr val="black">
                <a:alpha val="40000"/>
              </a:prstClr>
            </a:outerShdw>
          </a:effectLst>
        </p:spPr>
      </p:pic>
      <p:pic>
        <p:nvPicPr>
          <p:cNvPr id="6" name="Picture 5">
            <a:extLst>
              <a:ext uri="{FF2B5EF4-FFF2-40B4-BE49-F238E27FC236}">
                <a16:creationId xmlns:a16="http://schemas.microsoft.com/office/drawing/2014/main" id="{16C78EED-0B83-4B08-8B0E-14EA401FFF84}"/>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7200"/>
                    </a14:imgEffect>
                  </a14:imgLayer>
                </a14:imgProps>
              </a:ext>
              <a:ext uri="{28A0092B-C50C-407E-A947-70E740481C1C}">
                <a14:useLocalDpi xmlns:a14="http://schemas.microsoft.com/office/drawing/2010/main" val="0"/>
              </a:ext>
            </a:extLst>
          </a:blip>
          <a:stretch>
            <a:fillRect/>
          </a:stretch>
        </p:blipFill>
        <p:spPr>
          <a:xfrm>
            <a:off x="3776110" y="3093062"/>
            <a:ext cx="4639773" cy="3474720"/>
          </a:xfrm>
          <a:prstGeom prst="rect">
            <a:avLst/>
          </a:prstGeom>
          <a:effectLst>
            <a:outerShdw blurRad="50800" dist="38100" dir="5400000" algn="t" rotWithShape="0">
              <a:prstClr val="black">
                <a:alpha val="40000"/>
              </a:prstClr>
            </a:outerShdw>
          </a:effectLst>
        </p:spPr>
      </p:pic>
      <p:grpSp>
        <p:nvGrpSpPr>
          <p:cNvPr id="11" name="Group 10">
            <a:extLst>
              <a:ext uri="{FF2B5EF4-FFF2-40B4-BE49-F238E27FC236}">
                <a16:creationId xmlns:a16="http://schemas.microsoft.com/office/drawing/2014/main" id="{4F7E9FF8-E7D2-4D65-8B79-73030993F605}"/>
              </a:ext>
            </a:extLst>
          </p:cNvPr>
          <p:cNvGrpSpPr/>
          <p:nvPr/>
        </p:nvGrpSpPr>
        <p:grpSpPr>
          <a:xfrm>
            <a:off x="1830929" y="1437382"/>
            <a:ext cx="2994142" cy="1991617"/>
            <a:chOff x="1830929" y="1437382"/>
            <a:chExt cx="2994142" cy="1991617"/>
          </a:xfrm>
        </p:grpSpPr>
        <p:pic>
          <p:nvPicPr>
            <p:cNvPr id="8" name="Picture 7" descr="Background pattern, icon&#10;&#10;Description automatically generated">
              <a:extLst>
                <a:ext uri="{FF2B5EF4-FFF2-40B4-BE49-F238E27FC236}">
                  <a16:creationId xmlns:a16="http://schemas.microsoft.com/office/drawing/2014/main" id="{A5887CD2-9FD0-45E5-9CF7-63994F2198C2}"/>
                </a:ext>
              </a:extLst>
            </p:cNvPr>
            <p:cNvPicPr>
              <a:picLocks noChangeAspect="1"/>
            </p:cNvPicPr>
            <p:nvPr/>
          </p:nvPicPr>
          <p:blipFill rotWithShape="1">
            <a:blip r:embed="rId7">
              <a:extLst>
                <a:ext uri="{28A0092B-C50C-407E-A947-70E740481C1C}">
                  <a14:useLocalDpi xmlns:a14="http://schemas.microsoft.com/office/drawing/2010/main" val="0"/>
                </a:ext>
              </a:extLst>
            </a:blip>
            <a:srcRect l="5446" t="12465" r="50896" b="58493"/>
            <a:stretch/>
          </p:blipFill>
          <p:spPr>
            <a:xfrm>
              <a:off x="1830929" y="1437382"/>
              <a:ext cx="2994142" cy="1991617"/>
            </a:xfrm>
            <a:prstGeom prst="rect">
              <a:avLst/>
            </a:prstGeom>
            <a:effectLst>
              <a:outerShdw blurRad="50800" dist="38100" dir="5400000" algn="t" rotWithShape="0">
                <a:prstClr val="black">
                  <a:alpha val="40000"/>
                </a:prstClr>
              </a:outerShdw>
            </a:effectLst>
          </p:spPr>
        </p:pic>
        <p:sp>
          <p:nvSpPr>
            <p:cNvPr id="10" name="TextBox 9">
              <a:extLst>
                <a:ext uri="{FF2B5EF4-FFF2-40B4-BE49-F238E27FC236}">
                  <a16:creationId xmlns:a16="http://schemas.microsoft.com/office/drawing/2014/main" id="{C907D582-8BA5-4ABA-8941-3608AEF1DD2D}"/>
                </a:ext>
              </a:extLst>
            </p:cNvPr>
            <p:cNvSpPr txBox="1"/>
            <p:nvPr/>
          </p:nvSpPr>
          <p:spPr>
            <a:xfrm>
              <a:off x="2376729" y="2006685"/>
              <a:ext cx="190254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Trình</a:t>
              </a:r>
              <a:r>
                <a:rPr kumimoji="0" lang="en-US" sz="36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bày</a:t>
              </a:r>
              <a:endParaRPr kumimoji="0" lang="en-US" sz="36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endParaRPr>
            </a:p>
          </p:txBody>
        </p:sp>
      </p:grpSp>
      <p:grpSp>
        <p:nvGrpSpPr>
          <p:cNvPr id="15" name="Group 14">
            <a:extLst>
              <a:ext uri="{FF2B5EF4-FFF2-40B4-BE49-F238E27FC236}">
                <a16:creationId xmlns:a16="http://schemas.microsoft.com/office/drawing/2014/main" id="{AEFA1380-E3AA-4C36-94C8-60986858C4D3}"/>
              </a:ext>
            </a:extLst>
          </p:cNvPr>
          <p:cNvGrpSpPr/>
          <p:nvPr/>
        </p:nvGrpSpPr>
        <p:grpSpPr>
          <a:xfrm>
            <a:off x="7374300" y="1437381"/>
            <a:ext cx="2979388" cy="1991617"/>
            <a:chOff x="7374300" y="1437381"/>
            <a:chExt cx="2979388" cy="1991617"/>
          </a:xfrm>
        </p:grpSpPr>
        <p:pic>
          <p:nvPicPr>
            <p:cNvPr id="14" name="Picture 13" descr="Background pattern, icon&#10;&#10;Description automatically generated">
              <a:extLst>
                <a:ext uri="{FF2B5EF4-FFF2-40B4-BE49-F238E27FC236}">
                  <a16:creationId xmlns:a16="http://schemas.microsoft.com/office/drawing/2014/main" id="{9ABD2B7D-BA4D-48DC-845F-3D65D57C493D}"/>
                </a:ext>
              </a:extLst>
            </p:cNvPr>
            <p:cNvPicPr>
              <a:picLocks noChangeAspect="1"/>
            </p:cNvPicPr>
            <p:nvPr/>
          </p:nvPicPr>
          <p:blipFill rotWithShape="1">
            <a:blip r:embed="rId7">
              <a:extLst>
                <a:ext uri="{28A0092B-C50C-407E-A947-70E740481C1C}">
                  <a14:useLocalDpi xmlns:a14="http://schemas.microsoft.com/office/drawing/2010/main" val="0"/>
                </a:ext>
              </a:extLst>
            </a:blip>
            <a:srcRect l="51034" t="12465" r="5523" b="58493"/>
            <a:stretch/>
          </p:blipFill>
          <p:spPr>
            <a:xfrm>
              <a:off x="7374300" y="1437381"/>
              <a:ext cx="2979388" cy="1991617"/>
            </a:xfrm>
            <a:prstGeom prst="rect">
              <a:avLst/>
            </a:prstGeom>
            <a:effectLst>
              <a:outerShdw blurRad="50800" dist="38100" dir="5400000" algn="t" rotWithShape="0">
                <a:prstClr val="black">
                  <a:alpha val="40000"/>
                </a:prstClr>
              </a:outerShdw>
            </a:effectLst>
          </p:spPr>
        </p:pic>
        <p:sp>
          <p:nvSpPr>
            <p:cNvPr id="16" name="TextBox 15">
              <a:extLst>
                <a:ext uri="{FF2B5EF4-FFF2-40B4-BE49-F238E27FC236}">
                  <a16:creationId xmlns:a16="http://schemas.microsoft.com/office/drawing/2014/main" id="{A43BC545-D0BD-4C5A-814A-17EDA1404BDD}"/>
                </a:ext>
              </a:extLst>
            </p:cNvPr>
            <p:cNvSpPr txBox="1"/>
            <p:nvPr/>
          </p:nvSpPr>
          <p:spPr>
            <a:xfrm>
              <a:off x="7912720" y="2006685"/>
              <a:ext cx="190254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Nhận</a:t>
              </a:r>
              <a:r>
                <a:rPr kumimoji="0" lang="en-US" sz="3600" b="0"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xét</a:t>
              </a:r>
              <a:endParaRPr kumimoji="0" lang="en-US" sz="3600" b="0"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endParaRPr>
            </a:p>
          </p:txBody>
        </p:sp>
      </p:grpSp>
      <p:pic>
        <p:nvPicPr>
          <p:cNvPr id="2050" name="Picture 2" descr="Plants Clipart - animated-gif-clipart-flowers-in-planter-pot-05c -  Classroom Clipart">
            <a:extLst>
              <a:ext uri="{FF2B5EF4-FFF2-40B4-BE49-F238E27FC236}">
                <a16:creationId xmlns:a16="http://schemas.microsoft.com/office/drawing/2014/main" id="{D7409B8A-3BEA-4368-9EEB-B97836C3B96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2745" y="3811421"/>
            <a:ext cx="3553365"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 name="Picture 2" descr="Plants Clipart - animated-gif-clipart-flowers-in-planter-pot-05c -  Classroom Clipart">
            <a:extLst>
              <a:ext uri="{FF2B5EF4-FFF2-40B4-BE49-F238E27FC236}">
                <a16:creationId xmlns:a16="http://schemas.microsoft.com/office/drawing/2014/main" id="{60CD31C2-8F75-409D-980F-2023E66217C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8415883" y="3811420"/>
            <a:ext cx="3553365"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5146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750"/>
                                            <p:tgtEl>
                                              <p:spTgt spid="2"/>
                                            </p:tgtEl>
                                          </p:cBhvr>
                                        </p:animEffect>
                                      </p:childTnLst>
                                    </p:cTn>
                                  </p:par>
                                  <p:par>
                                    <p:cTn id="8" presetID="31"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750" fill="hold"/>
                                            <p:tgtEl>
                                              <p:spTgt spid="4"/>
                                            </p:tgtEl>
                                            <p:attrNameLst>
                                              <p:attrName>ppt_w</p:attrName>
                                            </p:attrNameLst>
                                          </p:cBhvr>
                                          <p:tavLst>
                                            <p:tav tm="0">
                                              <p:val>
                                                <p:fltVal val="0"/>
                                              </p:val>
                                            </p:tav>
                                            <p:tav tm="100000">
                                              <p:val>
                                                <p:strVal val="#ppt_w"/>
                                              </p:val>
                                            </p:tav>
                                          </p:tavLst>
                                        </p:anim>
                                        <p:anim calcmode="lin" valueType="num">
                                          <p:cBhvr>
                                            <p:cTn id="11" dur="750" fill="hold"/>
                                            <p:tgtEl>
                                              <p:spTgt spid="4"/>
                                            </p:tgtEl>
                                            <p:attrNameLst>
                                              <p:attrName>ppt_h</p:attrName>
                                            </p:attrNameLst>
                                          </p:cBhvr>
                                          <p:tavLst>
                                            <p:tav tm="0">
                                              <p:val>
                                                <p:fltVal val="0"/>
                                              </p:val>
                                            </p:tav>
                                            <p:tav tm="100000">
                                              <p:val>
                                                <p:strVal val="#ppt_h"/>
                                              </p:val>
                                            </p:tav>
                                          </p:tavLst>
                                        </p:anim>
                                        <p:anim calcmode="lin" valueType="num">
                                          <p:cBhvr>
                                            <p:cTn id="12" dur="750" fill="hold"/>
                                            <p:tgtEl>
                                              <p:spTgt spid="4"/>
                                            </p:tgtEl>
                                            <p:attrNameLst>
                                              <p:attrName>style.rotation</p:attrName>
                                            </p:attrNameLst>
                                          </p:cBhvr>
                                          <p:tavLst>
                                            <p:tav tm="0">
                                              <p:val>
                                                <p:fltVal val="90"/>
                                              </p:val>
                                            </p:tav>
                                            <p:tav tm="100000">
                                              <p:val>
                                                <p:fltVal val="0"/>
                                              </p:val>
                                            </p:tav>
                                          </p:tavLst>
                                        </p:anim>
                                        <p:animEffect transition="in" filter="fade">
                                          <p:cBhvr>
                                            <p:cTn id="13" dur="75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14:presetBounceEnd="40000">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14:bounceEnd="40000">
                                          <p:cBhvr additive="base">
                                            <p:cTn id="18" dur="75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19"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uỷn.wav"/>
                                            </p:tgtEl>
                                          </p:cMediaNode>
                                        </p:audio>
                                      </p:subTnLst>
                                    </p:cTn>
                                  </p:par>
                                  <p:par>
                                    <p:cTn id="20" presetID="42" presetClass="entr" presetSubtype="0" fill="hold" nodeType="with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fade">
                                          <p:cBhvr>
                                            <p:cTn id="22" dur="500"/>
                                            <p:tgtEl>
                                              <p:spTgt spid="2050"/>
                                            </p:tgtEl>
                                          </p:cBhvr>
                                        </p:animEffect>
                                        <p:anim calcmode="lin" valueType="num">
                                          <p:cBhvr>
                                            <p:cTn id="23" dur="500" fill="hold"/>
                                            <p:tgtEl>
                                              <p:spTgt spid="2050"/>
                                            </p:tgtEl>
                                            <p:attrNameLst>
                                              <p:attrName>ppt_x</p:attrName>
                                            </p:attrNameLst>
                                          </p:cBhvr>
                                          <p:tavLst>
                                            <p:tav tm="0">
                                              <p:val>
                                                <p:strVal val="#ppt_x"/>
                                              </p:val>
                                            </p:tav>
                                            <p:tav tm="100000">
                                              <p:val>
                                                <p:strVal val="#ppt_x"/>
                                              </p:val>
                                            </p:tav>
                                          </p:tavLst>
                                        </p:anim>
                                        <p:anim calcmode="lin" valueType="num">
                                          <p:cBhvr>
                                            <p:cTn id="24" dur="500" fill="hold"/>
                                            <p:tgtEl>
                                              <p:spTgt spid="205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anim calcmode="lin" valueType="num">
                                          <p:cBhvr>
                                            <p:cTn id="28" dur="500" fill="hold"/>
                                            <p:tgtEl>
                                              <p:spTgt spid="20"/>
                                            </p:tgtEl>
                                            <p:attrNameLst>
                                              <p:attrName>ppt_x</p:attrName>
                                            </p:attrNameLst>
                                          </p:cBhvr>
                                          <p:tavLst>
                                            <p:tav tm="0">
                                              <p:val>
                                                <p:strVal val="#ppt_x"/>
                                              </p:val>
                                            </p:tav>
                                            <p:tav tm="100000">
                                              <p:val>
                                                <p:strVal val="#ppt_x"/>
                                              </p:val>
                                            </p:tav>
                                          </p:tavLst>
                                        </p:anim>
                                        <p:anim calcmode="lin" valueType="num">
                                          <p:cBhvr>
                                            <p:cTn id="29"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750"/>
                                            <p:tgtEl>
                                              <p:spTgt spid="2"/>
                                            </p:tgtEl>
                                          </p:cBhvr>
                                        </p:animEffect>
                                      </p:childTnLst>
                                    </p:cTn>
                                  </p:par>
                                  <p:par>
                                    <p:cTn id="8" presetID="31"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750" fill="hold"/>
                                            <p:tgtEl>
                                              <p:spTgt spid="4"/>
                                            </p:tgtEl>
                                            <p:attrNameLst>
                                              <p:attrName>ppt_w</p:attrName>
                                            </p:attrNameLst>
                                          </p:cBhvr>
                                          <p:tavLst>
                                            <p:tav tm="0">
                                              <p:val>
                                                <p:fltVal val="0"/>
                                              </p:val>
                                            </p:tav>
                                            <p:tav tm="100000">
                                              <p:val>
                                                <p:strVal val="#ppt_w"/>
                                              </p:val>
                                            </p:tav>
                                          </p:tavLst>
                                        </p:anim>
                                        <p:anim calcmode="lin" valueType="num">
                                          <p:cBhvr>
                                            <p:cTn id="11" dur="750" fill="hold"/>
                                            <p:tgtEl>
                                              <p:spTgt spid="4"/>
                                            </p:tgtEl>
                                            <p:attrNameLst>
                                              <p:attrName>ppt_h</p:attrName>
                                            </p:attrNameLst>
                                          </p:cBhvr>
                                          <p:tavLst>
                                            <p:tav tm="0">
                                              <p:val>
                                                <p:fltVal val="0"/>
                                              </p:val>
                                            </p:tav>
                                            <p:tav tm="100000">
                                              <p:val>
                                                <p:strVal val="#ppt_h"/>
                                              </p:val>
                                            </p:tav>
                                          </p:tavLst>
                                        </p:anim>
                                        <p:anim calcmode="lin" valueType="num">
                                          <p:cBhvr>
                                            <p:cTn id="12" dur="750" fill="hold"/>
                                            <p:tgtEl>
                                              <p:spTgt spid="4"/>
                                            </p:tgtEl>
                                            <p:attrNameLst>
                                              <p:attrName>style.rotation</p:attrName>
                                            </p:attrNameLst>
                                          </p:cBhvr>
                                          <p:tavLst>
                                            <p:tav tm="0">
                                              <p:val>
                                                <p:fltVal val="90"/>
                                              </p:val>
                                            </p:tav>
                                            <p:tav tm="100000">
                                              <p:val>
                                                <p:fltVal val="0"/>
                                              </p:val>
                                            </p:tav>
                                          </p:tavLst>
                                        </p:anim>
                                        <p:animEffect transition="in" filter="fade">
                                          <p:cBhvr>
                                            <p:cTn id="13" dur="75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750" fill="hold"/>
                                            <p:tgtEl>
                                              <p:spTgt spid="6"/>
                                            </p:tgtEl>
                                            <p:attrNameLst>
                                              <p:attrName>ppt_x</p:attrName>
                                            </p:attrNameLst>
                                          </p:cBhvr>
                                          <p:tavLst>
                                            <p:tav tm="0">
                                              <p:val>
                                                <p:strVal val="#ppt_x"/>
                                              </p:val>
                                            </p:tav>
                                            <p:tav tm="100000">
                                              <p:val>
                                                <p:strVal val="#ppt_x"/>
                                              </p:val>
                                            </p:tav>
                                          </p:tavLst>
                                        </p:anim>
                                        <p:anim calcmode="lin" valueType="num">
                                          <p:cBhvr additive="base">
                                            <p:cTn id="19"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9" name="uỷn.wav"/>
                                            </p:tgtEl>
                                          </p:cMediaNode>
                                        </p:audio>
                                      </p:subTnLst>
                                    </p:cTn>
                                  </p:par>
                                  <p:par>
                                    <p:cTn id="20" presetID="42" presetClass="entr" presetSubtype="0" fill="hold" nodeType="with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fade">
                                          <p:cBhvr>
                                            <p:cTn id="22" dur="500"/>
                                            <p:tgtEl>
                                              <p:spTgt spid="2050"/>
                                            </p:tgtEl>
                                          </p:cBhvr>
                                        </p:animEffect>
                                        <p:anim calcmode="lin" valueType="num">
                                          <p:cBhvr>
                                            <p:cTn id="23" dur="500" fill="hold"/>
                                            <p:tgtEl>
                                              <p:spTgt spid="2050"/>
                                            </p:tgtEl>
                                            <p:attrNameLst>
                                              <p:attrName>ppt_x</p:attrName>
                                            </p:attrNameLst>
                                          </p:cBhvr>
                                          <p:tavLst>
                                            <p:tav tm="0">
                                              <p:val>
                                                <p:strVal val="#ppt_x"/>
                                              </p:val>
                                            </p:tav>
                                            <p:tav tm="100000">
                                              <p:val>
                                                <p:strVal val="#ppt_x"/>
                                              </p:val>
                                            </p:tav>
                                          </p:tavLst>
                                        </p:anim>
                                        <p:anim calcmode="lin" valueType="num">
                                          <p:cBhvr>
                                            <p:cTn id="24" dur="500" fill="hold"/>
                                            <p:tgtEl>
                                              <p:spTgt spid="205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anim calcmode="lin" valueType="num">
                                          <p:cBhvr>
                                            <p:cTn id="28" dur="500" fill="hold"/>
                                            <p:tgtEl>
                                              <p:spTgt spid="20"/>
                                            </p:tgtEl>
                                            <p:attrNameLst>
                                              <p:attrName>ppt_x</p:attrName>
                                            </p:attrNameLst>
                                          </p:cBhvr>
                                          <p:tavLst>
                                            <p:tav tm="0">
                                              <p:val>
                                                <p:strVal val="#ppt_x"/>
                                              </p:val>
                                            </p:tav>
                                            <p:tav tm="100000">
                                              <p:val>
                                                <p:strVal val="#ppt_x"/>
                                              </p:val>
                                            </p:tav>
                                          </p:tavLst>
                                        </p:anim>
                                        <p:anim calcmode="lin" valueType="num">
                                          <p:cBhvr>
                                            <p:cTn id="29"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heme/theme1.xml><?xml version="1.0" encoding="utf-8"?>
<a:theme xmlns:a="http://schemas.openxmlformats.org/drawingml/2006/main" name="自定义设计方案">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自定义设计方案">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TotalTime>
  <Words>327</Words>
  <Application>Microsoft Office PowerPoint</Application>
  <PresentationFormat>Widescreen</PresentationFormat>
  <Paragraphs>32</Paragraphs>
  <Slides>12</Slides>
  <Notes>0</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12</vt:i4>
      </vt:variant>
    </vt:vector>
  </HeadingPairs>
  <TitlesOfParts>
    <vt:vector size="22" baseType="lpstr">
      <vt:lpstr>微软雅黑</vt:lpstr>
      <vt:lpstr>Arial</vt:lpstr>
      <vt:lpstr>Arial-Rounded</vt:lpstr>
      <vt:lpstr>Calibri</vt:lpstr>
      <vt:lpstr>Coiny</vt:lpstr>
      <vt:lpstr>LNTH-Kids  Chinese Font 1</vt:lpstr>
      <vt:lpstr>Times New Roman</vt:lpstr>
      <vt:lpstr>Wingdings</vt:lpstr>
      <vt:lpstr>自定义设计方案</vt:lpstr>
      <vt:lpstr>1_自定义设计方案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cp:lastModifiedBy>
  <cp:revision>22</cp:revision>
  <dcterms:created xsi:type="dcterms:W3CDTF">2022-04-24T14:44:48Z</dcterms:created>
  <dcterms:modified xsi:type="dcterms:W3CDTF">2023-09-15T01:36:54Z</dcterms:modified>
</cp:coreProperties>
</file>