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av" ContentType="audio/x-wav"/>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02" r:id="rId2"/>
    <p:sldId id="270" r:id="rId3"/>
    <p:sldId id="260" r:id="rId4"/>
    <p:sldId id="287" r:id="rId5"/>
    <p:sldId id="288" r:id="rId6"/>
    <p:sldId id="292" r:id="rId7"/>
    <p:sldId id="297" r:id="rId8"/>
    <p:sldId id="301" r:id="rId9"/>
    <p:sldId id="303" r:id="rId10"/>
    <p:sldId id="30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702"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3896A9-37C4-46D9-B4BD-483C80A21D62}" type="datetimeFigureOut">
              <a:rPr lang="en-US" smtClean="0"/>
              <a:t>15/09/2023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64639A-50DF-4029-9E7C-09705D990A5B}" type="slidenum">
              <a:rPr lang="en-US" smtClean="0"/>
              <a:t>‹#›</a:t>
            </a:fld>
            <a:endParaRPr lang="en-US"/>
          </a:p>
        </p:txBody>
      </p:sp>
    </p:spTree>
    <p:extLst>
      <p:ext uri="{BB962C8B-B14F-4D97-AF65-F5344CB8AC3E}">
        <p14:creationId xmlns:p14="http://schemas.microsoft.com/office/powerpoint/2010/main" val="3096567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C94B-1CC9-477B-A70E-48757DAEDA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4543316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434882-D493-4686-9120-9C4F070B6F7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729382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434882-D493-4686-9120-9C4F070B6F7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2983823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434882-D493-4686-9120-9C4F070B6F7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5059360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434882-D493-4686-9120-9C4F070B6F7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1674809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434882-D493-4686-9120-9C4F070B6F7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60607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434882-D493-4686-9120-9C4F070B6F7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7491455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8434882-D493-4686-9120-9C4F070B6F7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573964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C94B-1CC9-477B-A70E-48757DAEDA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663345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2DCC94B-1CC9-477B-A70E-48757DAEDA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675180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FB265-4F9A-4A33-AF1B-5807907C203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39DD659-7C19-439A-8F02-75EFB1C37EC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A46E908-6233-46C9-B94D-608BCF8E95C9}"/>
              </a:ext>
            </a:extLst>
          </p:cNvPr>
          <p:cNvSpPr>
            <a:spLocks noGrp="1"/>
          </p:cNvSpPr>
          <p:nvPr>
            <p:ph type="dt" sz="half" idx="10"/>
          </p:nvPr>
        </p:nvSpPr>
        <p:spPr/>
        <p:txBody>
          <a:bodyPr/>
          <a:lstStyle/>
          <a:p>
            <a:fld id="{843F45EB-AAE6-4246-A269-64056B3C0F8A}" type="datetimeFigureOut">
              <a:rPr lang="en-US" smtClean="0"/>
              <a:t>15/09/2023</a:t>
            </a:fld>
            <a:endParaRPr lang="en-US"/>
          </a:p>
        </p:txBody>
      </p:sp>
      <p:sp>
        <p:nvSpPr>
          <p:cNvPr id="5" name="Footer Placeholder 4">
            <a:extLst>
              <a:ext uri="{FF2B5EF4-FFF2-40B4-BE49-F238E27FC236}">
                <a16:creationId xmlns:a16="http://schemas.microsoft.com/office/drawing/2014/main" id="{A25FD37F-146F-4E12-94CB-C95CB80767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AAE090-3E75-4218-B1BE-8433CD788B09}"/>
              </a:ext>
            </a:extLst>
          </p:cNvPr>
          <p:cNvSpPr>
            <a:spLocks noGrp="1"/>
          </p:cNvSpPr>
          <p:nvPr>
            <p:ph type="sldNum" sz="quarter" idx="12"/>
          </p:nvPr>
        </p:nvSpPr>
        <p:spPr/>
        <p:txBody>
          <a:bodyPr/>
          <a:lstStyle/>
          <a:p>
            <a:fld id="{EB44F338-F08A-4FC4-9CE3-F19C0AAAC14B}" type="slidenum">
              <a:rPr lang="en-US" smtClean="0"/>
              <a:t>‹#›</a:t>
            </a:fld>
            <a:endParaRPr lang="en-US"/>
          </a:p>
        </p:txBody>
      </p:sp>
    </p:spTree>
    <p:extLst>
      <p:ext uri="{BB962C8B-B14F-4D97-AF65-F5344CB8AC3E}">
        <p14:creationId xmlns:p14="http://schemas.microsoft.com/office/powerpoint/2010/main" val="14014382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32B5DA-6CDB-4858-8FFB-2479643B6B7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6DB718A-362A-4244-BAA8-A2A0A0DE193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BE9290-2230-4578-B9DE-94D90BE3C620}"/>
              </a:ext>
            </a:extLst>
          </p:cNvPr>
          <p:cNvSpPr>
            <a:spLocks noGrp="1"/>
          </p:cNvSpPr>
          <p:nvPr>
            <p:ph type="dt" sz="half" idx="10"/>
          </p:nvPr>
        </p:nvSpPr>
        <p:spPr/>
        <p:txBody>
          <a:bodyPr/>
          <a:lstStyle/>
          <a:p>
            <a:fld id="{843F45EB-AAE6-4246-A269-64056B3C0F8A}" type="datetimeFigureOut">
              <a:rPr lang="en-US" smtClean="0"/>
              <a:t>15/09/2023</a:t>
            </a:fld>
            <a:endParaRPr lang="en-US"/>
          </a:p>
        </p:txBody>
      </p:sp>
      <p:sp>
        <p:nvSpPr>
          <p:cNvPr id="5" name="Footer Placeholder 4">
            <a:extLst>
              <a:ext uri="{FF2B5EF4-FFF2-40B4-BE49-F238E27FC236}">
                <a16:creationId xmlns:a16="http://schemas.microsoft.com/office/drawing/2014/main" id="{AF130D16-EF29-4400-8708-80B2CAE924B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96D37C-F1E6-415E-BC0A-DBA85905C4BC}"/>
              </a:ext>
            </a:extLst>
          </p:cNvPr>
          <p:cNvSpPr>
            <a:spLocks noGrp="1"/>
          </p:cNvSpPr>
          <p:nvPr>
            <p:ph type="sldNum" sz="quarter" idx="12"/>
          </p:nvPr>
        </p:nvSpPr>
        <p:spPr/>
        <p:txBody>
          <a:bodyPr/>
          <a:lstStyle/>
          <a:p>
            <a:fld id="{EB44F338-F08A-4FC4-9CE3-F19C0AAAC14B}" type="slidenum">
              <a:rPr lang="en-US" smtClean="0"/>
              <a:t>‹#›</a:t>
            </a:fld>
            <a:endParaRPr lang="en-US"/>
          </a:p>
        </p:txBody>
      </p:sp>
    </p:spTree>
    <p:extLst>
      <p:ext uri="{BB962C8B-B14F-4D97-AF65-F5344CB8AC3E}">
        <p14:creationId xmlns:p14="http://schemas.microsoft.com/office/powerpoint/2010/main" val="5225614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4B0DF83-4074-4207-B297-B99F6E172E0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82E1F32-03AF-429D-80FE-6206FDB60C1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73252F4-0CF3-4D03-953B-C41171392739}"/>
              </a:ext>
            </a:extLst>
          </p:cNvPr>
          <p:cNvSpPr>
            <a:spLocks noGrp="1"/>
          </p:cNvSpPr>
          <p:nvPr>
            <p:ph type="dt" sz="half" idx="10"/>
          </p:nvPr>
        </p:nvSpPr>
        <p:spPr/>
        <p:txBody>
          <a:bodyPr/>
          <a:lstStyle/>
          <a:p>
            <a:fld id="{843F45EB-AAE6-4246-A269-64056B3C0F8A}" type="datetimeFigureOut">
              <a:rPr lang="en-US" smtClean="0"/>
              <a:t>15/09/2023</a:t>
            </a:fld>
            <a:endParaRPr lang="en-US"/>
          </a:p>
        </p:txBody>
      </p:sp>
      <p:sp>
        <p:nvSpPr>
          <p:cNvPr id="5" name="Footer Placeholder 4">
            <a:extLst>
              <a:ext uri="{FF2B5EF4-FFF2-40B4-BE49-F238E27FC236}">
                <a16:creationId xmlns:a16="http://schemas.microsoft.com/office/drawing/2014/main" id="{145AA634-AD17-4700-8C09-BD39E13A3DE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1A43B3A-52D6-4D1A-86DA-C6D97FB508E9}"/>
              </a:ext>
            </a:extLst>
          </p:cNvPr>
          <p:cNvSpPr>
            <a:spLocks noGrp="1"/>
          </p:cNvSpPr>
          <p:nvPr>
            <p:ph type="sldNum" sz="quarter" idx="12"/>
          </p:nvPr>
        </p:nvSpPr>
        <p:spPr/>
        <p:txBody>
          <a:bodyPr/>
          <a:lstStyle/>
          <a:p>
            <a:fld id="{EB44F338-F08A-4FC4-9CE3-F19C0AAAC14B}" type="slidenum">
              <a:rPr lang="en-US" smtClean="0"/>
              <a:t>‹#›</a:t>
            </a:fld>
            <a:endParaRPr lang="en-US"/>
          </a:p>
        </p:txBody>
      </p:sp>
    </p:spTree>
    <p:extLst>
      <p:ext uri="{BB962C8B-B14F-4D97-AF65-F5344CB8AC3E}">
        <p14:creationId xmlns:p14="http://schemas.microsoft.com/office/powerpoint/2010/main" val="42759652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8B17D-A7AA-426C-81E4-03D3212701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CA03CB3-FB13-4571-8C30-B0008AFD7E4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2DE305-DCBE-4C53-9553-1696CF73FB0C}"/>
              </a:ext>
            </a:extLst>
          </p:cNvPr>
          <p:cNvSpPr>
            <a:spLocks noGrp="1"/>
          </p:cNvSpPr>
          <p:nvPr>
            <p:ph type="dt" sz="half" idx="10"/>
          </p:nvPr>
        </p:nvSpPr>
        <p:spPr/>
        <p:txBody>
          <a:bodyPr/>
          <a:lstStyle/>
          <a:p>
            <a:fld id="{843F45EB-AAE6-4246-A269-64056B3C0F8A}" type="datetimeFigureOut">
              <a:rPr lang="en-US" smtClean="0"/>
              <a:t>15/09/2023</a:t>
            </a:fld>
            <a:endParaRPr lang="en-US"/>
          </a:p>
        </p:txBody>
      </p:sp>
      <p:sp>
        <p:nvSpPr>
          <p:cNvPr id="5" name="Footer Placeholder 4">
            <a:extLst>
              <a:ext uri="{FF2B5EF4-FFF2-40B4-BE49-F238E27FC236}">
                <a16:creationId xmlns:a16="http://schemas.microsoft.com/office/drawing/2014/main" id="{04EB29CF-6E08-4B95-9046-AFF0B5EA890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9EDAF48-4EAF-4D33-85CA-AB011EAA6DC2}"/>
              </a:ext>
            </a:extLst>
          </p:cNvPr>
          <p:cNvSpPr>
            <a:spLocks noGrp="1"/>
          </p:cNvSpPr>
          <p:nvPr>
            <p:ph type="sldNum" sz="quarter" idx="12"/>
          </p:nvPr>
        </p:nvSpPr>
        <p:spPr/>
        <p:txBody>
          <a:bodyPr/>
          <a:lstStyle/>
          <a:p>
            <a:fld id="{EB44F338-F08A-4FC4-9CE3-F19C0AAAC14B}" type="slidenum">
              <a:rPr lang="en-US" smtClean="0"/>
              <a:t>‹#›</a:t>
            </a:fld>
            <a:endParaRPr lang="en-US"/>
          </a:p>
        </p:txBody>
      </p:sp>
    </p:spTree>
    <p:extLst>
      <p:ext uri="{BB962C8B-B14F-4D97-AF65-F5344CB8AC3E}">
        <p14:creationId xmlns:p14="http://schemas.microsoft.com/office/powerpoint/2010/main" val="21882009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A94B8B-2874-4706-962D-64AF138D780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168011-3027-4990-8647-A6FAFD845B5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B16F913-49C0-4339-8605-9A262A0FF633}"/>
              </a:ext>
            </a:extLst>
          </p:cNvPr>
          <p:cNvSpPr>
            <a:spLocks noGrp="1"/>
          </p:cNvSpPr>
          <p:nvPr>
            <p:ph type="dt" sz="half" idx="10"/>
          </p:nvPr>
        </p:nvSpPr>
        <p:spPr/>
        <p:txBody>
          <a:bodyPr/>
          <a:lstStyle/>
          <a:p>
            <a:fld id="{843F45EB-AAE6-4246-A269-64056B3C0F8A}" type="datetimeFigureOut">
              <a:rPr lang="en-US" smtClean="0"/>
              <a:t>15/09/2023</a:t>
            </a:fld>
            <a:endParaRPr lang="en-US"/>
          </a:p>
        </p:txBody>
      </p:sp>
      <p:sp>
        <p:nvSpPr>
          <p:cNvPr id="5" name="Footer Placeholder 4">
            <a:extLst>
              <a:ext uri="{FF2B5EF4-FFF2-40B4-BE49-F238E27FC236}">
                <a16:creationId xmlns:a16="http://schemas.microsoft.com/office/drawing/2014/main" id="{6D31DB5D-0670-4E07-8449-4EF3075E2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5B7211-6BA1-4ED2-A3FA-9EBE1CCBC7A0}"/>
              </a:ext>
            </a:extLst>
          </p:cNvPr>
          <p:cNvSpPr>
            <a:spLocks noGrp="1"/>
          </p:cNvSpPr>
          <p:nvPr>
            <p:ph type="sldNum" sz="quarter" idx="12"/>
          </p:nvPr>
        </p:nvSpPr>
        <p:spPr/>
        <p:txBody>
          <a:bodyPr/>
          <a:lstStyle/>
          <a:p>
            <a:fld id="{EB44F338-F08A-4FC4-9CE3-F19C0AAAC14B}" type="slidenum">
              <a:rPr lang="en-US" smtClean="0"/>
              <a:t>‹#›</a:t>
            </a:fld>
            <a:endParaRPr lang="en-US"/>
          </a:p>
        </p:txBody>
      </p:sp>
    </p:spTree>
    <p:extLst>
      <p:ext uri="{BB962C8B-B14F-4D97-AF65-F5344CB8AC3E}">
        <p14:creationId xmlns:p14="http://schemas.microsoft.com/office/powerpoint/2010/main" val="888136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6B8C73-80D1-48B8-BE82-051151F40E9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2040F46-B28D-4D82-B3EA-C64C1007FD3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805C04-463A-43C5-A342-6B327FC90A7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B16E9B4-3CB3-4EFA-9D34-AE1F8294B95E}"/>
              </a:ext>
            </a:extLst>
          </p:cNvPr>
          <p:cNvSpPr>
            <a:spLocks noGrp="1"/>
          </p:cNvSpPr>
          <p:nvPr>
            <p:ph type="dt" sz="half" idx="10"/>
          </p:nvPr>
        </p:nvSpPr>
        <p:spPr/>
        <p:txBody>
          <a:bodyPr/>
          <a:lstStyle/>
          <a:p>
            <a:fld id="{843F45EB-AAE6-4246-A269-64056B3C0F8A}" type="datetimeFigureOut">
              <a:rPr lang="en-US" smtClean="0"/>
              <a:t>15/09/2023</a:t>
            </a:fld>
            <a:endParaRPr lang="en-US"/>
          </a:p>
        </p:txBody>
      </p:sp>
      <p:sp>
        <p:nvSpPr>
          <p:cNvPr id="6" name="Footer Placeholder 5">
            <a:extLst>
              <a:ext uri="{FF2B5EF4-FFF2-40B4-BE49-F238E27FC236}">
                <a16:creationId xmlns:a16="http://schemas.microsoft.com/office/drawing/2014/main" id="{0D34A20C-CC64-4351-90BE-16F63B543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87A0E26-F47C-4F28-8317-B45894666E81}"/>
              </a:ext>
            </a:extLst>
          </p:cNvPr>
          <p:cNvSpPr>
            <a:spLocks noGrp="1"/>
          </p:cNvSpPr>
          <p:nvPr>
            <p:ph type="sldNum" sz="quarter" idx="12"/>
          </p:nvPr>
        </p:nvSpPr>
        <p:spPr/>
        <p:txBody>
          <a:bodyPr/>
          <a:lstStyle/>
          <a:p>
            <a:fld id="{EB44F338-F08A-4FC4-9CE3-F19C0AAAC14B}" type="slidenum">
              <a:rPr lang="en-US" smtClean="0"/>
              <a:t>‹#›</a:t>
            </a:fld>
            <a:endParaRPr lang="en-US"/>
          </a:p>
        </p:txBody>
      </p:sp>
    </p:spTree>
    <p:extLst>
      <p:ext uri="{BB962C8B-B14F-4D97-AF65-F5344CB8AC3E}">
        <p14:creationId xmlns:p14="http://schemas.microsoft.com/office/powerpoint/2010/main" val="114244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6D969-A1DA-489B-9DA9-6E716DB5345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96A069F-CC3D-4586-8931-C0ABAAC74A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EABE122-ABD5-4C2B-BB7F-5369DB6298A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53B497-E427-4F55-AB61-E46243F7CC0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0389B01-748E-4B34-BA8C-56A03C9F3FBE}"/>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6CFEDB9-A09E-4418-96E8-3C655CA29533}"/>
              </a:ext>
            </a:extLst>
          </p:cNvPr>
          <p:cNvSpPr>
            <a:spLocks noGrp="1"/>
          </p:cNvSpPr>
          <p:nvPr>
            <p:ph type="dt" sz="half" idx="10"/>
          </p:nvPr>
        </p:nvSpPr>
        <p:spPr/>
        <p:txBody>
          <a:bodyPr/>
          <a:lstStyle/>
          <a:p>
            <a:fld id="{843F45EB-AAE6-4246-A269-64056B3C0F8A}" type="datetimeFigureOut">
              <a:rPr lang="en-US" smtClean="0"/>
              <a:t>15/09/2023</a:t>
            </a:fld>
            <a:endParaRPr lang="en-US"/>
          </a:p>
        </p:txBody>
      </p:sp>
      <p:sp>
        <p:nvSpPr>
          <p:cNvPr id="8" name="Footer Placeholder 7">
            <a:extLst>
              <a:ext uri="{FF2B5EF4-FFF2-40B4-BE49-F238E27FC236}">
                <a16:creationId xmlns:a16="http://schemas.microsoft.com/office/drawing/2014/main" id="{18EC125A-1C3A-4607-9395-65CBCE61ED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A0E3616-4BC1-4789-BD69-1CCA46CDD0AB}"/>
              </a:ext>
            </a:extLst>
          </p:cNvPr>
          <p:cNvSpPr>
            <a:spLocks noGrp="1"/>
          </p:cNvSpPr>
          <p:nvPr>
            <p:ph type="sldNum" sz="quarter" idx="12"/>
          </p:nvPr>
        </p:nvSpPr>
        <p:spPr/>
        <p:txBody>
          <a:bodyPr/>
          <a:lstStyle/>
          <a:p>
            <a:fld id="{EB44F338-F08A-4FC4-9CE3-F19C0AAAC14B}" type="slidenum">
              <a:rPr lang="en-US" smtClean="0"/>
              <a:t>‹#›</a:t>
            </a:fld>
            <a:endParaRPr lang="en-US"/>
          </a:p>
        </p:txBody>
      </p:sp>
    </p:spTree>
    <p:extLst>
      <p:ext uri="{BB962C8B-B14F-4D97-AF65-F5344CB8AC3E}">
        <p14:creationId xmlns:p14="http://schemas.microsoft.com/office/powerpoint/2010/main" val="3890272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D82DD0-051B-4FB8-9115-6CA75474F40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B85CD51-EC0C-4A79-9ACC-ADC2756451E0}"/>
              </a:ext>
            </a:extLst>
          </p:cNvPr>
          <p:cNvSpPr>
            <a:spLocks noGrp="1"/>
          </p:cNvSpPr>
          <p:nvPr>
            <p:ph type="dt" sz="half" idx="10"/>
          </p:nvPr>
        </p:nvSpPr>
        <p:spPr/>
        <p:txBody>
          <a:bodyPr/>
          <a:lstStyle/>
          <a:p>
            <a:fld id="{843F45EB-AAE6-4246-A269-64056B3C0F8A}" type="datetimeFigureOut">
              <a:rPr lang="en-US" smtClean="0"/>
              <a:t>15/09/2023</a:t>
            </a:fld>
            <a:endParaRPr lang="en-US"/>
          </a:p>
        </p:txBody>
      </p:sp>
      <p:sp>
        <p:nvSpPr>
          <p:cNvPr id="4" name="Footer Placeholder 3">
            <a:extLst>
              <a:ext uri="{FF2B5EF4-FFF2-40B4-BE49-F238E27FC236}">
                <a16:creationId xmlns:a16="http://schemas.microsoft.com/office/drawing/2014/main" id="{00CCECE1-9389-4F98-A3C2-55D12305A98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4EA72AB-4082-4899-98BC-23C2A0075E98}"/>
              </a:ext>
            </a:extLst>
          </p:cNvPr>
          <p:cNvSpPr>
            <a:spLocks noGrp="1"/>
          </p:cNvSpPr>
          <p:nvPr>
            <p:ph type="sldNum" sz="quarter" idx="12"/>
          </p:nvPr>
        </p:nvSpPr>
        <p:spPr/>
        <p:txBody>
          <a:bodyPr/>
          <a:lstStyle/>
          <a:p>
            <a:fld id="{EB44F338-F08A-4FC4-9CE3-F19C0AAAC14B}" type="slidenum">
              <a:rPr lang="en-US" smtClean="0"/>
              <a:t>‹#›</a:t>
            </a:fld>
            <a:endParaRPr lang="en-US"/>
          </a:p>
        </p:txBody>
      </p:sp>
    </p:spTree>
    <p:extLst>
      <p:ext uri="{BB962C8B-B14F-4D97-AF65-F5344CB8AC3E}">
        <p14:creationId xmlns:p14="http://schemas.microsoft.com/office/powerpoint/2010/main" val="549893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632B4B-9C1B-49A5-BC88-B363127ADFE1}"/>
              </a:ext>
            </a:extLst>
          </p:cNvPr>
          <p:cNvSpPr>
            <a:spLocks noGrp="1"/>
          </p:cNvSpPr>
          <p:nvPr>
            <p:ph type="dt" sz="half" idx="10"/>
          </p:nvPr>
        </p:nvSpPr>
        <p:spPr/>
        <p:txBody>
          <a:bodyPr/>
          <a:lstStyle/>
          <a:p>
            <a:fld id="{843F45EB-AAE6-4246-A269-64056B3C0F8A}" type="datetimeFigureOut">
              <a:rPr lang="en-US" smtClean="0"/>
              <a:t>15/09/2023</a:t>
            </a:fld>
            <a:endParaRPr lang="en-US"/>
          </a:p>
        </p:txBody>
      </p:sp>
      <p:sp>
        <p:nvSpPr>
          <p:cNvPr id="3" name="Footer Placeholder 2">
            <a:extLst>
              <a:ext uri="{FF2B5EF4-FFF2-40B4-BE49-F238E27FC236}">
                <a16:creationId xmlns:a16="http://schemas.microsoft.com/office/drawing/2014/main" id="{4D3E0DAB-19CE-4BA6-AC68-28E6B48DF18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4426996-E17D-4C84-ADDC-CC25795D2CE3}"/>
              </a:ext>
            </a:extLst>
          </p:cNvPr>
          <p:cNvSpPr>
            <a:spLocks noGrp="1"/>
          </p:cNvSpPr>
          <p:nvPr>
            <p:ph type="sldNum" sz="quarter" idx="12"/>
          </p:nvPr>
        </p:nvSpPr>
        <p:spPr/>
        <p:txBody>
          <a:bodyPr/>
          <a:lstStyle/>
          <a:p>
            <a:fld id="{EB44F338-F08A-4FC4-9CE3-F19C0AAAC14B}" type="slidenum">
              <a:rPr lang="en-US" smtClean="0"/>
              <a:t>‹#›</a:t>
            </a:fld>
            <a:endParaRPr lang="en-US"/>
          </a:p>
        </p:txBody>
      </p:sp>
    </p:spTree>
    <p:extLst>
      <p:ext uri="{BB962C8B-B14F-4D97-AF65-F5344CB8AC3E}">
        <p14:creationId xmlns:p14="http://schemas.microsoft.com/office/powerpoint/2010/main" val="4249721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079DFE-6CD3-4A1A-9522-DA52EB2CCD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062ABF1-FF96-410B-B5B0-A6E60D62EA9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DB94575-16CC-4353-BAF7-2D15104E7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0375A3-948C-40A3-BF5D-B77BD87AD760}"/>
              </a:ext>
            </a:extLst>
          </p:cNvPr>
          <p:cNvSpPr>
            <a:spLocks noGrp="1"/>
          </p:cNvSpPr>
          <p:nvPr>
            <p:ph type="dt" sz="half" idx="10"/>
          </p:nvPr>
        </p:nvSpPr>
        <p:spPr/>
        <p:txBody>
          <a:bodyPr/>
          <a:lstStyle/>
          <a:p>
            <a:fld id="{843F45EB-AAE6-4246-A269-64056B3C0F8A}" type="datetimeFigureOut">
              <a:rPr lang="en-US" smtClean="0"/>
              <a:t>15/09/2023</a:t>
            </a:fld>
            <a:endParaRPr lang="en-US"/>
          </a:p>
        </p:txBody>
      </p:sp>
      <p:sp>
        <p:nvSpPr>
          <p:cNvPr id="6" name="Footer Placeholder 5">
            <a:extLst>
              <a:ext uri="{FF2B5EF4-FFF2-40B4-BE49-F238E27FC236}">
                <a16:creationId xmlns:a16="http://schemas.microsoft.com/office/drawing/2014/main" id="{25A5F5A1-0F8B-49FE-B96D-5FFA621A11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829691-A1F5-4DE6-A6C8-CD76043EFD70}"/>
              </a:ext>
            </a:extLst>
          </p:cNvPr>
          <p:cNvSpPr>
            <a:spLocks noGrp="1"/>
          </p:cNvSpPr>
          <p:nvPr>
            <p:ph type="sldNum" sz="quarter" idx="12"/>
          </p:nvPr>
        </p:nvSpPr>
        <p:spPr/>
        <p:txBody>
          <a:bodyPr/>
          <a:lstStyle/>
          <a:p>
            <a:fld id="{EB44F338-F08A-4FC4-9CE3-F19C0AAAC14B}" type="slidenum">
              <a:rPr lang="en-US" smtClean="0"/>
              <a:t>‹#›</a:t>
            </a:fld>
            <a:endParaRPr lang="en-US"/>
          </a:p>
        </p:txBody>
      </p:sp>
    </p:spTree>
    <p:extLst>
      <p:ext uri="{BB962C8B-B14F-4D97-AF65-F5344CB8AC3E}">
        <p14:creationId xmlns:p14="http://schemas.microsoft.com/office/powerpoint/2010/main" val="207423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520862-A923-4E7D-8050-C944DA51B7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12694F4-A0C4-4E32-B227-389B7FC82D3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DEBA4BF-53BA-4FE9-86CB-92D688D55DD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728A56C-C0FA-4BC4-8A1C-472F41C69C00}"/>
              </a:ext>
            </a:extLst>
          </p:cNvPr>
          <p:cNvSpPr>
            <a:spLocks noGrp="1"/>
          </p:cNvSpPr>
          <p:nvPr>
            <p:ph type="dt" sz="half" idx="10"/>
          </p:nvPr>
        </p:nvSpPr>
        <p:spPr/>
        <p:txBody>
          <a:bodyPr/>
          <a:lstStyle/>
          <a:p>
            <a:fld id="{843F45EB-AAE6-4246-A269-64056B3C0F8A}" type="datetimeFigureOut">
              <a:rPr lang="en-US" smtClean="0"/>
              <a:t>15/09/2023</a:t>
            </a:fld>
            <a:endParaRPr lang="en-US"/>
          </a:p>
        </p:txBody>
      </p:sp>
      <p:sp>
        <p:nvSpPr>
          <p:cNvPr id="6" name="Footer Placeholder 5">
            <a:extLst>
              <a:ext uri="{FF2B5EF4-FFF2-40B4-BE49-F238E27FC236}">
                <a16:creationId xmlns:a16="http://schemas.microsoft.com/office/drawing/2014/main" id="{8299DDF3-2ECB-4C42-99B5-74C9D84039F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462C1B2-06BD-4EB7-ABE1-682A539001DA}"/>
              </a:ext>
            </a:extLst>
          </p:cNvPr>
          <p:cNvSpPr>
            <a:spLocks noGrp="1"/>
          </p:cNvSpPr>
          <p:nvPr>
            <p:ph type="sldNum" sz="quarter" idx="12"/>
          </p:nvPr>
        </p:nvSpPr>
        <p:spPr/>
        <p:txBody>
          <a:bodyPr/>
          <a:lstStyle/>
          <a:p>
            <a:fld id="{EB44F338-F08A-4FC4-9CE3-F19C0AAAC14B}" type="slidenum">
              <a:rPr lang="en-US" smtClean="0"/>
              <a:t>‹#›</a:t>
            </a:fld>
            <a:endParaRPr lang="en-US"/>
          </a:p>
        </p:txBody>
      </p:sp>
    </p:spTree>
    <p:extLst>
      <p:ext uri="{BB962C8B-B14F-4D97-AF65-F5344CB8AC3E}">
        <p14:creationId xmlns:p14="http://schemas.microsoft.com/office/powerpoint/2010/main" val="10451948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9Slide.vn - 2019">
            <a:extLst>
              <a:ext uri="{FF2B5EF4-FFF2-40B4-BE49-F238E27FC236}">
                <a16:creationId xmlns:a16="http://schemas.microsoft.com/office/drawing/2014/main" id="{47B1C6CF-157C-4E17-9803-24690BB9F9C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a:extLst>
              <a:ext uri="{FF2B5EF4-FFF2-40B4-BE49-F238E27FC236}">
                <a16:creationId xmlns:a16="http://schemas.microsoft.com/office/drawing/2014/main" id="{04EE4D25-C952-45BB-B99C-A7827C0E7B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95F627D-A705-4155-A550-7D9E599728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14B5F9-0279-4312-9F9C-0BB14413F2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3F45EB-AAE6-4246-A269-64056B3C0F8A}" type="datetimeFigureOut">
              <a:rPr lang="en-US" smtClean="0"/>
              <a:t>15/09/2023</a:t>
            </a:fld>
            <a:endParaRPr lang="en-US"/>
          </a:p>
        </p:txBody>
      </p:sp>
      <p:sp>
        <p:nvSpPr>
          <p:cNvPr id="5" name="Footer Placeholder 4">
            <a:extLst>
              <a:ext uri="{FF2B5EF4-FFF2-40B4-BE49-F238E27FC236}">
                <a16:creationId xmlns:a16="http://schemas.microsoft.com/office/drawing/2014/main" id="{03B5BAE7-788D-427D-BB57-ABA5ABAE1EE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B3C4E4B-DF32-4C97-BF7A-3617DE6E5AE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44F338-F08A-4FC4-9CE3-F19C0AAAC14B}" type="slidenum">
              <a:rPr lang="en-US" smtClean="0"/>
              <a:t>‹#›</a:t>
            </a:fld>
            <a:endParaRPr lang="en-US"/>
          </a:p>
        </p:txBody>
      </p:sp>
      <p:pic>
        <p:nvPicPr>
          <p:cNvPr id="8" name="Picture 7" descr="Shape&#10;&#10;Description automatically generated with medium confidence">
            <a:extLst>
              <a:ext uri="{FF2B5EF4-FFF2-40B4-BE49-F238E27FC236}">
                <a16:creationId xmlns:a16="http://schemas.microsoft.com/office/drawing/2014/main" id="{0CF7B6F9-B7C6-4796-AAA9-9B5950DDABD1}"/>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771650" y="233661"/>
            <a:ext cx="1457027" cy="1457027"/>
          </a:xfrm>
          <a:prstGeom prst="rect">
            <a:avLst/>
          </a:prstGeom>
        </p:spPr>
      </p:pic>
    </p:spTree>
    <p:extLst>
      <p:ext uri="{BB962C8B-B14F-4D97-AF65-F5344CB8AC3E}">
        <p14:creationId xmlns:p14="http://schemas.microsoft.com/office/powerpoint/2010/main" val="10217770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audio" Target="../media/audio2.wav"/><Relationship Id="rId7"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3.png"/><Relationship Id="rId5" Type="http://schemas.openxmlformats.org/officeDocument/2006/relationships/image" Target="../media/image2.png"/><Relationship Id="rId10" Type="http://schemas.openxmlformats.org/officeDocument/2006/relationships/audio" Target="../media/audio1.wav"/><Relationship Id="rId4" Type="http://schemas.openxmlformats.org/officeDocument/2006/relationships/audio" Target="../media/audio1.wav"/><Relationship Id="rId9" Type="http://schemas.openxmlformats.org/officeDocument/2006/relationships/audio" Target="../media/audio2.wav"/></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audio" Target="../media/audio1.wav"/><Relationship Id="rId7" Type="http://schemas.openxmlformats.org/officeDocument/2006/relationships/image" Target="../media/image14.gif"/><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3.png"/><Relationship Id="rId11" Type="http://schemas.openxmlformats.org/officeDocument/2006/relationships/audio" Target="../media/audio2.wav"/><Relationship Id="rId5" Type="http://schemas.openxmlformats.org/officeDocument/2006/relationships/image" Target="../media/image2.png"/><Relationship Id="rId10" Type="http://schemas.openxmlformats.org/officeDocument/2006/relationships/audio" Target="../media/audio1.wav"/><Relationship Id="rId4" Type="http://schemas.openxmlformats.org/officeDocument/2006/relationships/audio" Target="../media/audio2.wav"/><Relationship Id="rId9" Type="http://schemas.openxmlformats.org/officeDocument/2006/relationships/image" Target="../media/image16.png"/></Relationships>
</file>

<file path=ppt/slides/_rels/slide4.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1.emf"/></Relationships>
</file>

<file path=ppt/slides/_rels/slide7.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audio" Target="../media/audio1.wav"/><Relationship Id="rId7" Type="http://schemas.openxmlformats.org/officeDocument/2006/relationships/image" Target="../media/image23.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png"/><Relationship Id="rId10" Type="http://schemas.microsoft.com/office/2007/relationships/hdphoto" Target="../media/hdphoto2.wdp"/><Relationship Id="rId4" Type="http://schemas.openxmlformats.org/officeDocument/2006/relationships/image" Target="../media/image2.png"/><Relationship Id="rId9" Type="http://schemas.openxmlformats.org/officeDocument/2006/relationships/image" Target="../media/image24.png"/></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5.png"/></Relationships>
</file>

<file path=ppt/slides/_rels/slide9.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 Id="rId9"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17">
            <a:extLst>
              <a:ext uri="{FF2B5EF4-FFF2-40B4-BE49-F238E27FC236}">
                <a16:creationId xmlns:a16="http://schemas.microsoft.com/office/drawing/2014/main" id="{AE127269-75D7-427A-9F02-B9C823F62F22}"/>
              </a:ext>
            </a:extLst>
          </p:cNvPr>
          <p:cNvPicPr>
            <a:picLocks noChangeAspect="1"/>
          </p:cNvPicPr>
          <p:nvPr/>
        </p:nvPicPr>
        <p:blipFill rotWithShape="1">
          <a:blip r:embed="rId3">
            <a:extLst>
              <a:ext uri="{28A0092B-C50C-407E-A947-70E740481C1C}">
                <a14:useLocalDpi xmlns:a14="http://schemas.microsoft.com/office/drawing/2010/main" val="0"/>
              </a:ext>
            </a:extLst>
          </a:blip>
          <a:srcRect l="49573" t="29534" r="3509" b="57419"/>
          <a:stretch/>
        </p:blipFill>
        <p:spPr>
          <a:xfrm>
            <a:off x="8950153" y="1084528"/>
            <a:ext cx="5621671" cy="4650660"/>
          </a:xfrm>
          <a:prstGeom prst="rect">
            <a:avLst/>
          </a:prstGeom>
        </p:spPr>
      </p:pic>
      <p:pic>
        <p:nvPicPr>
          <p:cNvPr id="17" name="图片 2">
            <a:extLst>
              <a:ext uri="{FF2B5EF4-FFF2-40B4-BE49-F238E27FC236}">
                <a16:creationId xmlns:a16="http://schemas.microsoft.com/office/drawing/2014/main" id="{0D9CD298-33CF-4B4C-86C7-09D87E145DF8}"/>
              </a:ext>
            </a:extLst>
          </p:cNvPr>
          <p:cNvPicPr>
            <a:picLocks noChangeAspect="1"/>
          </p:cNvPicPr>
          <p:nvPr/>
        </p:nvPicPr>
        <p:blipFill rotWithShape="1">
          <a:blip r:embed="rId4">
            <a:extLst>
              <a:ext uri="{28A0092B-C50C-407E-A947-70E740481C1C}">
                <a14:useLocalDpi xmlns:a14="http://schemas.microsoft.com/office/drawing/2010/main" val="0"/>
              </a:ext>
            </a:extLst>
          </a:blip>
          <a:srcRect b="84659"/>
          <a:stretch/>
        </p:blipFill>
        <p:spPr>
          <a:xfrm>
            <a:off x="0" y="-21785"/>
            <a:ext cx="12192000" cy="6858000"/>
          </a:xfrm>
          <a:prstGeom prst="rect">
            <a:avLst/>
          </a:prstGeom>
        </p:spPr>
      </p:pic>
      <p:pic>
        <p:nvPicPr>
          <p:cNvPr id="20" name="图片 5">
            <a:extLst>
              <a:ext uri="{FF2B5EF4-FFF2-40B4-BE49-F238E27FC236}">
                <a16:creationId xmlns:a16="http://schemas.microsoft.com/office/drawing/2014/main" id="{451FFCD2-10F0-4FA8-A902-D3C0C33F2532}"/>
              </a:ext>
            </a:extLst>
          </p:cNvPr>
          <p:cNvPicPr>
            <a:picLocks noChangeAspect="1"/>
          </p:cNvPicPr>
          <p:nvPr/>
        </p:nvPicPr>
        <p:blipFill rotWithShape="1">
          <a:blip r:embed="rId3">
            <a:extLst>
              <a:ext uri="{28A0092B-C50C-407E-A947-70E740481C1C}">
                <a14:useLocalDpi xmlns:a14="http://schemas.microsoft.com/office/drawing/2010/main" val="0"/>
              </a:ext>
            </a:extLst>
          </a:blip>
          <a:srcRect l="161" t="16152" r="50872" b="70801"/>
          <a:stretch/>
        </p:blipFill>
        <p:spPr>
          <a:xfrm>
            <a:off x="3" y="3300582"/>
            <a:ext cx="4463845" cy="3538276"/>
          </a:xfrm>
          <a:prstGeom prst="rect">
            <a:avLst/>
          </a:prstGeom>
        </p:spPr>
      </p:pic>
      <p:pic>
        <p:nvPicPr>
          <p:cNvPr id="21" name="图片 6">
            <a:extLst>
              <a:ext uri="{FF2B5EF4-FFF2-40B4-BE49-F238E27FC236}">
                <a16:creationId xmlns:a16="http://schemas.microsoft.com/office/drawing/2014/main" id="{DD3528B8-326B-4A6C-ABE4-6A3B0F5D446C}"/>
              </a:ext>
            </a:extLst>
          </p:cNvPr>
          <p:cNvPicPr>
            <a:picLocks noChangeAspect="1"/>
          </p:cNvPicPr>
          <p:nvPr/>
        </p:nvPicPr>
        <p:blipFill rotWithShape="1">
          <a:blip r:embed="rId3">
            <a:extLst>
              <a:ext uri="{28A0092B-C50C-407E-A947-70E740481C1C}">
                <a14:useLocalDpi xmlns:a14="http://schemas.microsoft.com/office/drawing/2010/main" val="0"/>
              </a:ext>
            </a:extLst>
          </a:blip>
          <a:srcRect l="51069" t="25029" r="19324" b="70765"/>
          <a:stretch/>
        </p:blipFill>
        <p:spPr>
          <a:xfrm>
            <a:off x="4746525" y="5710282"/>
            <a:ext cx="2698955" cy="1140542"/>
          </a:xfrm>
          <a:prstGeom prst="rect">
            <a:avLst/>
          </a:prstGeom>
        </p:spPr>
      </p:pic>
      <p:pic>
        <p:nvPicPr>
          <p:cNvPr id="22" name="图片 7">
            <a:extLst>
              <a:ext uri="{FF2B5EF4-FFF2-40B4-BE49-F238E27FC236}">
                <a16:creationId xmlns:a16="http://schemas.microsoft.com/office/drawing/2014/main" id="{FCD977CF-1A15-42DE-B1D0-903768458CD7}"/>
              </a:ext>
            </a:extLst>
          </p:cNvPr>
          <p:cNvPicPr>
            <a:picLocks noChangeAspect="1"/>
          </p:cNvPicPr>
          <p:nvPr/>
        </p:nvPicPr>
        <p:blipFill rotWithShape="1">
          <a:blip r:embed="rId3">
            <a:extLst>
              <a:ext uri="{28A0092B-C50C-407E-A947-70E740481C1C}">
                <a14:useLocalDpi xmlns:a14="http://schemas.microsoft.com/office/drawing/2010/main" val="0"/>
              </a:ext>
            </a:extLst>
          </a:blip>
          <a:srcRect l="83288" t="21038" r="1008" b="70840"/>
          <a:stretch/>
        </p:blipFill>
        <p:spPr>
          <a:xfrm>
            <a:off x="10758951" y="4636433"/>
            <a:ext cx="1433052" cy="2202425"/>
          </a:xfrm>
          <a:prstGeom prst="rect">
            <a:avLst/>
          </a:prstGeom>
        </p:spPr>
      </p:pic>
      <p:pic>
        <p:nvPicPr>
          <p:cNvPr id="23" name="图片 8">
            <a:extLst>
              <a:ext uri="{FF2B5EF4-FFF2-40B4-BE49-F238E27FC236}">
                <a16:creationId xmlns:a16="http://schemas.microsoft.com/office/drawing/2014/main" id="{3722EA76-F3E6-4233-885C-5C1460C71147}"/>
              </a:ext>
            </a:extLst>
          </p:cNvPr>
          <p:cNvPicPr>
            <a:picLocks noChangeAspect="1"/>
          </p:cNvPicPr>
          <p:nvPr/>
        </p:nvPicPr>
        <p:blipFill rotWithShape="1">
          <a:blip r:embed="rId3">
            <a:extLst>
              <a:ext uri="{28A0092B-C50C-407E-A947-70E740481C1C}">
                <a14:useLocalDpi xmlns:a14="http://schemas.microsoft.com/office/drawing/2010/main" val="0"/>
              </a:ext>
            </a:extLst>
          </a:blip>
          <a:srcRect l="83339" t="16646" r="5977" b="78161"/>
          <a:stretch/>
        </p:blipFill>
        <p:spPr>
          <a:xfrm>
            <a:off x="6648263" y="-19142"/>
            <a:ext cx="974906" cy="1408281"/>
          </a:xfrm>
          <a:prstGeom prst="rect">
            <a:avLst/>
          </a:prstGeom>
        </p:spPr>
      </p:pic>
      <p:pic>
        <p:nvPicPr>
          <p:cNvPr id="24" name="图片 10">
            <a:extLst>
              <a:ext uri="{FF2B5EF4-FFF2-40B4-BE49-F238E27FC236}">
                <a16:creationId xmlns:a16="http://schemas.microsoft.com/office/drawing/2014/main" id="{AA186B85-C1A3-448B-9D3E-4D4FF9E4F369}"/>
              </a:ext>
            </a:extLst>
          </p:cNvPr>
          <p:cNvPicPr>
            <a:picLocks noChangeAspect="1"/>
          </p:cNvPicPr>
          <p:nvPr/>
        </p:nvPicPr>
        <p:blipFill rotWithShape="1">
          <a:blip r:embed="rId3">
            <a:extLst>
              <a:ext uri="{28A0092B-C50C-407E-A947-70E740481C1C}">
                <a14:useLocalDpi xmlns:a14="http://schemas.microsoft.com/office/drawing/2010/main" val="0"/>
              </a:ext>
            </a:extLst>
          </a:blip>
          <a:srcRect l="52995" t="97" r="125" b="90865"/>
          <a:stretch/>
        </p:blipFill>
        <p:spPr>
          <a:xfrm>
            <a:off x="7914188" y="-19142"/>
            <a:ext cx="4277815" cy="2450692"/>
          </a:xfrm>
          <a:prstGeom prst="rect">
            <a:avLst/>
          </a:prstGeom>
        </p:spPr>
      </p:pic>
      <p:pic>
        <p:nvPicPr>
          <p:cNvPr id="25" name="图片 13">
            <a:extLst>
              <a:ext uri="{FF2B5EF4-FFF2-40B4-BE49-F238E27FC236}">
                <a16:creationId xmlns:a16="http://schemas.microsoft.com/office/drawing/2014/main" id="{EEBC81C2-59D8-4983-9221-F7F6D7CD0C38}"/>
              </a:ext>
            </a:extLst>
          </p:cNvPr>
          <p:cNvPicPr>
            <a:picLocks noChangeAspect="1"/>
          </p:cNvPicPr>
          <p:nvPr/>
        </p:nvPicPr>
        <p:blipFill>
          <a:blip r:embed="rId5">
            <a:clrChange>
              <a:clrFrom>
                <a:srgbClr val="FFFFFF"/>
              </a:clrFrom>
              <a:clrTo>
                <a:srgbClr val="FFFFFF">
                  <a:alpha val="0"/>
                </a:srgbClr>
              </a:clrTo>
            </a:clrChange>
          </a:blip>
          <a:stretch>
            <a:fillRect/>
          </a:stretch>
        </p:blipFill>
        <p:spPr>
          <a:xfrm flipH="1">
            <a:off x="1398829" y="1441449"/>
            <a:ext cx="2954235" cy="5409375"/>
          </a:xfrm>
          <a:prstGeom prst="rect">
            <a:avLst/>
          </a:prstGeom>
        </p:spPr>
      </p:pic>
      <p:pic>
        <p:nvPicPr>
          <p:cNvPr id="26" name="图片 15">
            <a:extLst>
              <a:ext uri="{FF2B5EF4-FFF2-40B4-BE49-F238E27FC236}">
                <a16:creationId xmlns:a16="http://schemas.microsoft.com/office/drawing/2014/main" id="{7AB65629-769E-43B4-A132-B40528129A06}"/>
              </a:ext>
            </a:extLst>
          </p:cNvPr>
          <p:cNvPicPr>
            <a:picLocks noChangeAspect="1"/>
          </p:cNvPicPr>
          <p:nvPr/>
        </p:nvPicPr>
        <p:blipFill rotWithShape="1">
          <a:blip r:embed="rId3">
            <a:extLst>
              <a:ext uri="{28A0092B-C50C-407E-A947-70E740481C1C}">
                <a14:useLocalDpi xmlns:a14="http://schemas.microsoft.com/office/drawing/2010/main" val="0"/>
              </a:ext>
            </a:extLst>
          </a:blip>
          <a:srcRect l="67274" t="16646" r="17313" b="78060"/>
          <a:stretch/>
        </p:blipFill>
        <p:spPr>
          <a:xfrm>
            <a:off x="3759016" y="723694"/>
            <a:ext cx="1406457" cy="1435510"/>
          </a:xfrm>
          <a:prstGeom prst="rect">
            <a:avLst/>
          </a:prstGeom>
        </p:spPr>
      </p:pic>
      <p:pic>
        <p:nvPicPr>
          <p:cNvPr id="27" name="图片 16">
            <a:extLst>
              <a:ext uri="{FF2B5EF4-FFF2-40B4-BE49-F238E27FC236}">
                <a16:creationId xmlns:a16="http://schemas.microsoft.com/office/drawing/2014/main" id="{2A7C91B0-5CA9-4FDA-A62D-97C2127C2D9B}"/>
              </a:ext>
            </a:extLst>
          </p:cNvPr>
          <p:cNvPicPr>
            <a:picLocks noChangeAspect="1"/>
          </p:cNvPicPr>
          <p:nvPr/>
        </p:nvPicPr>
        <p:blipFill rotWithShape="1">
          <a:blip r:embed="rId3">
            <a:extLst>
              <a:ext uri="{28A0092B-C50C-407E-A947-70E740481C1C}">
                <a14:useLocalDpi xmlns:a14="http://schemas.microsoft.com/office/drawing/2010/main" val="0"/>
              </a:ext>
            </a:extLst>
          </a:blip>
          <a:srcRect l="51069" t="25029" r="19324" b="70765"/>
          <a:stretch/>
        </p:blipFill>
        <p:spPr>
          <a:xfrm>
            <a:off x="7943110" y="5712033"/>
            <a:ext cx="2698955" cy="1140542"/>
          </a:xfrm>
          <a:prstGeom prst="rect">
            <a:avLst/>
          </a:prstGeom>
        </p:spPr>
      </p:pic>
      <p:pic>
        <p:nvPicPr>
          <p:cNvPr id="28" name="图片 9">
            <a:extLst>
              <a:ext uri="{FF2B5EF4-FFF2-40B4-BE49-F238E27FC236}">
                <a16:creationId xmlns:a16="http://schemas.microsoft.com/office/drawing/2014/main" id="{B5532246-F633-4AB7-AEC9-5CB6A718EE76}"/>
              </a:ext>
            </a:extLst>
          </p:cNvPr>
          <p:cNvPicPr>
            <a:picLocks noChangeAspect="1"/>
          </p:cNvPicPr>
          <p:nvPr/>
        </p:nvPicPr>
        <p:blipFill rotWithShape="1">
          <a:blip r:embed="rId3">
            <a:extLst>
              <a:ext uri="{28A0092B-C50C-407E-A947-70E740481C1C}">
                <a14:useLocalDpi xmlns:a14="http://schemas.microsoft.com/office/drawing/2010/main" val="0"/>
              </a:ext>
            </a:extLst>
          </a:blip>
          <a:srcRect l="246" t="8499" r="-183" b="84888"/>
          <a:stretch/>
        </p:blipFill>
        <p:spPr>
          <a:xfrm>
            <a:off x="1" y="4460773"/>
            <a:ext cx="12192001" cy="2397227"/>
          </a:xfrm>
          <a:prstGeom prst="rect">
            <a:avLst/>
          </a:prstGeom>
        </p:spPr>
      </p:pic>
      <p:pic>
        <p:nvPicPr>
          <p:cNvPr id="29" name="图片 20">
            <a:extLst>
              <a:ext uri="{FF2B5EF4-FFF2-40B4-BE49-F238E27FC236}">
                <a16:creationId xmlns:a16="http://schemas.microsoft.com/office/drawing/2014/main" id="{03C582F9-2EEC-4D94-B960-C10D3A572AFE}"/>
              </a:ext>
            </a:extLst>
          </p:cNvPr>
          <p:cNvPicPr>
            <a:picLocks noChangeAspect="1"/>
          </p:cNvPicPr>
          <p:nvPr/>
        </p:nvPicPr>
        <p:blipFill rotWithShape="1">
          <a:blip r:embed="rId3">
            <a:extLst>
              <a:ext uri="{28A0092B-C50C-407E-A947-70E740481C1C}">
                <a14:useLocalDpi xmlns:a14="http://schemas.microsoft.com/office/drawing/2010/main" val="0"/>
              </a:ext>
            </a:extLst>
          </a:blip>
          <a:srcRect l="67274" t="16646" r="17313" b="78060"/>
          <a:stretch/>
        </p:blipFill>
        <p:spPr>
          <a:xfrm>
            <a:off x="1022801" y="139756"/>
            <a:ext cx="1406457" cy="1435510"/>
          </a:xfrm>
          <a:prstGeom prst="rect">
            <a:avLst/>
          </a:prstGeom>
        </p:spPr>
      </p:pic>
      <p:pic>
        <p:nvPicPr>
          <p:cNvPr id="30" name="图片 21">
            <a:extLst>
              <a:ext uri="{FF2B5EF4-FFF2-40B4-BE49-F238E27FC236}">
                <a16:creationId xmlns:a16="http://schemas.microsoft.com/office/drawing/2014/main" id="{492B818F-FDD3-4E13-9E02-EE271004030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6655" t="43102" r="76311" b="51324"/>
          <a:stretch/>
        </p:blipFill>
        <p:spPr>
          <a:xfrm>
            <a:off x="1285469" y="3144593"/>
            <a:ext cx="770964" cy="632908"/>
          </a:xfrm>
          <a:prstGeom prst="rect">
            <a:avLst/>
          </a:prstGeom>
        </p:spPr>
      </p:pic>
      <p:grpSp>
        <p:nvGrpSpPr>
          <p:cNvPr id="32" name="Group 31">
            <a:extLst>
              <a:ext uri="{FF2B5EF4-FFF2-40B4-BE49-F238E27FC236}">
                <a16:creationId xmlns:a16="http://schemas.microsoft.com/office/drawing/2014/main" id="{D4BAB02F-D372-431D-9257-4660723598F1}"/>
              </a:ext>
            </a:extLst>
          </p:cNvPr>
          <p:cNvGrpSpPr/>
          <p:nvPr/>
        </p:nvGrpSpPr>
        <p:grpSpPr>
          <a:xfrm>
            <a:off x="5797712" y="2159204"/>
            <a:ext cx="4299787" cy="741676"/>
            <a:chOff x="2769991" y="1749601"/>
            <a:chExt cx="3029331" cy="741676"/>
          </a:xfrm>
        </p:grpSpPr>
        <p:sp>
          <p:nvSpPr>
            <p:cNvPr id="33" name="矩形: 圆角 10">
              <a:extLst>
                <a:ext uri="{FF2B5EF4-FFF2-40B4-BE49-F238E27FC236}">
                  <a16:creationId xmlns:a16="http://schemas.microsoft.com/office/drawing/2014/main" id="{58986193-068E-45FD-91AB-B47092B6BB89}"/>
                </a:ext>
              </a:extLst>
            </p:cNvPr>
            <p:cNvSpPr/>
            <p:nvPr/>
          </p:nvSpPr>
          <p:spPr>
            <a:xfrm rot="5400000">
              <a:off x="3902766" y="678390"/>
              <a:ext cx="738663" cy="2881085"/>
            </a:xfrm>
            <a:prstGeom prst="roundRect">
              <a:avLst>
                <a:gd name="adj" fmla="val 32744"/>
              </a:avLst>
            </a:prstGeom>
            <a:solidFill>
              <a:srgbClr val="FF2F64"/>
            </a:solidFill>
            <a:ln w="28575">
              <a:solidFill>
                <a:schemeClr val="bg1"/>
              </a:solidFill>
            </a:ln>
            <a:effectLst>
              <a:outerShdw blurRad="25400" algn="ctr" rotWithShape="0">
                <a:prstClr val="black">
                  <a:alpha val="6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等线" panose="02010600030101010101" pitchFamily="2" charset="-122"/>
                <a:cs typeface="+mn-cs"/>
              </a:endParaRPr>
            </a:p>
          </p:txBody>
        </p:sp>
        <p:sp>
          <p:nvSpPr>
            <p:cNvPr id="34" name="TextBox 33">
              <a:extLst>
                <a:ext uri="{FF2B5EF4-FFF2-40B4-BE49-F238E27FC236}">
                  <a16:creationId xmlns:a16="http://schemas.microsoft.com/office/drawing/2014/main" id="{072022C1-FC36-4706-9253-0A28EA64A08D}"/>
                </a:ext>
              </a:extLst>
            </p:cNvPr>
            <p:cNvSpPr txBox="1"/>
            <p:nvPr/>
          </p:nvSpPr>
          <p:spPr>
            <a:xfrm>
              <a:off x="2769991" y="1752613"/>
              <a:ext cx="3029331" cy="73866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200" b="0" i="0" u="none" strike="noStrike" kern="1200" cap="none" spc="-150" normalizeH="0" baseline="0" noProof="0" dirty="0">
                  <a:ln>
                    <a:noFill/>
                  </a:ln>
                  <a:solidFill>
                    <a:prstClr val="white"/>
                  </a:solidFill>
                  <a:effectLst/>
                  <a:uLnTx/>
                  <a:uFillTx/>
                  <a:latin typeface="LNTH-Kids  Chinese Font 1" panose="02010600030101010101" pitchFamily="2" charset="-128"/>
                  <a:ea typeface="LNTH-Kids  Chinese Font 1" panose="02010600030101010101" pitchFamily="2" charset="-128"/>
                  <a:cs typeface="+mn-cs"/>
                </a:rPr>
                <a:t>TIẾNG VIỆT</a:t>
              </a:r>
            </a:p>
          </p:txBody>
        </p:sp>
      </p:grpSp>
      <p:sp>
        <p:nvSpPr>
          <p:cNvPr id="35" name="TextBox 34">
            <a:extLst>
              <a:ext uri="{FF2B5EF4-FFF2-40B4-BE49-F238E27FC236}">
                <a16:creationId xmlns:a16="http://schemas.microsoft.com/office/drawing/2014/main" id="{C798B558-AE05-4ADE-83C6-D5D272A110E8}"/>
              </a:ext>
            </a:extLst>
          </p:cNvPr>
          <p:cNvSpPr txBox="1"/>
          <p:nvPr/>
        </p:nvSpPr>
        <p:spPr>
          <a:xfrm>
            <a:off x="6387367" y="3707880"/>
            <a:ext cx="3388645"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B207B0"/>
                </a:solidFill>
                <a:effectLst/>
                <a:uLnTx/>
                <a:uFillTx/>
                <a:latin typeface="SVN-Redressed" panose="02040603050506020204" pitchFamily="18" charset="0"/>
                <a:ea typeface="+mn-ea"/>
                <a:cs typeface="+mn-cs"/>
              </a:rPr>
              <a:t>Bài</a:t>
            </a:r>
            <a:r>
              <a:rPr kumimoji="0" lang="en-US" sz="4000" b="1" i="0" u="none" strike="noStrike" kern="1200" cap="none" spc="0" normalizeH="0" baseline="0" noProof="0" dirty="0">
                <a:ln>
                  <a:noFill/>
                </a:ln>
                <a:solidFill>
                  <a:srgbClr val="B207B0"/>
                </a:solidFill>
                <a:effectLst/>
                <a:uLnTx/>
                <a:uFillTx/>
                <a:latin typeface="SVN-Redressed" panose="02040603050506020204" pitchFamily="18" charset="0"/>
                <a:ea typeface="+mn-ea"/>
                <a:cs typeface="+mn-cs"/>
              </a:rPr>
              <a:t> 2 – </a:t>
            </a:r>
            <a:r>
              <a:rPr kumimoji="0" lang="en-US" sz="4000" b="1" i="0" u="none" strike="noStrike" kern="1200" cap="none" spc="0" normalizeH="0" baseline="0" noProof="0" dirty="0" err="1">
                <a:ln>
                  <a:noFill/>
                </a:ln>
                <a:solidFill>
                  <a:srgbClr val="B207B0"/>
                </a:solidFill>
                <a:effectLst/>
                <a:uLnTx/>
                <a:uFillTx/>
                <a:latin typeface="SVN-Redressed" panose="02040603050506020204" pitchFamily="18" charset="0"/>
                <a:ea typeface="+mn-ea"/>
                <a:cs typeface="+mn-cs"/>
              </a:rPr>
              <a:t>Tiết</a:t>
            </a:r>
            <a:r>
              <a:rPr kumimoji="0" lang="en-US" sz="4000" b="1" i="0" u="none" strike="noStrike" kern="1200" cap="none" spc="0" normalizeH="0" baseline="0" noProof="0" dirty="0">
                <a:ln>
                  <a:noFill/>
                </a:ln>
                <a:solidFill>
                  <a:srgbClr val="B207B0"/>
                </a:solidFill>
                <a:effectLst/>
                <a:uLnTx/>
                <a:uFillTx/>
                <a:latin typeface="SVN-Redressed" panose="02040603050506020204" pitchFamily="18" charset="0"/>
                <a:ea typeface="+mn-ea"/>
                <a:cs typeface="+mn-cs"/>
              </a:rPr>
              <a:t> </a:t>
            </a:r>
            <a:r>
              <a:rPr lang="en-US" sz="4000" b="1" dirty="0">
                <a:solidFill>
                  <a:srgbClr val="B207B0"/>
                </a:solidFill>
                <a:latin typeface="SVN-Redressed" panose="02040603050506020204" pitchFamily="18" charset="0"/>
              </a:rPr>
              <a:t>4</a:t>
            </a:r>
            <a:r>
              <a:rPr kumimoji="0" lang="en-US" sz="4000" b="1" i="0" u="none" strike="noStrike" kern="1200" cap="none" spc="0" normalizeH="0" baseline="0" noProof="0" dirty="0">
                <a:ln>
                  <a:noFill/>
                </a:ln>
                <a:solidFill>
                  <a:srgbClr val="B207B0"/>
                </a:solidFill>
                <a:effectLst/>
                <a:uLnTx/>
                <a:uFillTx/>
                <a:latin typeface="SVN-Redressed" panose="02040603050506020204" pitchFamily="18" charset="0"/>
                <a:ea typeface="+mn-ea"/>
                <a:cs typeface="+mn-cs"/>
              </a:rPr>
              <a:t> </a:t>
            </a:r>
          </a:p>
        </p:txBody>
      </p:sp>
      <p:sp>
        <p:nvSpPr>
          <p:cNvPr id="36" name="TextBox 35">
            <a:extLst>
              <a:ext uri="{FF2B5EF4-FFF2-40B4-BE49-F238E27FC236}">
                <a16:creationId xmlns:a16="http://schemas.microsoft.com/office/drawing/2014/main" id="{C3D23162-AABF-4DED-A17E-3B1E7AB85F00}"/>
              </a:ext>
            </a:extLst>
          </p:cNvPr>
          <p:cNvSpPr txBox="1"/>
          <p:nvPr/>
        </p:nvSpPr>
        <p:spPr>
          <a:xfrm>
            <a:off x="4332265" y="3177725"/>
            <a:ext cx="722156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FF0101"/>
                </a:solidFill>
                <a:effectLst/>
                <a:uLnTx/>
                <a:uFillTx/>
                <a:latin typeface="SVN-Heroe Pro Inline" pitchFamily="50" charset="0"/>
                <a:ea typeface="White Xmas PERSONAL USE" pitchFamily="50" charset="0"/>
                <a:cs typeface="Baloo" panose="03080902040302020200" pitchFamily="66" charset="0"/>
              </a:rPr>
              <a:t>Chủ</a:t>
            </a:r>
            <a:r>
              <a:rPr kumimoji="0" lang="en-US" sz="3200" b="1" i="0" u="none" strike="noStrike" kern="1200" cap="none" spc="0" normalizeH="0" baseline="0" noProof="0" dirty="0">
                <a:ln>
                  <a:noFill/>
                </a:ln>
                <a:solidFill>
                  <a:srgbClr val="FF0101"/>
                </a:solidFill>
                <a:effectLst/>
                <a:uLnTx/>
                <a:uFillTx/>
                <a:latin typeface="SVN-Heroe Pro Inline" pitchFamily="50" charset="0"/>
                <a:ea typeface="White Xmas PERSONAL USE" pitchFamily="50" charset="0"/>
                <a:cs typeface="Baloo" panose="03080902040302020200" pitchFamily="66" charset="0"/>
              </a:rPr>
              <a:t> </a:t>
            </a:r>
            <a:r>
              <a:rPr kumimoji="0" lang="en-US" sz="3200" b="1" i="0" u="none" strike="noStrike" kern="1200" cap="none" spc="0" normalizeH="0" baseline="0" noProof="0" dirty="0" err="1">
                <a:ln>
                  <a:noFill/>
                </a:ln>
                <a:solidFill>
                  <a:srgbClr val="FF0101"/>
                </a:solidFill>
                <a:effectLst/>
                <a:uLnTx/>
                <a:uFillTx/>
                <a:latin typeface="SVN-Heroe Pro Inline" pitchFamily="50" charset="0"/>
                <a:ea typeface="White Xmas PERSONAL USE" pitchFamily="50" charset="0"/>
                <a:cs typeface="Baloo" panose="03080902040302020200" pitchFamily="66" charset="0"/>
              </a:rPr>
              <a:t>điểm:Những</a:t>
            </a:r>
            <a:r>
              <a:rPr kumimoji="0" lang="en-US" sz="3200" b="1" i="0" u="none" strike="noStrike" kern="1200" cap="none" spc="0" normalizeH="0" noProof="0" dirty="0">
                <a:ln>
                  <a:noFill/>
                </a:ln>
                <a:solidFill>
                  <a:srgbClr val="FF0101"/>
                </a:solidFill>
                <a:effectLst/>
                <a:uLnTx/>
                <a:uFillTx/>
                <a:latin typeface="SVN-Heroe Pro Inline" pitchFamily="50" charset="0"/>
                <a:ea typeface="White Xmas PERSONAL USE" pitchFamily="50" charset="0"/>
                <a:cs typeface="Baloo" panose="03080902040302020200" pitchFamily="66" charset="0"/>
              </a:rPr>
              <a:t> </a:t>
            </a:r>
            <a:r>
              <a:rPr kumimoji="0" lang="en-US" sz="3200" b="1" i="0" u="none" strike="noStrike" kern="1200" cap="none" spc="0" normalizeH="0" noProof="0" dirty="0" err="1">
                <a:ln>
                  <a:noFill/>
                </a:ln>
                <a:solidFill>
                  <a:srgbClr val="FF0101"/>
                </a:solidFill>
                <a:effectLst/>
                <a:uLnTx/>
                <a:uFillTx/>
                <a:latin typeface="SVN-Heroe Pro Inline" pitchFamily="50" charset="0"/>
                <a:ea typeface="White Xmas PERSONAL USE" pitchFamily="50" charset="0"/>
                <a:cs typeface="Baloo" panose="03080902040302020200" pitchFamily="66" charset="0"/>
              </a:rPr>
              <a:t>trải</a:t>
            </a:r>
            <a:r>
              <a:rPr kumimoji="0" lang="en-US" sz="3200" b="1" i="0" u="none" strike="noStrike" kern="1200" cap="none" spc="0" normalizeH="0" noProof="0" dirty="0">
                <a:ln>
                  <a:noFill/>
                </a:ln>
                <a:solidFill>
                  <a:srgbClr val="FF0101"/>
                </a:solidFill>
                <a:effectLst/>
                <a:uLnTx/>
                <a:uFillTx/>
                <a:latin typeface="SVN-Heroe Pro Inline" pitchFamily="50" charset="0"/>
                <a:ea typeface="White Xmas PERSONAL USE" pitchFamily="50" charset="0"/>
                <a:cs typeface="Baloo" panose="03080902040302020200" pitchFamily="66" charset="0"/>
              </a:rPr>
              <a:t> </a:t>
            </a:r>
            <a:r>
              <a:rPr kumimoji="0" lang="en-US" sz="3200" b="1" i="0" u="none" strike="noStrike" kern="1200" cap="none" spc="0" normalizeH="0" noProof="0" dirty="0" err="1">
                <a:ln>
                  <a:noFill/>
                </a:ln>
                <a:solidFill>
                  <a:srgbClr val="FF0101"/>
                </a:solidFill>
                <a:effectLst/>
                <a:uLnTx/>
                <a:uFillTx/>
                <a:latin typeface="SVN-Heroe Pro Inline" pitchFamily="50" charset="0"/>
                <a:ea typeface="White Xmas PERSONAL USE" pitchFamily="50" charset="0"/>
                <a:cs typeface="Baloo" panose="03080902040302020200" pitchFamily="66" charset="0"/>
              </a:rPr>
              <a:t>nghiệm</a:t>
            </a:r>
            <a:r>
              <a:rPr kumimoji="0" lang="en-US" sz="3200" b="1" i="0" u="none" strike="noStrike" kern="1200" cap="none" spc="0" normalizeH="0" noProof="0" dirty="0">
                <a:ln>
                  <a:noFill/>
                </a:ln>
                <a:solidFill>
                  <a:srgbClr val="FF0101"/>
                </a:solidFill>
                <a:effectLst/>
                <a:uLnTx/>
                <a:uFillTx/>
                <a:latin typeface="SVN-Heroe Pro Inline" pitchFamily="50" charset="0"/>
                <a:ea typeface="White Xmas PERSONAL USE" pitchFamily="50" charset="0"/>
                <a:cs typeface="Baloo" panose="03080902040302020200" pitchFamily="66" charset="0"/>
              </a:rPr>
              <a:t> </a:t>
            </a:r>
            <a:r>
              <a:rPr kumimoji="0" lang="en-US" sz="3200" b="1" i="0" u="none" strike="noStrike" kern="1200" cap="none" spc="0" normalizeH="0" noProof="0" dirty="0" err="1">
                <a:ln>
                  <a:noFill/>
                </a:ln>
                <a:solidFill>
                  <a:srgbClr val="FF0101"/>
                </a:solidFill>
                <a:effectLst/>
                <a:uLnTx/>
                <a:uFillTx/>
                <a:latin typeface="SVN-Heroe Pro Inline" pitchFamily="50" charset="0"/>
                <a:ea typeface="White Xmas PERSONAL USE" pitchFamily="50" charset="0"/>
                <a:cs typeface="Baloo" panose="03080902040302020200" pitchFamily="66" charset="0"/>
              </a:rPr>
              <a:t>thú</a:t>
            </a:r>
            <a:r>
              <a:rPr kumimoji="0" lang="en-US" sz="3200" b="1" i="0" u="none" strike="noStrike" kern="1200" cap="none" spc="0" normalizeH="0" noProof="0" dirty="0">
                <a:ln>
                  <a:noFill/>
                </a:ln>
                <a:solidFill>
                  <a:srgbClr val="FF0101"/>
                </a:solidFill>
                <a:effectLst/>
                <a:uLnTx/>
                <a:uFillTx/>
                <a:latin typeface="SVN-Heroe Pro Inline" pitchFamily="50" charset="0"/>
                <a:ea typeface="White Xmas PERSONAL USE" pitchFamily="50" charset="0"/>
                <a:cs typeface="Baloo" panose="03080902040302020200" pitchFamily="66" charset="0"/>
              </a:rPr>
              <a:t> </a:t>
            </a:r>
            <a:r>
              <a:rPr kumimoji="0" lang="en-US" sz="3200" b="1" i="0" u="none" strike="noStrike" kern="1200" cap="none" spc="0" normalizeH="0" noProof="0" dirty="0" err="1">
                <a:ln>
                  <a:noFill/>
                </a:ln>
                <a:solidFill>
                  <a:srgbClr val="FF0101"/>
                </a:solidFill>
                <a:effectLst/>
                <a:uLnTx/>
                <a:uFillTx/>
                <a:latin typeface="SVN-Heroe Pro Inline" pitchFamily="50" charset="0"/>
                <a:ea typeface="White Xmas PERSONAL USE" pitchFamily="50" charset="0"/>
                <a:cs typeface="Baloo" panose="03080902040302020200" pitchFamily="66" charset="0"/>
              </a:rPr>
              <a:t>vị</a:t>
            </a:r>
            <a:endParaRPr kumimoji="0" lang="en-US" sz="3200" b="1" i="0" u="none" strike="noStrike" kern="1200" cap="none" spc="0" normalizeH="0" baseline="0" noProof="0" dirty="0">
              <a:ln>
                <a:noFill/>
              </a:ln>
              <a:solidFill>
                <a:srgbClr val="FF0101"/>
              </a:solidFill>
              <a:effectLst/>
              <a:uLnTx/>
              <a:uFillTx/>
              <a:latin typeface="SVN-Heroe Pro Inline" pitchFamily="50" charset="0"/>
              <a:ea typeface="White Xmas PERSONAL USE" pitchFamily="50" charset="0"/>
              <a:cs typeface="Baloo" panose="03080902040302020200" pitchFamily="66" charset="0"/>
            </a:endParaRPr>
          </a:p>
        </p:txBody>
      </p:sp>
      <p:pic>
        <p:nvPicPr>
          <p:cNvPr id="3" name="Picture 2">
            <a:extLst>
              <a:ext uri="{FF2B5EF4-FFF2-40B4-BE49-F238E27FC236}">
                <a16:creationId xmlns:a16="http://schemas.microsoft.com/office/drawing/2014/main" id="{9B42EBD4-1659-463C-B988-BCA7CD91BF10}"/>
              </a:ext>
            </a:extLst>
          </p:cNvPr>
          <p:cNvPicPr>
            <a:picLocks noChangeAspect="1"/>
          </p:cNvPicPr>
          <p:nvPr/>
        </p:nvPicPr>
        <p:blipFill>
          <a:blip r:embed="rId7"/>
          <a:stretch>
            <a:fillRect/>
          </a:stretch>
        </p:blipFill>
        <p:spPr>
          <a:xfrm>
            <a:off x="4172874" y="4287703"/>
            <a:ext cx="7834039" cy="1926503"/>
          </a:xfrm>
          <a:prstGeom prst="rect">
            <a:avLst/>
          </a:prstGeom>
        </p:spPr>
      </p:pic>
    </p:spTree>
    <p:extLst>
      <p:ext uri="{BB962C8B-B14F-4D97-AF65-F5344CB8AC3E}">
        <p14:creationId xmlns:p14="http://schemas.microsoft.com/office/powerpoint/2010/main" val="14542677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down)">
                                      <p:cBhvr>
                                        <p:cTn id="7" dur="500"/>
                                        <p:tgtEl>
                                          <p:spTgt spid="20"/>
                                        </p:tgtEl>
                                      </p:cBhvr>
                                    </p:animEffect>
                                  </p:childTnLst>
                                </p:cTn>
                              </p:par>
                              <p:par>
                                <p:cTn id="8" presetID="22" presetClass="entr" presetSubtype="4"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wipe(down)">
                                      <p:cBhvr>
                                        <p:cTn id="10" dur="500"/>
                                        <p:tgtEl>
                                          <p:spTgt spid="21"/>
                                        </p:tgtEl>
                                      </p:cBhvr>
                                    </p:animEffect>
                                  </p:childTnLst>
                                </p:cTn>
                              </p:par>
                              <p:par>
                                <p:cTn id="11" presetID="22" presetClass="entr" presetSubtype="4"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ipe(down)">
                                      <p:cBhvr>
                                        <p:cTn id="13" dur="500"/>
                                        <p:tgtEl>
                                          <p:spTgt spid="22"/>
                                        </p:tgtEl>
                                      </p:cBhvr>
                                    </p:animEffect>
                                  </p:childTnLst>
                                </p:cTn>
                              </p:par>
                              <p:par>
                                <p:cTn id="14" presetID="22" presetClass="entr" presetSubtype="4" fill="hold" nodeType="withEffect">
                                  <p:stCondLst>
                                    <p:cond delay="0"/>
                                  </p:stCondLst>
                                  <p:childTnLst>
                                    <p:set>
                                      <p:cBhvr>
                                        <p:cTn id="15" dur="1" fill="hold">
                                          <p:stCondLst>
                                            <p:cond delay="0"/>
                                          </p:stCondLst>
                                        </p:cTn>
                                        <p:tgtEl>
                                          <p:spTgt spid="27"/>
                                        </p:tgtEl>
                                        <p:attrNameLst>
                                          <p:attrName>style.visibility</p:attrName>
                                        </p:attrNameLst>
                                      </p:cBhvr>
                                      <p:to>
                                        <p:strVal val="visible"/>
                                      </p:to>
                                    </p:set>
                                    <p:animEffect transition="in" filter="wipe(down)">
                                      <p:cBhvr>
                                        <p:cTn id="16" dur="500"/>
                                        <p:tgtEl>
                                          <p:spTgt spid="27"/>
                                        </p:tgtEl>
                                      </p:cBhvr>
                                    </p:animEffect>
                                  </p:childTnLst>
                                </p:cTn>
                              </p:par>
                              <p:par>
                                <p:cTn id="17" presetID="22" presetClass="entr" presetSubtype="4" fill="hold" nodeType="withEffect">
                                  <p:stCondLst>
                                    <p:cond delay="0"/>
                                  </p:stCondLst>
                                  <p:childTnLst>
                                    <p:set>
                                      <p:cBhvr>
                                        <p:cTn id="18" dur="1" fill="hold">
                                          <p:stCondLst>
                                            <p:cond delay="0"/>
                                          </p:stCondLst>
                                        </p:cTn>
                                        <p:tgtEl>
                                          <p:spTgt spid="28"/>
                                        </p:tgtEl>
                                        <p:attrNameLst>
                                          <p:attrName>style.visibility</p:attrName>
                                        </p:attrNameLst>
                                      </p:cBhvr>
                                      <p:to>
                                        <p:strVal val="visible"/>
                                      </p:to>
                                    </p:set>
                                    <p:animEffect transition="in" filter="wipe(down)">
                                      <p:cBhvr>
                                        <p:cTn id="19" dur="500"/>
                                        <p:tgtEl>
                                          <p:spTgt spid="28"/>
                                        </p:tgtEl>
                                      </p:cBhvr>
                                    </p:animEffect>
                                  </p:childTnLst>
                                </p:cTn>
                              </p:par>
                              <p:par>
                                <p:cTn id="20" presetID="22" presetClass="entr" presetSubtype="1" fill="hold"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up)">
                                      <p:cBhvr>
                                        <p:cTn id="22" dur="500"/>
                                        <p:tgtEl>
                                          <p:spTgt spid="24"/>
                                        </p:tgtEl>
                                      </p:cBhvr>
                                    </p:animEffect>
                                  </p:childTnLst>
                                </p:cTn>
                              </p:par>
                              <p:par>
                                <p:cTn id="23" presetID="6" presetClass="entr" presetSubtype="32" fill="hold" nodeType="with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circle(out)">
                                      <p:cBhvr>
                                        <p:cTn id="25" dur="500"/>
                                        <p:tgtEl>
                                          <p:spTgt spid="25"/>
                                        </p:tgtEl>
                                      </p:cBhvr>
                                    </p:animEffect>
                                  </p:childTnLst>
                                </p:cTn>
                              </p:par>
                              <p:par>
                                <p:cTn id="26" presetID="31"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 calcmode="lin" valueType="num">
                                      <p:cBhvr>
                                        <p:cTn id="30" dur="500" fill="hold"/>
                                        <p:tgtEl>
                                          <p:spTgt spid="16"/>
                                        </p:tgtEl>
                                        <p:attrNameLst>
                                          <p:attrName>style.rotation</p:attrName>
                                        </p:attrNameLst>
                                      </p:cBhvr>
                                      <p:tavLst>
                                        <p:tav tm="0">
                                          <p:val>
                                            <p:fltVal val="90"/>
                                          </p:val>
                                        </p:tav>
                                        <p:tav tm="100000">
                                          <p:val>
                                            <p:fltVal val="0"/>
                                          </p:val>
                                        </p:tav>
                                      </p:tavLst>
                                    </p:anim>
                                    <p:animEffect transition="in" filter="fade">
                                      <p:cBhvr>
                                        <p:cTn id="31" dur="500"/>
                                        <p:tgtEl>
                                          <p:spTgt spid="16"/>
                                        </p:tgtEl>
                                      </p:cBhvr>
                                    </p:animEffect>
                                  </p:childTnLst>
                                </p:cTn>
                              </p:par>
                              <p:par>
                                <p:cTn id="32" presetID="21" presetClass="entr" presetSubtype="1" fill="hold" nodeType="withEffect">
                                  <p:stCondLst>
                                    <p:cond delay="0"/>
                                  </p:stCondLst>
                                  <p:childTnLst>
                                    <p:set>
                                      <p:cBhvr>
                                        <p:cTn id="33" dur="1" fill="hold">
                                          <p:stCondLst>
                                            <p:cond delay="0"/>
                                          </p:stCondLst>
                                        </p:cTn>
                                        <p:tgtEl>
                                          <p:spTgt spid="23"/>
                                        </p:tgtEl>
                                        <p:attrNameLst>
                                          <p:attrName>style.visibility</p:attrName>
                                        </p:attrNameLst>
                                      </p:cBhvr>
                                      <p:to>
                                        <p:strVal val="visible"/>
                                      </p:to>
                                    </p:set>
                                    <p:animEffect transition="in" filter="wheel(1)">
                                      <p:cBhvr>
                                        <p:cTn id="34" dur="500"/>
                                        <p:tgtEl>
                                          <p:spTgt spid="23"/>
                                        </p:tgtEl>
                                      </p:cBhvr>
                                    </p:animEffect>
                                  </p:childTnLst>
                                </p:cTn>
                              </p:par>
                              <p:par>
                                <p:cTn id="35" presetID="21" presetClass="entr" presetSubtype="1" fill="hold" nodeType="with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heel(1)">
                                      <p:cBhvr>
                                        <p:cTn id="37" dur="500"/>
                                        <p:tgtEl>
                                          <p:spTgt spid="26"/>
                                        </p:tgtEl>
                                      </p:cBhvr>
                                    </p:animEffect>
                                  </p:childTnLst>
                                </p:cTn>
                              </p:par>
                              <p:par>
                                <p:cTn id="38" presetID="21" presetClass="entr" presetSubtype="1"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heel(1)">
                                      <p:cBhvr>
                                        <p:cTn id="40" dur="500"/>
                                        <p:tgtEl>
                                          <p:spTgt spid="29"/>
                                        </p:tgtEl>
                                      </p:cBhvr>
                                    </p:animEffect>
                                  </p:childTnLst>
                                </p:cTn>
                              </p:par>
                              <p:par>
                                <p:cTn id="41" presetID="5" presetClass="entr" presetSubtype="10" fill="hold" nodeType="with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checkerboard(across)">
                                      <p:cBhvr>
                                        <p:cTn id="43" dur="500"/>
                                        <p:tgtEl>
                                          <p:spTgt spid="32"/>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p:cTn id="46" dur="500" fill="hold"/>
                                        <p:tgtEl>
                                          <p:spTgt spid="36"/>
                                        </p:tgtEl>
                                        <p:attrNameLst>
                                          <p:attrName>ppt_w</p:attrName>
                                        </p:attrNameLst>
                                      </p:cBhvr>
                                      <p:tavLst>
                                        <p:tav tm="0">
                                          <p:val>
                                            <p:fltVal val="0"/>
                                          </p:val>
                                        </p:tav>
                                        <p:tav tm="100000">
                                          <p:val>
                                            <p:strVal val="#ppt_w"/>
                                          </p:val>
                                        </p:tav>
                                      </p:tavLst>
                                    </p:anim>
                                    <p:anim calcmode="lin" valueType="num">
                                      <p:cBhvr>
                                        <p:cTn id="47" dur="500" fill="hold"/>
                                        <p:tgtEl>
                                          <p:spTgt spid="36"/>
                                        </p:tgtEl>
                                        <p:attrNameLst>
                                          <p:attrName>ppt_h</p:attrName>
                                        </p:attrNameLst>
                                      </p:cBhvr>
                                      <p:tavLst>
                                        <p:tav tm="0">
                                          <p:val>
                                            <p:fltVal val="0"/>
                                          </p:val>
                                        </p:tav>
                                        <p:tav tm="100000">
                                          <p:val>
                                            <p:strVal val="#ppt_h"/>
                                          </p:val>
                                        </p:tav>
                                      </p:tavLst>
                                    </p:anim>
                                    <p:animEffect transition="in" filter="fade">
                                      <p:cBhvr>
                                        <p:cTn id="48" dur="500"/>
                                        <p:tgtEl>
                                          <p:spTgt spid="36"/>
                                        </p:tgtEl>
                                      </p:cBhvr>
                                    </p:animEffect>
                                  </p:childTnLst>
                                </p:cTn>
                              </p:par>
                              <p:par>
                                <p:cTn id="49" presetID="47" presetClass="entr" presetSubtype="0" fill="hold" grpId="0" nodeType="with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fade">
                                      <p:cBhvr>
                                        <p:cTn id="51" dur="500"/>
                                        <p:tgtEl>
                                          <p:spTgt spid="35"/>
                                        </p:tgtEl>
                                      </p:cBhvr>
                                    </p:animEffect>
                                    <p:anim calcmode="lin" valueType="num">
                                      <p:cBhvr>
                                        <p:cTn id="52" dur="500" fill="hold"/>
                                        <p:tgtEl>
                                          <p:spTgt spid="35"/>
                                        </p:tgtEl>
                                        <p:attrNameLst>
                                          <p:attrName>ppt_x</p:attrName>
                                        </p:attrNameLst>
                                      </p:cBhvr>
                                      <p:tavLst>
                                        <p:tav tm="0">
                                          <p:val>
                                            <p:strVal val="#ppt_x"/>
                                          </p:val>
                                        </p:tav>
                                        <p:tav tm="100000">
                                          <p:val>
                                            <p:strVal val="#ppt_x"/>
                                          </p:val>
                                        </p:tav>
                                      </p:tavLst>
                                    </p:anim>
                                    <p:anim calcmode="lin" valueType="num">
                                      <p:cBhvr>
                                        <p:cTn id="53" dur="500" fill="hold"/>
                                        <p:tgtEl>
                                          <p:spTgt spid="35"/>
                                        </p:tgtEl>
                                        <p:attrNameLst>
                                          <p:attrName>ppt_y</p:attrName>
                                        </p:attrNameLst>
                                      </p:cBhvr>
                                      <p:tavLst>
                                        <p:tav tm="0">
                                          <p:val>
                                            <p:strVal val="#ppt_y-.1"/>
                                          </p:val>
                                        </p:tav>
                                        <p:tav tm="100000">
                                          <p:val>
                                            <p:strVal val="#ppt_y"/>
                                          </p:val>
                                        </p:tav>
                                      </p:tavLst>
                                    </p:anim>
                                  </p:childTnLst>
                                </p:cTn>
                              </p:par>
                              <p:par>
                                <p:cTn id="54" presetID="2" presetClass="entr" presetSubtype="4" fill="hold" nodeType="withEffect">
                                  <p:stCondLst>
                                    <p:cond delay="0"/>
                                  </p:stCondLst>
                                  <p:childTnLst>
                                    <p:set>
                                      <p:cBhvr>
                                        <p:cTn id="55" dur="1" fill="hold">
                                          <p:stCondLst>
                                            <p:cond delay="0"/>
                                          </p:stCondLst>
                                        </p:cTn>
                                        <p:tgtEl>
                                          <p:spTgt spid="3"/>
                                        </p:tgtEl>
                                        <p:attrNameLst>
                                          <p:attrName>style.visibility</p:attrName>
                                        </p:attrNameLst>
                                      </p:cBhvr>
                                      <p:to>
                                        <p:strVal val="visible"/>
                                      </p:to>
                                    </p:set>
                                    <p:anim calcmode="lin" valueType="num">
                                      <p:cBhvr additive="base">
                                        <p:cTn id="56" dur="500" fill="hold"/>
                                        <p:tgtEl>
                                          <p:spTgt spid="3"/>
                                        </p:tgtEl>
                                        <p:attrNameLst>
                                          <p:attrName>ppt_x</p:attrName>
                                        </p:attrNameLst>
                                      </p:cBhvr>
                                      <p:tavLst>
                                        <p:tav tm="0">
                                          <p:val>
                                            <p:strVal val="#ppt_x"/>
                                          </p:val>
                                        </p:tav>
                                        <p:tav tm="100000">
                                          <p:val>
                                            <p:strVal val="#ppt_x"/>
                                          </p:val>
                                        </p:tav>
                                      </p:tavLst>
                                    </p:anim>
                                    <p:anim calcmode="lin" valueType="num">
                                      <p:cBhvr additive="base">
                                        <p:cTn id="5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3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B405DF52-CEF9-4F6B-80A1-DCCA416E1831}"/>
              </a:ext>
            </a:extLst>
          </p:cNvPr>
          <p:cNvPicPr>
            <a:picLocks noChangeAspect="1"/>
          </p:cNvPicPr>
          <p:nvPr/>
        </p:nvPicPr>
        <p:blipFill rotWithShape="1">
          <a:blip r:embed="rId5">
            <a:extLst>
              <a:ext uri="{28A0092B-C50C-407E-A947-70E740481C1C}">
                <a14:useLocalDpi xmlns:a14="http://schemas.microsoft.com/office/drawing/2010/main" val="0"/>
              </a:ext>
            </a:extLst>
          </a:blip>
          <a:srcRect l="49573" t="29534" r="3509" b="57419"/>
          <a:stretch/>
        </p:blipFill>
        <p:spPr>
          <a:xfrm>
            <a:off x="9070836" y="-637509"/>
            <a:ext cx="5621671" cy="4650660"/>
          </a:xfrm>
          <a:prstGeom prst="rect">
            <a:avLst/>
          </a:prstGeom>
        </p:spPr>
      </p:pic>
      <p:pic>
        <p:nvPicPr>
          <p:cNvPr id="2" name="图片 1">
            <a:extLst>
              <a:ext uri="{FF2B5EF4-FFF2-40B4-BE49-F238E27FC236}">
                <a16:creationId xmlns:a16="http://schemas.microsoft.com/office/drawing/2014/main" id="{C61368E0-81CC-49A2-B02F-751C4656E299}"/>
              </a:ext>
            </a:extLst>
          </p:cNvPr>
          <p:cNvPicPr>
            <a:picLocks noChangeAspect="1"/>
          </p:cNvPicPr>
          <p:nvPr/>
        </p:nvPicPr>
        <p:blipFill rotWithShape="1">
          <a:blip r:embed="rId6">
            <a:extLst>
              <a:ext uri="{28A0092B-C50C-407E-A947-70E740481C1C}">
                <a14:useLocalDpi xmlns:a14="http://schemas.microsoft.com/office/drawing/2010/main" val="0"/>
              </a:ext>
            </a:extLst>
          </a:blip>
          <a:srcRect b="84659"/>
          <a:stretch/>
        </p:blipFill>
        <p:spPr>
          <a:xfrm>
            <a:off x="0" y="0"/>
            <a:ext cx="12192000" cy="6858000"/>
          </a:xfrm>
          <a:prstGeom prst="rect">
            <a:avLst/>
          </a:prstGeom>
        </p:spPr>
      </p:pic>
      <p:pic>
        <p:nvPicPr>
          <p:cNvPr id="23" name="图片 22">
            <a:extLst>
              <a:ext uri="{FF2B5EF4-FFF2-40B4-BE49-F238E27FC236}">
                <a16:creationId xmlns:a16="http://schemas.microsoft.com/office/drawing/2014/main" id="{39C5A130-93F0-4258-A900-CA0D2EBCBCC5}"/>
              </a:ext>
            </a:extLst>
          </p:cNvPr>
          <p:cNvPicPr>
            <a:picLocks noChangeAspect="1"/>
          </p:cNvPicPr>
          <p:nvPr/>
        </p:nvPicPr>
        <p:blipFill rotWithShape="1">
          <a:blip r:embed="rId5">
            <a:extLst>
              <a:ext uri="{28A0092B-C50C-407E-A947-70E740481C1C}">
                <a14:useLocalDpi xmlns:a14="http://schemas.microsoft.com/office/drawing/2010/main" val="0"/>
              </a:ext>
            </a:extLst>
          </a:blip>
          <a:srcRect l="161" t="16152" r="50872" b="70801"/>
          <a:stretch/>
        </p:blipFill>
        <p:spPr>
          <a:xfrm>
            <a:off x="0" y="3319724"/>
            <a:ext cx="4463845" cy="3538276"/>
          </a:xfrm>
          <a:prstGeom prst="rect">
            <a:avLst/>
          </a:prstGeom>
        </p:spPr>
      </p:pic>
      <p:pic>
        <p:nvPicPr>
          <p:cNvPr id="24" name="图片 23">
            <a:extLst>
              <a:ext uri="{FF2B5EF4-FFF2-40B4-BE49-F238E27FC236}">
                <a16:creationId xmlns:a16="http://schemas.microsoft.com/office/drawing/2014/main" id="{405D15D5-5C35-44EB-B293-DF22511D0E95}"/>
              </a:ext>
            </a:extLst>
          </p:cNvPr>
          <p:cNvPicPr>
            <a:picLocks noChangeAspect="1"/>
          </p:cNvPicPr>
          <p:nvPr/>
        </p:nvPicPr>
        <p:blipFill rotWithShape="1">
          <a:blip r:embed="rId5">
            <a:extLst>
              <a:ext uri="{28A0092B-C50C-407E-A947-70E740481C1C}">
                <a14:useLocalDpi xmlns:a14="http://schemas.microsoft.com/office/drawing/2010/main" val="0"/>
              </a:ext>
            </a:extLst>
          </a:blip>
          <a:srcRect l="246" t="8499" r="-183" b="84888"/>
          <a:stretch/>
        </p:blipFill>
        <p:spPr>
          <a:xfrm>
            <a:off x="0" y="4484685"/>
            <a:ext cx="12192000" cy="2397227"/>
          </a:xfrm>
          <a:prstGeom prst="rect">
            <a:avLst/>
          </a:prstGeom>
        </p:spPr>
      </p:pic>
      <p:grpSp>
        <p:nvGrpSpPr>
          <p:cNvPr id="11" name="Group 10">
            <a:extLst>
              <a:ext uri="{FF2B5EF4-FFF2-40B4-BE49-F238E27FC236}">
                <a16:creationId xmlns:a16="http://schemas.microsoft.com/office/drawing/2014/main" id="{7072EF73-A1FB-4E3A-B032-4FA3E9E7A2AE}"/>
              </a:ext>
            </a:extLst>
          </p:cNvPr>
          <p:cNvGrpSpPr/>
          <p:nvPr/>
        </p:nvGrpSpPr>
        <p:grpSpPr>
          <a:xfrm>
            <a:off x="2222396" y="-141286"/>
            <a:ext cx="7074003" cy="5319397"/>
            <a:chOff x="1171837" y="713684"/>
            <a:chExt cx="5029200" cy="5029200"/>
          </a:xfrm>
        </p:grpSpPr>
        <p:pic>
          <p:nvPicPr>
            <p:cNvPr id="9" name="Picture 8" descr="Shape, circle&#10;&#10;Description automatically generated">
              <a:extLst>
                <a:ext uri="{FF2B5EF4-FFF2-40B4-BE49-F238E27FC236}">
                  <a16:creationId xmlns:a16="http://schemas.microsoft.com/office/drawing/2014/main" id="{C82B6F25-A8BF-4CCF-8B88-702672B1D0A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171837" y="713684"/>
              <a:ext cx="5029200" cy="5029200"/>
            </a:xfrm>
            <a:prstGeom prst="rect">
              <a:avLst/>
            </a:prstGeom>
          </p:spPr>
        </p:pic>
        <p:sp>
          <p:nvSpPr>
            <p:cNvPr id="72" name="TextBox 71">
              <a:extLst>
                <a:ext uri="{FF2B5EF4-FFF2-40B4-BE49-F238E27FC236}">
                  <a16:creationId xmlns:a16="http://schemas.microsoft.com/office/drawing/2014/main" id="{A1FD4D47-EB2D-4116-B9C8-3D792BA05E53}"/>
                </a:ext>
              </a:extLst>
            </p:cNvPr>
            <p:cNvSpPr txBox="1"/>
            <p:nvPr/>
          </p:nvSpPr>
          <p:spPr>
            <a:xfrm>
              <a:off x="2163471" y="2533349"/>
              <a:ext cx="3045931" cy="241518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err="1">
                  <a:ln>
                    <a:noFill/>
                  </a:ln>
                  <a:solidFill>
                    <a:srgbClr val="FF0C56"/>
                  </a:solidFill>
                  <a:effectLst/>
                  <a:uLnTx/>
                  <a:uFillTx/>
                  <a:latin typeface="Coiny" panose="02000903060500060000" pitchFamily="2" charset="0"/>
                  <a:ea typeface="印品黑体" panose="00000500000000000000" pitchFamily="2" charset="-122"/>
                  <a:cs typeface="Calibri" panose="020F0502020204030204" pitchFamily="34" charset="0"/>
                </a:rPr>
                <a:t>Vận</a:t>
              </a:r>
              <a:r>
                <a:rPr kumimoji="0" lang="en-US" sz="8000" b="1" i="0" u="none" strike="noStrike" kern="1200" cap="none" spc="0" normalizeH="0" baseline="0" noProof="0" dirty="0">
                  <a:ln>
                    <a:noFill/>
                  </a:ln>
                  <a:solidFill>
                    <a:srgbClr val="FF0C56"/>
                  </a:solidFill>
                  <a:effectLst/>
                  <a:uLnTx/>
                  <a:uFillTx/>
                  <a:latin typeface="Coiny" panose="02000903060500060000" pitchFamily="2" charset="0"/>
                  <a:ea typeface="印品黑体" panose="00000500000000000000" pitchFamily="2" charset="-122"/>
                  <a:cs typeface="Calibri" panose="020F0502020204030204" pitchFamily="34" charset="0"/>
                </a:rPr>
                <a:t> </a:t>
              </a:r>
              <a:r>
                <a:rPr kumimoji="0" lang="en-US" sz="8000" b="1" i="0" u="none" strike="noStrike" kern="1200" cap="none" spc="0" normalizeH="0" baseline="0" noProof="0" dirty="0" err="1">
                  <a:ln>
                    <a:noFill/>
                  </a:ln>
                  <a:solidFill>
                    <a:srgbClr val="FF0C56"/>
                  </a:solidFill>
                  <a:effectLst/>
                  <a:uLnTx/>
                  <a:uFillTx/>
                  <a:latin typeface="Coiny" panose="02000903060500060000" pitchFamily="2" charset="0"/>
                  <a:ea typeface="印品黑体" panose="00000500000000000000" pitchFamily="2" charset="-122"/>
                  <a:cs typeface="Calibri" panose="020F0502020204030204" pitchFamily="34" charset="0"/>
                </a:rPr>
                <a:t>dụng</a:t>
              </a:r>
              <a:endParaRPr kumimoji="0" lang="en-US" sz="8000" b="0" i="0" u="none" strike="noStrike" kern="1200" cap="none" spc="0" normalizeH="0" baseline="0" noProof="0" dirty="0">
                <a:ln>
                  <a:noFill/>
                </a:ln>
                <a:solidFill>
                  <a:srgbClr val="FF0C56"/>
                </a:solidFill>
                <a:effectLst/>
                <a:uLnTx/>
                <a:uFillTx/>
                <a:latin typeface="Coiny" panose="02000903060500060000" pitchFamily="2" charset="0"/>
                <a:ea typeface="+mn-ea"/>
                <a:cs typeface="+mn-cs"/>
              </a:endParaRPr>
            </a:p>
          </p:txBody>
        </p:sp>
      </p:grpSp>
      <p:pic>
        <p:nvPicPr>
          <p:cNvPr id="12" name="Picture 11">
            <a:extLst>
              <a:ext uri="{FF2B5EF4-FFF2-40B4-BE49-F238E27FC236}">
                <a16:creationId xmlns:a16="http://schemas.microsoft.com/office/drawing/2014/main" id="{30FE5FA3-13CC-4453-9AD0-4A2E98B2F39B}"/>
              </a:ext>
            </a:extLst>
          </p:cNvPr>
          <p:cNvPicPr>
            <a:picLocks noChangeAspect="1"/>
          </p:cNvPicPr>
          <p:nvPr/>
        </p:nvPicPr>
        <p:blipFill>
          <a:blip r:embed="rId8"/>
          <a:stretch>
            <a:fillRect/>
          </a:stretch>
        </p:blipFill>
        <p:spPr>
          <a:xfrm>
            <a:off x="8733033" y="1894628"/>
            <a:ext cx="3595850" cy="4846320"/>
          </a:xfrm>
          <a:prstGeom prst="rect">
            <a:avLst/>
          </a:prstGeom>
        </p:spPr>
      </p:pic>
    </p:spTree>
    <p:extLst>
      <p:ext uri="{BB962C8B-B14F-4D97-AF65-F5344CB8AC3E}">
        <p14:creationId xmlns:p14="http://schemas.microsoft.com/office/powerpoint/2010/main" val="1684906986"/>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90"/>
                                              </p:val>
                                            </p:tav>
                                            <p:tav tm="100000">
                                              <p:val>
                                                <p:fltVal val="0"/>
                                              </p:val>
                                            </p:tav>
                                          </p:tavLst>
                                        </p:anim>
                                        <p:animEffect transition="in" filter="fade">
                                          <p:cBhvr>
                                            <p:cTn id="10" dur="500"/>
                                            <p:tgtEl>
                                              <p:spTgt spid="26"/>
                                            </p:tgtEl>
                                          </p:cBhvr>
                                        </p:animEffect>
                                      </p:childTnLst>
                                    </p:cTn>
                                  </p:par>
                                  <p:par>
                                    <p:cTn id="11" presetID="22" presetClass="entr" presetSubtype="4"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nodeType="withEffect">
                                      <p:stCondLst>
                                        <p:cond delay="25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par>
                              <p:cTn id="17" fill="hold">
                                <p:stCondLst>
                                  <p:cond delay="750"/>
                                </p:stCondLst>
                                <p:childTnLst>
                                  <p:par>
                                    <p:cTn id="18" presetID="6" presetClass="entr" presetSubtype="32"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out)">
                                          <p:cBhvr>
                                            <p:cTn id="20" dur="750"/>
                                            <p:tgtEl>
                                              <p:spTgt spid="11"/>
                                            </p:tgtEl>
                                          </p:cBhvr>
                                        </p:animEffect>
                                      </p:childTnLst>
                                      <p:subTnLst>
                                        <p:audio>
                                          <p:cMediaNode>
                                            <p:cTn display="0" masterRel="sameClick">
                                              <p:stCondLst>
                                                <p:cond evt="begin" delay="0">
                                                  <p:tn val="18"/>
                                                </p:cond>
                                              </p:stCondLst>
                                              <p:endCondLst>
                                                <p:cond evt="onStopAudio" delay="0">
                                                  <p:tgtEl>
                                                    <p:sldTgt/>
                                                  </p:tgtEl>
                                                </p:cond>
                                              </p:endCondLst>
                                            </p:cTn>
                                            <p:tgtEl>
                                              <p:sndTgt r:embed="rId3" name="chimes.wav"/>
                                            </p:tgtEl>
                                          </p:cMediaNode>
                                        </p:audio>
                                      </p:subTnLst>
                                    </p:cTn>
                                  </p:par>
                                </p:childTnLst>
                              </p:cTn>
                            </p:par>
                            <p:par>
                              <p:cTn id="21" fill="hold">
                                <p:stCondLst>
                                  <p:cond delay="1500"/>
                                </p:stCondLst>
                                <p:childTnLst>
                                  <p:par>
                                    <p:cTn id="22" presetID="2" presetClass="entr" presetSubtype="8" fill="hold" nodeType="afterEffect" p14:presetBounceEnd="50000">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14:bounceEnd="50000">
                                          <p:cBhvr additive="base">
                                            <p:cTn id="24" dur="500" fill="hold"/>
                                            <p:tgtEl>
                                              <p:spTgt spid="12"/>
                                            </p:tgtEl>
                                            <p:attrNameLst>
                                              <p:attrName>ppt_x</p:attrName>
                                            </p:attrNameLst>
                                          </p:cBhvr>
                                          <p:tavLst>
                                            <p:tav tm="0">
                                              <p:val>
                                                <p:strVal val="0-#ppt_w/2"/>
                                              </p:val>
                                            </p:tav>
                                            <p:tav tm="100000">
                                              <p:val>
                                                <p:strVal val="#ppt_x"/>
                                              </p:val>
                                            </p:tav>
                                          </p:tavLst>
                                        </p:anim>
                                        <p:anim calcmode="lin" valueType="num" p14:bounceEnd="50000">
                                          <p:cBhvr additive="base">
                                            <p:cTn id="25"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4"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90"/>
                                              </p:val>
                                            </p:tav>
                                            <p:tav tm="100000">
                                              <p:val>
                                                <p:fltVal val="0"/>
                                              </p:val>
                                            </p:tav>
                                          </p:tavLst>
                                        </p:anim>
                                        <p:animEffect transition="in" filter="fade">
                                          <p:cBhvr>
                                            <p:cTn id="10" dur="500"/>
                                            <p:tgtEl>
                                              <p:spTgt spid="26"/>
                                            </p:tgtEl>
                                          </p:cBhvr>
                                        </p:animEffect>
                                      </p:childTnLst>
                                    </p:cTn>
                                  </p:par>
                                  <p:par>
                                    <p:cTn id="11" presetID="22" presetClass="entr" presetSubtype="4"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nodeType="withEffect">
                                      <p:stCondLst>
                                        <p:cond delay="25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par>
                              <p:cTn id="17" fill="hold">
                                <p:stCondLst>
                                  <p:cond delay="750"/>
                                </p:stCondLst>
                                <p:childTnLst>
                                  <p:par>
                                    <p:cTn id="18" presetID="6" presetClass="entr" presetSubtype="32" fill="hold"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circle(out)">
                                          <p:cBhvr>
                                            <p:cTn id="20" dur="750"/>
                                            <p:tgtEl>
                                              <p:spTgt spid="11"/>
                                            </p:tgtEl>
                                          </p:cBhvr>
                                        </p:animEffect>
                                      </p:childTnLst>
                                      <p:subTnLst>
                                        <p:audio>
                                          <p:cMediaNode>
                                            <p:cTn display="0" masterRel="sameClick">
                                              <p:stCondLst>
                                                <p:cond evt="begin" delay="0">
                                                  <p:tn val="18"/>
                                                </p:cond>
                                              </p:stCondLst>
                                              <p:endCondLst>
                                                <p:cond evt="onStopAudio" delay="0">
                                                  <p:tgtEl>
                                                    <p:sldTgt/>
                                                  </p:tgtEl>
                                                </p:cond>
                                              </p:endCondLst>
                                            </p:cTn>
                                            <p:tgtEl>
                                              <p:sndTgt r:embed="rId9" name="chimes.wav"/>
                                            </p:tgtEl>
                                          </p:cMediaNode>
                                        </p:audio>
                                      </p:subTnLst>
                                    </p:cTn>
                                  </p:par>
                                </p:childTnLst>
                              </p:cTn>
                            </p:par>
                            <p:par>
                              <p:cTn id="21" fill="hold">
                                <p:stCondLst>
                                  <p:cond delay="1500"/>
                                </p:stCondLst>
                                <p:childTnLst>
                                  <p:par>
                                    <p:cTn id="22" presetID="2" presetClass="entr" presetSubtype="8"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additive="base">
                                            <p:cTn id="24" dur="500" fill="hold"/>
                                            <p:tgtEl>
                                              <p:spTgt spid="12"/>
                                            </p:tgtEl>
                                            <p:attrNameLst>
                                              <p:attrName>ppt_x</p:attrName>
                                            </p:attrNameLst>
                                          </p:cBhvr>
                                          <p:tavLst>
                                            <p:tav tm="0">
                                              <p:val>
                                                <p:strVal val="0-#ppt_w/2"/>
                                              </p:val>
                                            </p:tav>
                                            <p:tav tm="100000">
                                              <p:val>
                                                <p:strVal val="#ppt_x"/>
                                              </p:val>
                                            </p:tav>
                                          </p:tavLst>
                                        </p:anim>
                                        <p:anim calcmode="lin" valueType="num">
                                          <p:cBhvr additive="base">
                                            <p:cTn id="25" dur="500" fill="hold"/>
                                            <p:tgtEl>
                                              <p:spTgt spid="12"/>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2"/>
                                                </p:cond>
                                              </p:stCondLst>
                                              <p:endCondLst>
                                                <p:cond evt="onStopAudio" delay="0">
                                                  <p:tgtEl>
                                                    <p:sldTgt/>
                                                  </p:tgtEl>
                                                </p:cond>
                                              </p:endCondLst>
                                            </p:cTn>
                                            <p:tgtEl>
                                              <p:sndTgt r:embed="rId10" name="uỷ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6">
            <a:extLst>
              <a:ext uri="{FF2B5EF4-FFF2-40B4-BE49-F238E27FC236}">
                <a16:creationId xmlns:a16="http://schemas.microsoft.com/office/drawing/2014/main" id="{2B0965FC-DF6B-4994-A1CA-E6985A23D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3610"/>
            <a:ext cx="12192000" cy="1144389"/>
          </a:xfrm>
          <a:prstGeom prst="rect">
            <a:avLst/>
          </a:prstGeom>
        </p:spPr>
      </p:pic>
      <p:pic>
        <p:nvPicPr>
          <p:cNvPr id="39" name="图片 25">
            <a:extLst>
              <a:ext uri="{FF2B5EF4-FFF2-40B4-BE49-F238E27FC236}">
                <a16:creationId xmlns:a16="http://schemas.microsoft.com/office/drawing/2014/main" id="{9F7FB3A6-AB8E-45A0-8698-83FD392EC5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4521200"/>
            <a:ext cx="12192000" cy="2336800"/>
          </a:xfrm>
          <a:prstGeom prst="rect">
            <a:avLst/>
          </a:prstGeom>
        </p:spPr>
      </p:pic>
      <p:pic>
        <p:nvPicPr>
          <p:cNvPr id="40" name="图片 26">
            <a:extLst>
              <a:ext uri="{FF2B5EF4-FFF2-40B4-BE49-F238E27FC236}">
                <a16:creationId xmlns:a16="http://schemas.microsoft.com/office/drawing/2014/main" id="{F4C60B19-4E8D-4124-B7A8-D37B5B03AD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8551" y="6293164"/>
            <a:ext cx="1162054" cy="570731"/>
          </a:xfrm>
          <a:prstGeom prst="rect">
            <a:avLst/>
          </a:prstGeom>
        </p:spPr>
      </p:pic>
      <p:pic>
        <p:nvPicPr>
          <p:cNvPr id="41" name="图片 27">
            <a:extLst>
              <a:ext uri="{FF2B5EF4-FFF2-40B4-BE49-F238E27FC236}">
                <a16:creationId xmlns:a16="http://schemas.microsoft.com/office/drawing/2014/main" id="{14570E40-9686-4772-882E-B21EDD5C75C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6311898" y="6310656"/>
            <a:ext cx="1162053" cy="547344"/>
          </a:xfrm>
          <a:prstGeom prst="rect">
            <a:avLst/>
          </a:prstGeom>
        </p:spPr>
      </p:pic>
      <p:pic>
        <p:nvPicPr>
          <p:cNvPr id="42" name="图片 28">
            <a:extLst>
              <a:ext uri="{FF2B5EF4-FFF2-40B4-BE49-F238E27FC236}">
                <a16:creationId xmlns:a16="http://schemas.microsoft.com/office/drawing/2014/main" id="{CCE9AA0F-A837-459E-A30E-388C1893A6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4352" y="6272547"/>
            <a:ext cx="1738086" cy="597244"/>
          </a:xfrm>
          <a:prstGeom prst="rect">
            <a:avLst/>
          </a:prstGeom>
        </p:spPr>
      </p:pic>
      <p:sp>
        <p:nvSpPr>
          <p:cNvPr id="43" name="文本框 29">
            <a:extLst>
              <a:ext uri="{FF2B5EF4-FFF2-40B4-BE49-F238E27FC236}">
                <a16:creationId xmlns:a16="http://schemas.microsoft.com/office/drawing/2014/main" id="{171D095A-D397-4A71-895C-56B9F46F1147}"/>
              </a:ext>
            </a:extLst>
          </p:cNvPr>
          <p:cNvSpPr txBox="1"/>
          <p:nvPr/>
        </p:nvSpPr>
        <p:spPr>
          <a:xfrm>
            <a:off x="444393" y="299353"/>
            <a:ext cx="11303214" cy="1200329"/>
          </a:xfrm>
          <a:prstGeom prst="rect">
            <a:avLst/>
          </a:prstGeom>
          <a:noFill/>
        </p:spPr>
        <p:txBody>
          <a:bodyPr wrap="square" rtlCol="0">
            <a:spAutoFit/>
          </a:bodyPr>
          <a:lstStyle/>
          <a:p>
            <a:pPr lvl="0">
              <a:defRPr/>
            </a:pPr>
            <a:r>
              <a:rPr lang="en-US"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1. </a:t>
            </a:r>
            <a:r>
              <a:rPr lang="vi-VN" altLang="zh-CN" sz="3600" b="1" dirty="0">
                <a:solidFill>
                  <a:srgbClr val="0070C0"/>
                </a:solidFill>
                <a:latin typeface="Arial-Rounded" panose="020B0500000000000000" pitchFamily="34" charset="0"/>
                <a:ea typeface="Arial-Rounded" panose="020B0500000000000000" pitchFamily="34" charset="0"/>
                <a:cs typeface="Arial-Rounded" panose="020B0500000000000000" pitchFamily="34" charset="0"/>
              </a:rPr>
              <a:t>So sánh để tìm những điểm giống nhau và khác nhau giữa 2 tin nhắn dưới đây:</a:t>
            </a:r>
          </a:p>
        </p:txBody>
      </p:sp>
      <p:pic>
        <p:nvPicPr>
          <p:cNvPr id="45" name="图片 31">
            <a:extLst>
              <a:ext uri="{FF2B5EF4-FFF2-40B4-BE49-F238E27FC236}">
                <a16:creationId xmlns:a16="http://schemas.microsoft.com/office/drawing/2014/main" id="{5853DD61-0591-4F42-A0B0-658EA8EACA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303214" y="0"/>
            <a:ext cx="787187" cy="845807"/>
          </a:xfrm>
          <a:prstGeom prst="rect">
            <a:avLst/>
          </a:prstGeom>
        </p:spPr>
      </p:pic>
      <p:pic>
        <p:nvPicPr>
          <p:cNvPr id="4" name="Picture 3">
            <a:extLst>
              <a:ext uri="{FF2B5EF4-FFF2-40B4-BE49-F238E27FC236}">
                <a16:creationId xmlns:a16="http://schemas.microsoft.com/office/drawing/2014/main" id="{B4505CBD-CC1F-4E54-BFA3-FE212EAF18DC}"/>
              </a:ext>
            </a:extLst>
          </p:cNvPr>
          <p:cNvPicPr>
            <a:picLocks noChangeAspect="1"/>
          </p:cNvPicPr>
          <p:nvPr/>
        </p:nvPicPr>
        <p:blipFill>
          <a:blip r:embed="rId9"/>
          <a:stretch>
            <a:fillRect/>
          </a:stretch>
        </p:blipFill>
        <p:spPr>
          <a:xfrm>
            <a:off x="5781675" y="1641237"/>
            <a:ext cx="6147752" cy="3896206"/>
          </a:xfrm>
          <a:prstGeom prst="rect">
            <a:avLst/>
          </a:prstGeom>
        </p:spPr>
      </p:pic>
      <p:sp>
        <p:nvSpPr>
          <p:cNvPr id="6" name="TextBox 5">
            <a:extLst>
              <a:ext uri="{FF2B5EF4-FFF2-40B4-BE49-F238E27FC236}">
                <a16:creationId xmlns:a16="http://schemas.microsoft.com/office/drawing/2014/main" id="{AFA9EF06-AD49-4074-BEE1-08CE1DB86B21}"/>
              </a:ext>
            </a:extLst>
          </p:cNvPr>
          <p:cNvSpPr txBox="1"/>
          <p:nvPr/>
        </p:nvSpPr>
        <p:spPr>
          <a:xfrm>
            <a:off x="133350" y="1981200"/>
            <a:ext cx="6296025" cy="2062103"/>
          </a:xfrm>
          <a:prstGeom prst="rect">
            <a:avLst/>
          </a:prstGeom>
          <a:noFill/>
        </p:spPr>
        <p:txBody>
          <a:bodyPr wrap="square" rtlCol="0">
            <a:spAutoFit/>
          </a:bodyPr>
          <a:lstStyle/>
          <a:p>
            <a:pPr algn="just"/>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a. Người viết tin nhắn và người nhận tin nhắn</a:t>
            </a:r>
          </a:p>
          <a:p>
            <a:pPr algn="just"/>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b. Nội dung tin nhắn</a:t>
            </a:r>
          </a:p>
          <a:p>
            <a:pPr algn="just"/>
            <a:r>
              <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c. Phương tiện thực hiệ</a:t>
            </a:r>
            <a:r>
              <a:rPr lang="en-US"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rPr>
              <a:t>n</a:t>
            </a:r>
            <a:endParaRPr lang="vi-VN" sz="3200" b="0" i="0" dirty="0">
              <a:solidFill>
                <a:srgbClr val="00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Tree>
    <p:extLst>
      <p:ext uri="{BB962C8B-B14F-4D97-AF65-F5344CB8AC3E}">
        <p14:creationId xmlns:p14="http://schemas.microsoft.com/office/powerpoint/2010/main" val="6493995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750"/>
                                  </p:stCondLst>
                                  <p:childTnLst>
                                    <p:set>
                                      <p:cBhvr>
                                        <p:cTn id="6" dur="1" fill="hold">
                                          <p:stCondLst>
                                            <p:cond delay="0"/>
                                          </p:stCondLst>
                                        </p:cTn>
                                        <p:tgtEl>
                                          <p:spTgt spid="45"/>
                                        </p:tgtEl>
                                        <p:attrNameLst>
                                          <p:attrName>style.visibility</p:attrName>
                                        </p:attrNameLst>
                                      </p:cBhvr>
                                      <p:to>
                                        <p:strVal val="visible"/>
                                      </p:to>
                                    </p:set>
                                    <p:animEffect transition="in" filter="wipe(up)">
                                      <p:cBhvr>
                                        <p:cTn id="7" dur="25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B405DF52-CEF9-4F6B-80A1-DCCA416E1831}"/>
              </a:ext>
            </a:extLst>
          </p:cNvPr>
          <p:cNvPicPr>
            <a:picLocks noChangeAspect="1"/>
          </p:cNvPicPr>
          <p:nvPr/>
        </p:nvPicPr>
        <p:blipFill rotWithShape="1">
          <a:blip r:embed="rId5">
            <a:extLst>
              <a:ext uri="{28A0092B-C50C-407E-A947-70E740481C1C}">
                <a14:useLocalDpi xmlns:a14="http://schemas.microsoft.com/office/drawing/2010/main" val="0"/>
              </a:ext>
            </a:extLst>
          </a:blip>
          <a:srcRect l="49573" t="29534" r="3509" b="57419"/>
          <a:stretch/>
        </p:blipFill>
        <p:spPr>
          <a:xfrm>
            <a:off x="9070836" y="-637509"/>
            <a:ext cx="5621671" cy="4650660"/>
          </a:xfrm>
          <a:prstGeom prst="rect">
            <a:avLst/>
          </a:prstGeom>
        </p:spPr>
      </p:pic>
      <p:pic>
        <p:nvPicPr>
          <p:cNvPr id="2" name="图片 1">
            <a:extLst>
              <a:ext uri="{FF2B5EF4-FFF2-40B4-BE49-F238E27FC236}">
                <a16:creationId xmlns:a16="http://schemas.microsoft.com/office/drawing/2014/main" id="{C61368E0-81CC-49A2-B02F-751C4656E299}"/>
              </a:ext>
            </a:extLst>
          </p:cNvPr>
          <p:cNvPicPr>
            <a:picLocks noChangeAspect="1"/>
          </p:cNvPicPr>
          <p:nvPr/>
        </p:nvPicPr>
        <p:blipFill rotWithShape="1">
          <a:blip r:embed="rId6">
            <a:extLst>
              <a:ext uri="{28A0092B-C50C-407E-A947-70E740481C1C}">
                <a14:useLocalDpi xmlns:a14="http://schemas.microsoft.com/office/drawing/2010/main" val="0"/>
              </a:ext>
            </a:extLst>
          </a:blip>
          <a:srcRect b="84659"/>
          <a:stretch/>
        </p:blipFill>
        <p:spPr>
          <a:xfrm>
            <a:off x="0" y="0"/>
            <a:ext cx="12192000" cy="6858000"/>
          </a:xfrm>
          <a:prstGeom prst="rect">
            <a:avLst/>
          </a:prstGeom>
        </p:spPr>
      </p:pic>
      <p:pic>
        <p:nvPicPr>
          <p:cNvPr id="23" name="图片 22">
            <a:extLst>
              <a:ext uri="{FF2B5EF4-FFF2-40B4-BE49-F238E27FC236}">
                <a16:creationId xmlns:a16="http://schemas.microsoft.com/office/drawing/2014/main" id="{39C5A130-93F0-4258-A900-CA0D2EBCBCC5}"/>
              </a:ext>
            </a:extLst>
          </p:cNvPr>
          <p:cNvPicPr>
            <a:picLocks noChangeAspect="1"/>
          </p:cNvPicPr>
          <p:nvPr/>
        </p:nvPicPr>
        <p:blipFill rotWithShape="1">
          <a:blip r:embed="rId5">
            <a:extLst>
              <a:ext uri="{28A0092B-C50C-407E-A947-70E740481C1C}">
                <a14:useLocalDpi xmlns:a14="http://schemas.microsoft.com/office/drawing/2010/main" val="0"/>
              </a:ext>
            </a:extLst>
          </a:blip>
          <a:srcRect l="161" t="16152" r="50872" b="70801"/>
          <a:stretch/>
        </p:blipFill>
        <p:spPr>
          <a:xfrm>
            <a:off x="0" y="3319724"/>
            <a:ext cx="4463845" cy="3538276"/>
          </a:xfrm>
          <a:prstGeom prst="rect">
            <a:avLst/>
          </a:prstGeom>
        </p:spPr>
      </p:pic>
      <p:pic>
        <p:nvPicPr>
          <p:cNvPr id="24" name="图片 23">
            <a:extLst>
              <a:ext uri="{FF2B5EF4-FFF2-40B4-BE49-F238E27FC236}">
                <a16:creationId xmlns:a16="http://schemas.microsoft.com/office/drawing/2014/main" id="{405D15D5-5C35-44EB-B293-DF22511D0E95}"/>
              </a:ext>
            </a:extLst>
          </p:cNvPr>
          <p:cNvPicPr>
            <a:picLocks noChangeAspect="1"/>
          </p:cNvPicPr>
          <p:nvPr/>
        </p:nvPicPr>
        <p:blipFill rotWithShape="1">
          <a:blip r:embed="rId5">
            <a:extLst>
              <a:ext uri="{28A0092B-C50C-407E-A947-70E740481C1C}">
                <a14:useLocalDpi xmlns:a14="http://schemas.microsoft.com/office/drawing/2010/main" val="0"/>
              </a:ext>
            </a:extLst>
          </a:blip>
          <a:srcRect l="246" t="8499" r="-183" b="84888"/>
          <a:stretch/>
        </p:blipFill>
        <p:spPr>
          <a:xfrm>
            <a:off x="0" y="4484685"/>
            <a:ext cx="12192000" cy="2397227"/>
          </a:xfrm>
          <a:prstGeom prst="rect">
            <a:avLst/>
          </a:prstGeom>
        </p:spPr>
      </p:pic>
      <p:pic>
        <p:nvPicPr>
          <p:cNvPr id="1026" name="Picture 2" descr="実は自分が苦手な内容の方が教えやすい・・？">
            <a:extLst>
              <a:ext uri="{FF2B5EF4-FFF2-40B4-BE49-F238E27FC236}">
                <a16:creationId xmlns:a16="http://schemas.microsoft.com/office/drawing/2014/main" id="{608D5B80-BDD5-4993-9FB5-F8B00AAB71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38895" y="1355623"/>
            <a:ext cx="4952484" cy="5029200"/>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7072EF73-A1FB-4E3A-B032-4FA3E9E7A2AE}"/>
              </a:ext>
            </a:extLst>
          </p:cNvPr>
          <p:cNvGrpSpPr/>
          <p:nvPr/>
        </p:nvGrpSpPr>
        <p:grpSpPr>
          <a:xfrm>
            <a:off x="1066800" y="805124"/>
            <a:ext cx="5029200" cy="5029200"/>
            <a:chOff x="1171837" y="713684"/>
            <a:chExt cx="5029200" cy="5029200"/>
          </a:xfrm>
        </p:grpSpPr>
        <p:pic>
          <p:nvPicPr>
            <p:cNvPr id="9" name="Picture 8" descr="Shape, circle&#10;&#10;Description automatically generated">
              <a:extLst>
                <a:ext uri="{FF2B5EF4-FFF2-40B4-BE49-F238E27FC236}">
                  <a16:creationId xmlns:a16="http://schemas.microsoft.com/office/drawing/2014/main" id="{C82B6F25-A8BF-4CCF-8B88-702672B1D0A1}"/>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1171837" y="713684"/>
              <a:ext cx="5029200" cy="5029200"/>
            </a:xfrm>
            <a:prstGeom prst="rect">
              <a:avLst/>
            </a:prstGeom>
          </p:spPr>
        </p:pic>
        <p:sp>
          <p:nvSpPr>
            <p:cNvPr id="72" name="TextBox 71">
              <a:extLst>
                <a:ext uri="{FF2B5EF4-FFF2-40B4-BE49-F238E27FC236}">
                  <a16:creationId xmlns:a16="http://schemas.microsoft.com/office/drawing/2014/main" id="{A1FD4D47-EB2D-4116-B9C8-3D792BA05E53}"/>
                </a:ext>
              </a:extLst>
            </p:cNvPr>
            <p:cNvSpPr txBox="1"/>
            <p:nvPr/>
          </p:nvSpPr>
          <p:spPr>
            <a:xfrm>
              <a:off x="2032030" y="2378399"/>
              <a:ext cx="3045931" cy="280076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Cùng</a:t>
              </a:r>
              <a:r>
                <a:rPr kumimoji="0" lang="en-US" altLang="zh-CN" sz="4400" b="1" i="0" u="none" strike="noStrike" kern="1200" cap="none" spc="0" normalizeH="0" baseline="0" noProof="0" dirty="0">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4400" b="1" i="0" u="none" strike="noStrike" kern="1200" cap="none" spc="0" normalizeH="0" baseline="0" noProof="0" dirty="0" err="1">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nhau</a:t>
              </a:r>
              <a:r>
                <a:rPr kumimoji="0" lang="en-US" altLang="zh-CN" sz="4400" b="1" i="0" u="none" strike="noStrike" kern="1200" cap="none" spc="0" normalizeH="0" baseline="0" noProof="0" dirty="0">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4400" b="1" i="0" u="none" strike="noStrike" kern="1200" cap="none" spc="0" normalizeH="0" baseline="0" noProof="0" dirty="0" err="1">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thảo</a:t>
              </a:r>
              <a:r>
                <a:rPr kumimoji="0" lang="en-US" altLang="zh-CN" sz="4400" b="1" i="0" u="none" strike="noStrike" kern="1200" cap="none" spc="0" normalizeH="0" baseline="0" noProof="0" dirty="0">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4400" b="1" i="0" u="none" strike="noStrike" kern="1200" cap="none" spc="0" normalizeH="0" baseline="0" noProof="0" dirty="0" err="1">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luận</a:t>
              </a:r>
              <a:r>
                <a:rPr kumimoji="0" lang="en-US" altLang="zh-CN" sz="4400" b="1" i="0" u="none" strike="noStrike" kern="1200" cap="none" spc="0" normalizeH="0" baseline="0" noProof="0" dirty="0">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4400" b="1" i="0" u="none" strike="noStrike" kern="1200" cap="none" spc="0" normalizeH="0" baseline="0" noProof="0" dirty="0" err="1">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để</a:t>
              </a:r>
              <a:r>
                <a:rPr kumimoji="0" lang="en-US" altLang="zh-CN" sz="4400" b="1" i="0" u="none" strike="noStrike" kern="1200" cap="none" spc="0" normalizeH="0" baseline="0" noProof="0" dirty="0">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4400" b="1" i="0" u="none" strike="noStrike" kern="1200" cap="none" spc="0" normalizeH="0" baseline="0" noProof="0" dirty="0" err="1">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trả</a:t>
              </a:r>
              <a:r>
                <a:rPr kumimoji="0" lang="en-US" altLang="zh-CN" sz="4400" b="1" i="0" u="none" strike="noStrike" kern="1200" cap="none" spc="0" normalizeH="0" baseline="0" noProof="0" dirty="0">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4400" b="1" i="0" u="none" strike="noStrike" kern="1200" cap="none" spc="0" normalizeH="0" baseline="0" noProof="0" dirty="0" err="1">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lời</a:t>
              </a:r>
              <a:r>
                <a:rPr kumimoji="0" lang="en-US" altLang="zh-CN" sz="4400" b="1" i="0" u="none" strike="noStrike" kern="1200" cap="none" spc="0" normalizeH="0" baseline="0" noProof="0" dirty="0">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4400" b="1" i="0" u="none" strike="noStrike" kern="1200" cap="none" spc="0" normalizeH="0" baseline="0" noProof="0" dirty="0" err="1">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câu</a:t>
              </a:r>
              <a:r>
                <a:rPr kumimoji="0" lang="en-US" altLang="zh-CN" sz="4400" b="1" i="0" u="none" strike="noStrike" kern="1200" cap="none" spc="0" normalizeH="0" baseline="0" noProof="0" dirty="0">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 </a:t>
              </a:r>
              <a:r>
                <a:rPr kumimoji="0" lang="en-US" altLang="zh-CN" sz="4400" b="1" i="0" u="none" strike="noStrike" kern="1200" cap="none" spc="0" normalizeH="0" baseline="0" noProof="0" dirty="0" err="1">
                  <a:ln>
                    <a:noFill/>
                  </a:ln>
                  <a:solidFill>
                    <a:srgbClr val="FF0C56"/>
                  </a:solidFill>
                  <a:effectLst/>
                  <a:uLnTx/>
                  <a:uFillTx/>
                  <a:latin typeface="Calibri" panose="020F0502020204030204" pitchFamily="34" charset="0"/>
                  <a:ea typeface="印品黑体" panose="00000500000000000000" pitchFamily="2" charset="-122"/>
                  <a:cs typeface="Calibri" panose="020F0502020204030204" pitchFamily="34" charset="0"/>
                </a:rPr>
                <a:t>hỏi</a:t>
              </a:r>
              <a:endParaRPr kumimoji="0" lang="en-US" sz="4400" b="0" i="0" u="none" strike="noStrike" kern="1200" cap="none" spc="0" normalizeH="0" baseline="0" noProof="0" dirty="0">
                <a:ln>
                  <a:noFill/>
                </a:ln>
                <a:solidFill>
                  <a:srgbClr val="FF0C56"/>
                </a:solidFill>
                <a:effectLst/>
                <a:uLnTx/>
                <a:uFillTx/>
                <a:latin typeface="Calibri"/>
                <a:ea typeface="+mn-ea"/>
                <a:cs typeface="+mn-cs"/>
              </a:endParaRPr>
            </a:p>
          </p:txBody>
        </p:sp>
      </p:grpSp>
      <p:pic>
        <p:nvPicPr>
          <p:cNvPr id="4" name="Picture 3">
            <a:extLst>
              <a:ext uri="{FF2B5EF4-FFF2-40B4-BE49-F238E27FC236}">
                <a16:creationId xmlns:a16="http://schemas.microsoft.com/office/drawing/2014/main" id="{A648054C-0543-490E-A32D-FD81EE67CCE8}"/>
              </a:ext>
            </a:extLst>
          </p:cNvPr>
          <p:cNvPicPr>
            <a:picLocks noChangeAspect="1"/>
          </p:cNvPicPr>
          <p:nvPr/>
        </p:nvPicPr>
        <p:blipFill>
          <a:blip r:embed="rId9"/>
          <a:stretch>
            <a:fillRect/>
          </a:stretch>
        </p:blipFill>
        <p:spPr>
          <a:xfrm>
            <a:off x="2608516" y="-45524"/>
            <a:ext cx="6462320" cy="2011854"/>
          </a:xfrm>
          <a:prstGeom prst="rect">
            <a:avLst/>
          </a:prstGeom>
        </p:spPr>
      </p:pic>
    </p:spTree>
    <p:extLst>
      <p:ext uri="{BB962C8B-B14F-4D97-AF65-F5344CB8AC3E}">
        <p14:creationId xmlns:p14="http://schemas.microsoft.com/office/powerpoint/2010/main" val="1481583621"/>
      </p:ext>
    </p:extLst>
  </p:cSld>
  <p:clrMapOvr>
    <a:masterClrMapping/>
  </p:clrMapOvr>
  <p:transition>
    <p:fade/>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90"/>
                                              </p:val>
                                            </p:tav>
                                            <p:tav tm="100000">
                                              <p:val>
                                                <p:fltVal val="0"/>
                                              </p:val>
                                            </p:tav>
                                          </p:tavLst>
                                        </p:anim>
                                        <p:animEffect transition="in" filter="fade">
                                          <p:cBhvr>
                                            <p:cTn id="10" dur="500"/>
                                            <p:tgtEl>
                                              <p:spTgt spid="26"/>
                                            </p:tgtEl>
                                          </p:cBhvr>
                                        </p:animEffect>
                                      </p:childTnLst>
                                    </p:cTn>
                                  </p:par>
                                  <p:par>
                                    <p:cTn id="11" presetID="22" presetClass="entr" presetSubtype="4"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nodeType="withEffect">
                                      <p:stCondLst>
                                        <p:cond delay="25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par>
                              <p:cTn id="17" fill="hold">
                                <p:stCondLst>
                                  <p:cond delay="750"/>
                                </p:stCondLst>
                                <p:childTnLst>
                                  <p:par>
                                    <p:cTn id="18" presetID="2" presetClass="entr" presetSubtype="4" fill="hold" nodeType="afterEffect" p14:presetBounceEnd="50000">
                                      <p:stCondLst>
                                        <p:cond delay="0"/>
                                      </p:stCondLst>
                                      <p:childTnLst>
                                        <p:set>
                                          <p:cBhvr>
                                            <p:cTn id="19" dur="1" fill="hold">
                                              <p:stCondLst>
                                                <p:cond delay="0"/>
                                              </p:stCondLst>
                                            </p:cTn>
                                            <p:tgtEl>
                                              <p:spTgt spid="1026"/>
                                            </p:tgtEl>
                                            <p:attrNameLst>
                                              <p:attrName>style.visibility</p:attrName>
                                            </p:attrNameLst>
                                          </p:cBhvr>
                                          <p:to>
                                            <p:strVal val="visible"/>
                                          </p:to>
                                        </p:set>
                                        <p:anim calcmode="lin" valueType="num" p14:bounceEnd="50000">
                                          <p:cBhvr additive="base">
                                            <p:cTn id="20" dur="500" fill="hold"/>
                                            <p:tgtEl>
                                              <p:spTgt spid="1026"/>
                                            </p:tgtEl>
                                            <p:attrNameLst>
                                              <p:attrName>ppt_x</p:attrName>
                                            </p:attrNameLst>
                                          </p:cBhvr>
                                          <p:tavLst>
                                            <p:tav tm="0">
                                              <p:val>
                                                <p:strVal val="#ppt_x"/>
                                              </p:val>
                                            </p:tav>
                                            <p:tav tm="100000">
                                              <p:val>
                                                <p:strVal val="#ppt_x"/>
                                              </p:val>
                                            </p:tav>
                                          </p:tavLst>
                                        </p:anim>
                                        <p:anim calcmode="lin" valueType="num" p14:bounceEnd="50000">
                                          <p:cBhvr additive="base">
                                            <p:cTn id="21" dur="500" fill="hold"/>
                                            <p:tgtEl>
                                              <p:spTgt spid="10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18"/>
                                                </p:cond>
                                              </p:stCondLst>
                                              <p:endCondLst>
                                                <p:cond evt="onStopAudio" delay="0">
                                                  <p:tgtEl>
                                                    <p:sldTgt/>
                                                  </p:tgtEl>
                                                </p:cond>
                                              </p:endCondLst>
                                            </p:cTn>
                                            <p:tgtEl>
                                              <p:sndTgt r:embed="rId3" name="uỷn.wav"/>
                                            </p:tgtEl>
                                          </p:cMediaNode>
                                        </p:audio>
                                      </p:subTnLst>
                                    </p:cTn>
                                  </p:par>
                                </p:childTnLst>
                              </p:cTn>
                            </p:par>
                            <p:par>
                              <p:cTn id="22" fill="hold">
                                <p:stCondLst>
                                  <p:cond delay="1250"/>
                                </p:stCondLst>
                                <p:childTnLst>
                                  <p:par>
                                    <p:cTn id="23" presetID="6" presetClass="entr" presetSubtype="32"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out)">
                                          <p:cBhvr>
                                            <p:cTn id="25" dur="750"/>
                                            <p:tgtEl>
                                              <p:spTgt spid="11"/>
                                            </p:tgtEl>
                                          </p:cBhvr>
                                        </p:animEffect>
                                      </p:childTnLst>
                                      <p:subTnLst>
                                        <p:audio>
                                          <p:cMediaNode>
                                            <p:cTn display="0" masterRel="sameClick">
                                              <p:stCondLst>
                                                <p:cond evt="begin" delay="0">
                                                  <p:tn val="23"/>
                                                </p:cond>
                                              </p:stCondLst>
                                              <p:endCondLst>
                                                <p:cond evt="onStopAudio" delay="0">
                                                  <p:tgtEl>
                                                    <p:sldTgt/>
                                                  </p:tgtEl>
                                                </p:cond>
                                              </p:endCondLst>
                                            </p:cTn>
                                            <p:tgtEl>
                                              <p:sndTgt r:embed="rId4"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90"/>
                                              </p:val>
                                            </p:tav>
                                            <p:tav tm="100000">
                                              <p:val>
                                                <p:fltVal val="0"/>
                                              </p:val>
                                            </p:tav>
                                          </p:tavLst>
                                        </p:anim>
                                        <p:animEffect transition="in" filter="fade">
                                          <p:cBhvr>
                                            <p:cTn id="10" dur="500"/>
                                            <p:tgtEl>
                                              <p:spTgt spid="26"/>
                                            </p:tgtEl>
                                          </p:cBhvr>
                                        </p:animEffect>
                                      </p:childTnLst>
                                    </p:cTn>
                                  </p:par>
                                  <p:par>
                                    <p:cTn id="11" presetID="22" presetClass="entr" presetSubtype="4"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nodeType="withEffect">
                                      <p:stCondLst>
                                        <p:cond delay="25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anim calcmode="lin" valueType="num">
                                          <p:cBhvr>
                                            <p:cTn id="2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gtEl>
                                          </p:cBhvr>
                                        </p:animEffect>
                                      </p:childTnLst>
                                    </p:cTn>
                                  </p:par>
                                </p:childTnLst>
                              </p:cTn>
                            </p:par>
                            <p:par>
                              <p:cTn id="26" fill="hold">
                                <p:stCondLst>
                                  <p:cond delay="1200"/>
                                </p:stCondLst>
                                <p:childTnLst>
                                  <p:par>
                                    <p:cTn id="27" presetID="2" presetClass="entr" presetSubtype="4" fill="hold" nodeType="afterEffect">
                                      <p:stCondLst>
                                        <p:cond delay="0"/>
                                      </p:stCondLst>
                                      <p:childTnLst>
                                        <p:set>
                                          <p:cBhvr>
                                            <p:cTn id="28" dur="1" fill="hold">
                                              <p:stCondLst>
                                                <p:cond delay="0"/>
                                              </p:stCondLst>
                                            </p:cTn>
                                            <p:tgtEl>
                                              <p:spTgt spid="1026"/>
                                            </p:tgtEl>
                                            <p:attrNameLst>
                                              <p:attrName>style.visibility</p:attrName>
                                            </p:attrNameLst>
                                          </p:cBhvr>
                                          <p:to>
                                            <p:strVal val="visible"/>
                                          </p:to>
                                        </p:set>
                                        <p:anim calcmode="lin" valueType="num">
                                          <p:cBhvr additive="base">
                                            <p:cTn id="29" dur="500" fill="hold"/>
                                            <p:tgtEl>
                                              <p:spTgt spid="1026"/>
                                            </p:tgtEl>
                                            <p:attrNameLst>
                                              <p:attrName>ppt_x</p:attrName>
                                            </p:attrNameLst>
                                          </p:cBhvr>
                                          <p:tavLst>
                                            <p:tav tm="0">
                                              <p:val>
                                                <p:strVal val="#ppt_x"/>
                                              </p:val>
                                            </p:tav>
                                            <p:tav tm="100000">
                                              <p:val>
                                                <p:strVal val="#ppt_x"/>
                                              </p:val>
                                            </p:tav>
                                          </p:tavLst>
                                        </p:anim>
                                        <p:anim calcmode="lin" valueType="num">
                                          <p:cBhvr additive="base">
                                            <p:cTn id="30" dur="500" fill="hold"/>
                                            <p:tgtEl>
                                              <p:spTgt spid="102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27"/>
                                                </p:cond>
                                              </p:stCondLst>
                                              <p:endCondLst>
                                                <p:cond evt="onStopAudio" delay="0">
                                                  <p:tgtEl>
                                                    <p:sldTgt/>
                                                  </p:tgtEl>
                                                </p:cond>
                                              </p:endCondLst>
                                            </p:cTn>
                                            <p:tgtEl>
                                              <p:sndTgt r:embed="rId10" name="uỷn.wav"/>
                                            </p:tgtEl>
                                          </p:cMediaNode>
                                        </p:audio>
                                      </p:subTnLst>
                                    </p:cTn>
                                  </p:par>
                                </p:childTnLst>
                              </p:cTn>
                            </p:par>
                            <p:par>
                              <p:cTn id="31" fill="hold">
                                <p:stCondLst>
                                  <p:cond delay="1700"/>
                                </p:stCondLst>
                                <p:childTnLst>
                                  <p:par>
                                    <p:cTn id="32" presetID="6" presetClass="entr" presetSubtype="32" fill="hold" nodeType="after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circle(out)">
                                          <p:cBhvr>
                                            <p:cTn id="34" dur="750"/>
                                            <p:tgtEl>
                                              <p:spTgt spid="11"/>
                                            </p:tgtEl>
                                          </p:cBhvr>
                                        </p:animEffect>
                                      </p:childTnLst>
                                      <p:subTnLst>
                                        <p:audio>
                                          <p:cMediaNode>
                                            <p:cTn display="0" masterRel="sameClick">
                                              <p:stCondLst>
                                                <p:cond evt="begin" delay="0">
                                                  <p:tn val="32"/>
                                                </p:cond>
                                              </p:stCondLst>
                                              <p:endCondLst>
                                                <p:cond evt="onStopAudio" delay="0">
                                                  <p:tgtEl>
                                                    <p:sldTgt/>
                                                  </p:tgtEl>
                                                </p:cond>
                                              </p:endCondLst>
                                            </p:cTn>
                                            <p:tgtEl>
                                              <p:sndTgt r:embed="rId11"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B405DF52-CEF9-4F6B-80A1-DCCA416E1831}"/>
              </a:ext>
            </a:extLst>
          </p:cNvPr>
          <p:cNvPicPr>
            <a:picLocks noChangeAspect="1"/>
          </p:cNvPicPr>
          <p:nvPr/>
        </p:nvPicPr>
        <p:blipFill rotWithShape="1">
          <a:blip r:embed="rId3">
            <a:extLst>
              <a:ext uri="{28A0092B-C50C-407E-A947-70E740481C1C}">
                <a14:useLocalDpi xmlns:a14="http://schemas.microsoft.com/office/drawing/2010/main" val="0"/>
              </a:ext>
            </a:extLst>
          </a:blip>
          <a:srcRect l="49573" t="29534" r="3509" b="57419"/>
          <a:stretch/>
        </p:blipFill>
        <p:spPr>
          <a:xfrm>
            <a:off x="9070836" y="-637509"/>
            <a:ext cx="5621671" cy="4650660"/>
          </a:xfrm>
          <a:prstGeom prst="rect">
            <a:avLst/>
          </a:prstGeom>
        </p:spPr>
      </p:pic>
      <p:pic>
        <p:nvPicPr>
          <p:cNvPr id="2" name="图片 1">
            <a:extLst>
              <a:ext uri="{FF2B5EF4-FFF2-40B4-BE49-F238E27FC236}">
                <a16:creationId xmlns:a16="http://schemas.microsoft.com/office/drawing/2014/main" id="{C61368E0-81CC-49A2-B02F-751C4656E299}"/>
              </a:ext>
            </a:extLst>
          </p:cNvPr>
          <p:cNvPicPr>
            <a:picLocks noChangeAspect="1"/>
          </p:cNvPicPr>
          <p:nvPr/>
        </p:nvPicPr>
        <p:blipFill rotWithShape="1">
          <a:blip r:embed="rId4">
            <a:extLst>
              <a:ext uri="{28A0092B-C50C-407E-A947-70E740481C1C}">
                <a14:useLocalDpi xmlns:a14="http://schemas.microsoft.com/office/drawing/2010/main" val="0"/>
              </a:ext>
            </a:extLst>
          </a:blip>
          <a:srcRect b="84659"/>
          <a:stretch/>
        </p:blipFill>
        <p:spPr>
          <a:xfrm>
            <a:off x="0" y="0"/>
            <a:ext cx="12192000" cy="6858000"/>
          </a:xfrm>
          <a:prstGeom prst="rect">
            <a:avLst/>
          </a:prstGeom>
        </p:spPr>
      </p:pic>
      <p:pic>
        <p:nvPicPr>
          <p:cNvPr id="23" name="图片 22">
            <a:extLst>
              <a:ext uri="{FF2B5EF4-FFF2-40B4-BE49-F238E27FC236}">
                <a16:creationId xmlns:a16="http://schemas.microsoft.com/office/drawing/2014/main" id="{39C5A130-93F0-4258-A900-CA0D2EBCBCC5}"/>
              </a:ext>
            </a:extLst>
          </p:cNvPr>
          <p:cNvPicPr>
            <a:picLocks noChangeAspect="1"/>
          </p:cNvPicPr>
          <p:nvPr/>
        </p:nvPicPr>
        <p:blipFill rotWithShape="1">
          <a:blip r:embed="rId3">
            <a:extLst>
              <a:ext uri="{28A0092B-C50C-407E-A947-70E740481C1C}">
                <a14:useLocalDpi xmlns:a14="http://schemas.microsoft.com/office/drawing/2010/main" val="0"/>
              </a:ext>
            </a:extLst>
          </a:blip>
          <a:srcRect l="161" t="16152" r="50872" b="70801"/>
          <a:stretch/>
        </p:blipFill>
        <p:spPr>
          <a:xfrm>
            <a:off x="0" y="3319724"/>
            <a:ext cx="4463845" cy="3538276"/>
          </a:xfrm>
          <a:prstGeom prst="rect">
            <a:avLst/>
          </a:prstGeom>
        </p:spPr>
      </p:pic>
      <p:pic>
        <p:nvPicPr>
          <p:cNvPr id="24" name="图片 23">
            <a:extLst>
              <a:ext uri="{FF2B5EF4-FFF2-40B4-BE49-F238E27FC236}">
                <a16:creationId xmlns:a16="http://schemas.microsoft.com/office/drawing/2014/main" id="{405D15D5-5C35-44EB-B293-DF22511D0E95}"/>
              </a:ext>
            </a:extLst>
          </p:cNvPr>
          <p:cNvPicPr>
            <a:picLocks noChangeAspect="1"/>
          </p:cNvPicPr>
          <p:nvPr/>
        </p:nvPicPr>
        <p:blipFill rotWithShape="1">
          <a:blip r:embed="rId3">
            <a:extLst>
              <a:ext uri="{28A0092B-C50C-407E-A947-70E740481C1C}">
                <a14:useLocalDpi xmlns:a14="http://schemas.microsoft.com/office/drawing/2010/main" val="0"/>
              </a:ext>
            </a:extLst>
          </a:blip>
          <a:srcRect l="246" t="8499" r="-183" b="84888"/>
          <a:stretch/>
        </p:blipFill>
        <p:spPr>
          <a:xfrm>
            <a:off x="0" y="4484685"/>
            <a:ext cx="12192000" cy="2397227"/>
          </a:xfrm>
          <a:prstGeom prst="rect">
            <a:avLst/>
          </a:prstGeom>
        </p:spPr>
      </p:pic>
      <p:pic>
        <p:nvPicPr>
          <p:cNvPr id="5" name="Picture 4" descr="A group of people in clothing&#10;&#10;Description automatically generated with low confidence">
            <a:extLst>
              <a:ext uri="{FF2B5EF4-FFF2-40B4-BE49-F238E27FC236}">
                <a16:creationId xmlns:a16="http://schemas.microsoft.com/office/drawing/2014/main" id="{0290A460-19A8-46B0-89FB-336798843F4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3611" y="3931920"/>
            <a:ext cx="8504775" cy="2926080"/>
          </a:xfrm>
          <a:prstGeom prst="rect">
            <a:avLst/>
          </a:prstGeom>
        </p:spPr>
      </p:pic>
      <p:pic>
        <p:nvPicPr>
          <p:cNvPr id="2050" name="Picture 2" descr="11 Notion ideas | cute gif, aesthetic gif, cute stickers">
            <a:extLst>
              <a:ext uri="{FF2B5EF4-FFF2-40B4-BE49-F238E27FC236}">
                <a16:creationId xmlns:a16="http://schemas.microsoft.com/office/drawing/2014/main" id="{D624DBB5-5E74-4B59-8FBC-ABDEE3FB5B9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59760" y="1600446"/>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Nhà Bán Bánh Bao – Nhà thầu đam nhoa :3">
            <a:extLst>
              <a:ext uri="{FF2B5EF4-FFF2-40B4-BE49-F238E27FC236}">
                <a16:creationId xmlns:a16="http://schemas.microsoft.com/office/drawing/2014/main" id="{4BD96303-3CCC-44F8-B968-FA6263D23EB3}"/>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246610" y="356842"/>
            <a:ext cx="369877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1075C67C-23A7-426D-AEA5-7212AB8AEA19}"/>
              </a:ext>
            </a:extLst>
          </p:cNvPr>
          <p:cNvPicPr>
            <a:picLocks noChangeAspect="1"/>
          </p:cNvPicPr>
          <p:nvPr/>
        </p:nvPicPr>
        <p:blipFill>
          <a:blip r:embed="rId8"/>
          <a:stretch>
            <a:fillRect/>
          </a:stretch>
        </p:blipFill>
        <p:spPr>
          <a:xfrm>
            <a:off x="3239773" y="-39798"/>
            <a:ext cx="5712447" cy="2005758"/>
          </a:xfrm>
          <a:prstGeom prst="rect">
            <a:avLst/>
          </a:prstGeom>
        </p:spPr>
      </p:pic>
    </p:spTree>
    <p:extLst>
      <p:ext uri="{BB962C8B-B14F-4D97-AF65-F5344CB8AC3E}">
        <p14:creationId xmlns:p14="http://schemas.microsoft.com/office/powerpoint/2010/main" val="245417637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90"/>
                                          </p:val>
                                        </p:tav>
                                        <p:tav tm="100000">
                                          <p:val>
                                            <p:fltVal val="0"/>
                                          </p:val>
                                        </p:tav>
                                      </p:tavLst>
                                    </p:anim>
                                    <p:animEffect transition="in" filter="fade">
                                      <p:cBhvr>
                                        <p:cTn id="10" dur="500"/>
                                        <p:tgtEl>
                                          <p:spTgt spid="26"/>
                                        </p:tgtEl>
                                      </p:cBhvr>
                                    </p:animEffect>
                                  </p:childTnLst>
                                </p:cTn>
                              </p:par>
                              <p:par>
                                <p:cTn id="11" presetID="22" presetClass="entr" presetSubtype="4"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nodeType="withEffect">
                                  <p:stCondLst>
                                    <p:cond delay="25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par>
                          <p:cTn id="17" fill="hold">
                            <p:stCondLst>
                              <p:cond delay="750"/>
                            </p:stCondLst>
                            <p:childTnLst>
                              <p:par>
                                <p:cTn id="18" presetID="6" presetClass="entr" presetSubtype="32" fill="hold" nodeType="afterEffect">
                                  <p:stCondLst>
                                    <p:cond delay="0"/>
                                  </p:stCondLst>
                                  <p:childTnLst>
                                    <p:set>
                                      <p:cBhvr>
                                        <p:cTn id="19" dur="1" fill="hold">
                                          <p:stCondLst>
                                            <p:cond delay="0"/>
                                          </p:stCondLst>
                                        </p:cTn>
                                        <p:tgtEl>
                                          <p:spTgt spid="2052"/>
                                        </p:tgtEl>
                                        <p:attrNameLst>
                                          <p:attrName>style.visibility</p:attrName>
                                        </p:attrNameLst>
                                      </p:cBhvr>
                                      <p:to>
                                        <p:strVal val="visible"/>
                                      </p:to>
                                    </p:set>
                                    <p:animEffect transition="in" filter="circle(out)">
                                      <p:cBhvr>
                                        <p:cTn id="20" dur="500"/>
                                        <p:tgtEl>
                                          <p:spTgt spid="2052"/>
                                        </p:tgtEl>
                                      </p:cBhvr>
                                    </p:animEffect>
                                  </p:childTnLst>
                                </p:cTn>
                              </p:par>
                              <p:par>
                                <p:cTn id="21" presetID="42" presetClass="entr" presetSubtype="0" fill="hold" nodeType="withEffect">
                                  <p:stCondLst>
                                    <p:cond delay="0"/>
                                  </p:stCondLst>
                                  <p:childTnLst>
                                    <p:set>
                                      <p:cBhvr>
                                        <p:cTn id="22" dur="1" fill="hold">
                                          <p:stCondLst>
                                            <p:cond delay="0"/>
                                          </p:stCondLst>
                                        </p:cTn>
                                        <p:tgtEl>
                                          <p:spTgt spid="2050"/>
                                        </p:tgtEl>
                                        <p:attrNameLst>
                                          <p:attrName>style.visibility</p:attrName>
                                        </p:attrNameLst>
                                      </p:cBhvr>
                                      <p:to>
                                        <p:strVal val="visible"/>
                                      </p:to>
                                    </p:set>
                                    <p:animEffect transition="in" filter="fade">
                                      <p:cBhvr>
                                        <p:cTn id="23" dur="500"/>
                                        <p:tgtEl>
                                          <p:spTgt spid="2050"/>
                                        </p:tgtEl>
                                      </p:cBhvr>
                                    </p:animEffect>
                                    <p:anim calcmode="lin" valueType="num">
                                      <p:cBhvr>
                                        <p:cTn id="24" dur="500" fill="hold"/>
                                        <p:tgtEl>
                                          <p:spTgt spid="2050"/>
                                        </p:tgtEl>
                                        <p:attrNameLst>
                                          <p:attrName>ppt_x</p:attrName>
                                        </p:attrNameLst>
                                      </p:cBhvr>
                                      <p:tavLst>
                                        <p:tav tm="0">
                                          <p:val>
                                            <p:strVal val="#ppt_x"/>
                                          </p:val>
                                        </p:tav>
                                        <p:tav tm="100000">
                                          <p:val>
                                            <p:strVal val="#ppt_x"/>
                                          </p:val>
                                        </p:tav>
                                      </p:tavLst>
                                    </p:anim>
                                    <p:anim calcmode="lin" valueType="num">
                                      <p:cBhvr>
                                        <p:cTn id="25" dur="500" fill="hold"/>
                                        <p:tgtEl>
                                          <p:spTgt spid="20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6">
            <a:extLst>
              <a:ext uri="{FF2B5EF4-FFF2-40B4-BE49-F238E27FC236}">
                <a16:creationId xmlns:a16="http://schemas.microsoft.com/office/drawing/2014/main" id="{2B0965FC-DF6B-4994-A1CA-E6985A23D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3610"/>
            <a:ext cx="12192000" cy="1144389"/>
          </a:xfrm>
          <a:prstGeom prst="rect">
            <a:avLst/>
          </a:prstGeom>
        </p:spPr>
      </p:pic>
      <p:pic>
        <p:nvPicPr>
          <p:cNvPr id="39" name="图片 25">
            <a:extLst>
              <a:ext uri="{FF2B5EF4-FFF2-40B4-BE49-F238E27FC236}">
                <a16:creationId xmlns:a16="http://schemas.microsoft.com/office/drawing/2014/main" id="{9F7FB3A6-AB8E-45A0-8698-83FD392EC5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4521200"/>
            <a:ext cx="12192000" cy="2336800"/>
          </a:xfrm>
          <a:prstGeom prst="rect">
            <a:avLst/>
          </a:prstGeom>
        </p:spPr>
      </p:pic>
      <p:pic>
        <p:nvPicPr>
          <p:cNvPr id="40" name="图片 26">
            <a:extLst>
              <a:ext uri="{FF2B5EF4-FFF2-40B4-BE49-F238E27FC236}">
                <a16:creationId xmlns:a16="http://schemas.microsoft.com/office/drawing/2014/main" id="{F4C60B19-4E8D-4124-B7A8-D37B5B03AD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8551" y="6293164"/>
            <a:ext cx="1162054" cy="570731"/>
          </a:xfrm>
          <a:prstGeom prst="rect">
            <a:avLst/>
          </a:prstGeom>
        </p:spPr>
      </p:pic>
      <p:pic>
        <p:nvPicPr>
          <p:cNvPr id="41" name="图片 27">
            <a:extLst>
              <a:ext uri="{FF2B5EF4-FFF2-40B4-BE49-F238E27FC236}">
                <a16:creationId xmlns:a16="http://schemas.microsoft.com/office/drawing/2014/main" id="{14570E40-9686-4772-882E-B21EDD5C75C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6311898" y="6310656"/>
            <a:ext cx="1162053" cy="547344"/>
          </a:xfrm>
          <a:prstGeom prst="rect">
            <a:avLst/>
          </a:prstGeom>
        </p:spPr>
      </p:pic>
      <p:pic>
        <p:nvPicPr>
          <p:cNvPr id="42" name="图片 28">
            <a:extLst>
              <a:ext uri="{FF2B5EF4-FFF2-40B4-BE49-F238E27FC236}">
                <a16:creationId xmlns:a16="http://schemas.microsoft.com/office/drawing/2014/main" id="{CCE9AA0F-A837-459E-A30E-388C1893A6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4352" y="6272547"/>
            <a:ext cx="1738086" cy="597244"/>
          </a:xfrm>
          <a:prstGeom prst="rect">
            <a:avLst/>
          </a:prstGeom>
        </p:spPr>
      </p:pic>
      <p:pic>
        <p:nvPicPr>
          <p:cNvPr id="45" name="图片 31">
            <a:extLst>
              <a:ext uri="{FF2B5EF4-FFF2-40B4-BE49-F238E27FC236}">
                <a16:creationId xmlns:a16="http://schemas.microsoft.com/office/drawing/2014/main" id="{5853DD61-0591-4F42-A0B0-658EA8EACA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303214" y="0"/>
            <a:ext cx="787187" cy="845807"/>
          </a:xfrm>
          <a:prstGeom prst="rect">
            <a:avLst/>
          </a:prstGeom>
        </p:spPr>
      </p:pic>
      <p:pic>
        <p:nvPicPr>
          <p:cNvPr id="9" name="Picture 8">
            <a:extLst>
              <a:ext uri="{FF2B5EF4-FFF2-40B4-BE49-F238E27FC236}">
                <a16:creationId xmlns:a16="http://schemas.microsoft.com/office/drawing/2014/main" id="{1B164705-EF6C-450A-9E53-378D770FEBD6}"/>
              </a:ext>
            </a:extLst>
          </p:cNvPr>
          <p:cNvPicPr>
            <a:picLocks noChangeAspect="1"/>
          </p:cNvPicPr>
          <p:nvPr/>
        </p:nvPicPr>
        <p:blipFill>
          <a:blip r:embed="rId9"/>
          <a:stretch>
            <a:fillRect/>
          </a:stretch>
        </p:blipFill>
        <p:spPr>
          <a:xfrm>
            <a:off x="5942649" y="167824"/>
            <a:ext cx="6147752" cy="3896206"/>
          </a:xfrm>
          <a:prstGeom prst="rect">
            <a:avLst/>
          </a:prstGeom>
        </p:spPr>
      </p:pic>
      <p:sp>
        <p:nvSpPr>
          <p:cNvPr id="2" name="Rectangle: Rounded Corners 1">
            <a:extLst>
              <a:ext uri="{FF2B5EF4-FFF2-40B4-BE49-F238E27FC236}">
                <a16:creationId xmlns:a16="http://schemas.microsoft.com/office/drawing/2014/main" id="{243FCD5C-35FF-4F5E-BCAE-575F8D92FC09}"/>
              </a:ext>
            </a:extLst>
          </p:cNvPr>
          <p:cNvSpPr/>
          <p:nvPr/>
        </p:nvSpPr>
        <p:spPr>
          <a:xfrm>
            <a:off x="180974" y="167824"/>
            <a:ext cx="5210176" cy="3651701"/>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244235E8-4C58-4211-805D-9DFCA75DEFC5}"/>
              </a:ext>
            </a:extLst>
          </p:cNvPr>
          <p:cNvSpPr txBox="1"/>
          <p:nvPr/>
        </p:nvSpPr>
        <p:spPr>
          <a:xfrm>
            <a:off x="180974" y="269512"/>
            <a:ext cx="4838700" cy="830997"/>
          </a:xfrm>
          <a:prstGeom prst="rect">
            <a:avLst/>
          </a:prstGeom>
          <a:noFill/>
        </p:spPr>
        <p:txBody>
          <a:bodyPr wrap="square" rtlCol="0">
            <a:spAutoFit/>
          </a:bodyPr>
          <a:lstStyle/>
          <a:p>
            <a:pPr algn="just"/>
            <a:r>
              <a:rPr lang="vi-VN" sz="2400" dirty="0">
                <a:latin typeface="Arial-Rounded" panose="020B0500000000000000" pitchFamily="34" charset="0"/>
                <a:ea typeface="Arial-Rounded" panose="020B0500000000000000" pitchFamily="34" charset="0"/>
                <a:cs typeface="Arial-Rounded" panose="020B0500000000000000" pitchFamily="34" charset="0"/>
              </a:rPr>
              <a:t>a. Người viết tin nhắn và người nhận tin nhắn</a:t>
            </a:r>
          </a:p>
        </p:txBody>
      </p:sp>
      <p:sp>
        <p:nvSpPr>
          <p:cNvPr id="4" name="TextBox 3">
            <a:extLst>
              <a:ext uri="{FF2B5EF4-FFF2-40B4-BE49-F238E27FC236}">
                <a16:creationId xmlns:a16="http://schemas.microsoft.com/office/drawing/2014/main" id="{B5C55FDB-D3C2-4D65-A6AB-D0C0E309ED35}"/>
              </a:ext>
            </a:extLst>
          </p:cNvPr>
          <p:cNvSpPr txBox="1"/>
          <p:nvPr/>
        </p:nvSpPr>
        <p:spPr>
          <a:xfrm>
            <a:off x="291195" y="1183486"/>
            <a:ext cx="4724400" cy="1200329"/>
          </a:xfrm>
          <a:prstGeom prst="rect">
            <a:avLst/>
          </a:prstGeom>
          <a:noFill/>
        </p:spPr>
        <p:txBody>
          <a:bodyPr wrap="square" rtlCol="0">
            <a:spAutoFit/>
          </a:bodyPr>
          <a:lstStyle/>
          <a:p>
            <a:pPr algn="just"/>
            <a:r>
              <a:rPr lang="vi-VN" sz="2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Hình 1:</a:t>
            </a:r>
          </a:p>
          <a:p>
            <a:pPr algn="just"/>
            <a:r>
              <a:rPr lang="vi-VN" sz="2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Người viết: Tuấn</a:t>
            </a:r>
          </a:p>
          <a:p>
            <a:pPr algn="just"/>
            <a:r>
              <a:rPr lang="vi-VN" sz="2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rPr>
              <a:t>Người nhận: Hưng</a:t>
            </a:r>
          </a:p>
        </p:txBody>
      </p:sp>
      <p:cxnSp>
        <p:nvCxnSpPr>
          <p:cNvPr id="6" name="Straight Connector 5">
            <a:extLst>
              <a:ext uri="{FF2B5EF4-FFF2-40B4-BE49-F238E27FC236}">
                <a16:creationId xmlns:a16="http://schemas.microsoft.com/office/drawing/2014/main" id="{58678683-C85C-4537-93CA-100A8B4F4C8F}"/>
              </a:ext>
            </a:extLst>
          </p:cNvPr>
          <p:cNvCxnSpPr>
            <a:cxnSpLocks/>
          </p:cNvCxnSpPr>
          <p:nvPr/>
        </p:nvCxnSpPr>
        <p:spPr>
          <a:xfrm flipV="1">
            <a:off x="6705600" y="1571625"/>
            <a:ext cx="628650" cy="878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17211B25-4AF3-4562-BC59-17A93E85424D}"/>
              </a:ext>
            </a:extLst>
          </p:cNvPr>
          <p:cNvCxnSpPr>
            <a:cxnSpLocks/>
          </p:cNvCxnSpPr>
          <p:nvPr/>
        </p:nvCxnSpPr>
        <p:spPr>
          <a:xfrm flipV="1">
            <a:off x="7334250" y="3385089"/>
            <a:ext cx="628650" cy="8782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009EAE77-DDE9-4FD3-A61B-3D1080F28ECF}"/>
              </a:ext>
            </a:extLst>
          </p:cNvPr>
          <p:cNvSpPr txBox="1"/>
          <p:nvPr/>
        </p:nvSpPr>
        <p:spPr>
          <a:xfrm>
            <a:off x="238124" y="2492122"/>
            <a:ext cx="4724400" cy="1200329"/>
          </a:xfrm>
          <a:prstGeom prst="rect">
            <a:avLst/>
          </a:prstGeom>
          <a:noFill/>
        </p:spPr>
        <p:txBody>
          <a:bodyPr wrap="square" rtlCol="0">
            <a:spAutoFit/>
          </a:bodyPr>
          <a:lstStyle/>
          <a:p>
            <a:pPr algn="just"/>
            <a:r>
              <a:rPr lang="vi-VN"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Hình 2:</a:t>
            </a:r>
          </a:p>
          <a:p>
            <a:pPr algn="just"/>
            <a:r>
              <a:rPr lang="vi-VN"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 viết: Cháu Phương</a:t>
            </a:r>
          </a:p>
          <a:p>
            <a:pPr algn="just"/>
            <a:r>
              <a:rPr lang="vi-VN"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Người nhận: Bà</a:t>
            </a:r>
          </a:p>
        </p:txBody>
      </p:sp>
      <p:sp>
        <p:nvSpPr>
          <p:cNvPr id="18" name="Rectangle: Rounded Corners 17">
            <a:extLst>
              <a:ext uri="{FF2B5EF4-FFF2-40B4-BE49-F238E27FC236}">
                <a16:creationId xmlns:a16="http://schemas.microsoft.com/office/drawing/2014/main" id="{D9EE6E5A-6E8E-4173-ABC2-1237E29A7C13}"/>
              </a:ext>
            </a:extLst>
          </p:cNvPr>
          <p:cNvSpPr/>
          <p:nvPr/>
        </p:nvSpPr>
        <p:spPr>
          <a:xfrm>
            <a:off x="101599" y="3945718"/>
            <a:ext cx="5210176" cy="2834110"/>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4AF5E8D-EE06-42BC-8552-5E425E2C43A2}"/>
              </a:ext>
            </a:extLst>
          </p:cNvPr>
          <p:cNvSpPr txBox="1"/>
          <p:nvPr/>
        </p:nvSpPr>
        <p:spPr>
          <a:xfrm>
            <a:off x="176895" y="4142220"/>
            <a:ext cx="4838700" cy="461665"/>
          </a:xfrm>
          <a:prstGeom prst="rect">
            <a:avLst/>
          </a:prstGeom>
          <a:noFill/>
        </p:spPr>
        <p:txBody>
          <a:bodyPr wrap="square" rtlCol="0">
            <a:spAutoFit/>
          </a:bodyPr>
          <a:lstStyle/>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b. </a:t>
            </a:r>
            <a:r>
              <a:rPr lang="en-US" sz="2400" dirty="0" err="1">
                <a:latin typeface="Arial-Rounded" panose="020B0500000000000000" pitchFamily="34" charset="0"/>
                <a:ea typeface="Arial-Rounded" panose="020B0500000000000000" pitchFamily="34" charset="0"/>
                <a:cs typeface="Arial-Rounded" panose="020B0500000000000000" pitchFamily="34" charset="0"/>
              </a:rPr>
              <a:t>Nội</a:t>
            </a:r>
            <a:r>
              <a:rPr lang="en-US" sz="2400" dirty="0">
                <a:latin typeface="Arial-Rounded" panose="020B0500000000000000" pitchFamily="34" charset="0"/>
                <a:ea typeface="Arial-Rounded" panose="020B0500000000000000" pitchFamily="34" charset="0"/>
                <a:cs typeface="Arial-Rounded" panose="020B0500000000000000" pitchFamily="34" charset="0"/>
              </a:rPr>
              <a:t> dung tin </a:t>
            </a:r>
            <a:r>
              <a:rPr lang="en-US" sz="2400" dirty="0" err="1">
                <a:latin typeface="Arial-Rounded" panose="020B0500000000000000" pitchFamily="34" charset="0"/>
                <a:ea typeface="Arial-Rounded" panose="020B0500000000000000" pitchFamily="34" charset="0"/>
                <a:cs typeface="Arial-Rounded" panose="020B0500000000000000" pitchFamily="34" charset="0"/>
              </a:rPr>
              <a:t>nhắn</a:t>
            </a:r>
            <a:endParaRPr lang="vi-VN"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20" name="TextBox 19">
            <a:extLst>
              <a:ext uri="{FF2B5EF4-FFF2-40B4-BE49-F238E27FC236}">
                <a16:creationId xmlns:a16="http://schemas.microsoft.com/office/drawing/2014/main" id="{8E67C805-AE3D-4DBF-9083-B12C1656DC6E}"/>
              </a:ext>
            </a:extLst>
          </p:cNvPr>
          <p:cNvSpPr txBox="1"/>
          <p:nvPr/>
        </p:nvSpPr>
        <p:spPr>
          <a:xfrm>
            <a:off x="176895" y="4628859"/>
            <a:ext cx="4724400" cy="461665"/>
          </a:xfrm>
          <a:prstGeom prst="rect">
            <a:avLst/>
          </a:prstGeom>
          <a:noFill/>
        </p:spPr>
        <p:txBody>
          <a:bodyPr wrap="square" rtlCol="0">
            <a:spAutoFit/>
          </a:bodyPr>
          <a:lstStyle/>
          <a:p>
            <a:pPr algn="just"/>
            <a:r>
              <a:rPr lang="vi-VN"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Hình 1: Hẹn bạn ra sân bóng</a:t>
            </a:r>
            <a:endParaRPr lang="vi-VN" sz="2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cxnSp>
        <p:nvCxnSpPr>
          <p:cNvPr id="21" name="Straight Connector 20">
            <a:extLst>
              <a:ext uri="{FF2B5EF4-FFF2-40B4-BE49-F238E27FC236}">
                <a16:creationId xmlns:a16="http://schemas.microsoft.com/office/drawing/2014/main" id="{8225E1E7-7BAD-4801-AA33-CDBF2BD1CBC3}"/>
              </a:ext>
            </a:extLst>
          </p:cNvPr>
          <p:cNvCxnSpPr>
            <a:cxnSpLocks/>
          </p:cNvCxnSpPr>
          <p:nvPr/>
        </p:nvCxnSpPr>
        <p:spPr>
          <a:xfrm flipV="1">
            <a:off x="9925050" y="1392746"/>
            <a:ext cx="314325"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E3793AB-4994-4DFC-BF0D-AD07E6EDF708}"/>
              </a:ext>
            </a:extLst>
          </p:cNvPr>
          <p:cNvCxnSpPr>
            <a:cxnSpLocks/>
          </p:cNvCxnSpPr>
          <p:nvPr/>
        </p:nvCxnSpPr>
        <p:spPr>
          <a:xfrm>
            <a:off x="10401300" y="2878648"/>
            <a:ext cx="1295507" cy="8362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E1198DCC-67AA-490D-8C1E-4AC0FD392795}"/>
              </a:ext>
            </a:extLst>
          </p:cNvPr>
          <p:cNvCxnSpPr>
            <a:cxnSpLocks/>
          </p:cNvCxnSpPr>
          <p:nvPr/>
        </p:nvCxnSpPr>
        <p:spPr>
          <a:xfrm flipV="1">
            <a:off x="8458200" y="2383814"/>
            <a:ext cx="628650" cy="878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45EF0B2C-B129-4979-9180-BDFD265447B4}"/>
              </a:ext>
            </a:extLst>
          </p:cNvPr>
          <p:cNvCxnSpPr>
            <a:cxnSpLocks/>
          </p:cNvCxnSpPr>
          <p:nvPr/>
        </p:nvCxnSpPr>
        <p:spPr>
          <a:xfrm flipV="1">
            <a:off x="6467475" y="2832638"/>
            <a:ext cx="628650" cy="8782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8" name="TextBox 27">
            <a:extLst>
              <a:ext uri="{FF2B5EF4-FFF2-40B4-BE49-F238E27FC236}">
                <a16:creationId xmlns:a16="http://schemas.microsoft.com/office/drawing/2014/main" id="{FDA076CF-C913-4740-91ED-AD612971352B}"/>
              </a:ext>
            </a:extLst>
          </p:cNvPr>
          <p:cNvSpPr txBox="1"/>
          <p:nvPr/>
        </p:nvSpPr>
        <p:spPr>
          <a:xfrm>
            <a:off x="234045" y="5305560"/>
            <a:ext cx="5077730" cy="830997"/>
          </a:xfrm>
          <a:prstGeom prst="rect">
            <a:avLst/>
          </a:prstGeom>
          <a:noFill/>
        </p:spPr>
        <p:txBody>
          <a:bodyPr wrap="square" rtlCol="0">
            <a:spAutoFit/>
          </a:bodyPr>
          <a:lstStyle/>
          <a:p>
            <a:pPr algn="just"/>
            <a:r>
              <a:rPr lang="vi-VN"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Hình 2: Thông báo với bà rằng đã về nhà, hẹn bà hè sang năm lại về với bà</a:t>
            </a:r>
          </a:p>
        </p:txBody>
      </p:sp>
      <p:cxnSp>
        <p:nvCxnSpPr>
          <p:cNvPr id="29" name="Straight Connector 28">
            <a:extLst>
              <a:ext uri="{FF2B5EF4-FFF2-40B4-BE49-F238E27FC236}">
                <a16:creationId xmlns:a16="http://schemas.microsoft.com/office/drawing/2014/main" id="{193C3819-1A01-436C-9C4A-725ECB467564}"/>
              </a:ext>
            </a:extLst>
          </p:cNvPr>
          <p:cNvCxnSpPr>
            <a:cxnSpLocks/>
          </p:cNvCxnSpPr>
          <p:nvPr/>
        </p:nvCxnSpPr>
        <p:spPr>
          <a:xfrm flipV="1">
            <a:off x="11049053" y="1456561"/>
            <a:ext cx="520674"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B16BFAF-61B0-4537-AD0D-1A88276C3D84}"/>
              </a:ext>
            </a:extLst>
          </p:cNvPr>
          <p:cNvCxnSpPr>
            <a:cxnSpLocks/>
          </p:cNvCxnSpPr>
          <p:nvPr/>
        </p:nvCxnSpPr>
        <p:spPr>
          <a:xfrm flipV="1">
            <a:off x="9979038" y="1659446"/>
            <a:ext cx="784212"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986E8A38-CF31-484F-B64E-8C4FF21460D9}"/>
              </a:ext>
            </a:extLst>
          </p:cNvPr>
          <p:cNvCxnSpPr>
            <a:cxnSpLocks/>
          </p:cNvCxnSpPr>
          <p:nvPr/>
        </p:nvCxnSpPr>
        <p:spPr>
          <a:xfrm flipV="1">
            <a:off x="10519002" y="2282443"/>
            <a:ext cx="784212"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321327C7-A1CB-4FA4-BAE4-2B503504EF7E}"/>
              </a:ext>
            </a:extLst>
          </p:cNvPr>
          <p:cNvCxnSpPr>
            <a:cxnSpLocks/>
          </p:cNvCxnSpPr>
          <p:nvPr/>
        </p:nvCxnSpPr>
        <p:spPr>
          <a:xfrm flipV="1">
            <a:off x="10009194" y="2567104"/>
            <a:ext cx="784212" cy="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35" name="Rectangle: Rounded Corners 34">
            <a:extLst>
              <a:ext uri="{FF2B5EF4-FFF2-40B4-BE49-F238E27FC236}">
                <a16:creationId xmlns:a16="http://schemas.microsoft.com/office/drawing/2014/main" id="{478F845F-8C53-4F02-A95D-FC67914DE1C5}"/>
              </a:ext>
            </a:extLst>
          </p:cNvPr>
          <p:cNvSpPr/>
          <p:nvPr/>
        </p:nvSpPr>
        <p:spPr>
          <a:xfrm>
            <a:off x="5891214" y="4315285"/>
            <a:ext cx="5210176" cy="2577586"/>
          </a:xfrm>
          <a:prstGeom prst="roundRect">
            <a:avLst/>
          </a:prstGeom>
          <a:solidFill>
            <a:schemeClr val="accent2">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0CC843F-307A-4B8B-B40E-5C7F2EDCFB7E}"/>
              </a:ext>
            </a:extLst>
          </p:cNvPr>
          <p:cNvSpPr txBox="1"/>
          <p:nvPr/>
        </p:nvSpPr>
        <p:spPr>
          <a:xfrm>
            <a:off x="6311898" y="4510022"/>
            <a:ext cx="4838700" cy="461665"/>
          </a:xfrm>
          <a:prstGeom prst="rect">
            <a:avLst/>
          </a:prstGeom>
          <a:noFill/>
        </p:spPr>
        <p:txBody>
          <a:bodyPr wrap="square" rtlCol="0">
            <a:spAutoFit/>
          </a:bodyPr>
          <a:lstStyle/>
          <a:p>
            <a:pPr algn="just"/>
            <a:r>
              <a:rPr lang="en-US" sz="2400" dirty="0">
                <a:latin typeface="Arial-Rounded" panose="020B0500000000000000" pitchFamily="34" charset="0"/>
                <a:ea typeface="Arial-Rounded" panose="020B0500000000000000" pitchFamily="34" charset="0"/>
                <a:cs typeface="Arial-Rounded" panose="020B0500000000000000" pitchFamily="34" charset="0"/>
              </a:rPr>
              <a:t>c. </a:t>
            </a:r>
            <a:r>
              <a:rPr lang="en-US" sz="2400" dirty="0" err="1">
                <a:latin typeface="Arial-Rounded" panose="020B0500000000000000" pitchFamily="34" charset="0"/>
                <a:ea typeface="Arial-Rounded" panose="020B0500000000000000" pitchFamily="34" charset="0"/>
                <a:cs typeface="Arial-Rounded" panose="020B0500000000000000" pitchFamily="34" charset="0"/>
              </a:rPr>
              <a:t>Phương</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thức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thực</a:t>
            </a:r>
            <a:r>
              <a:rPr lang="en-US" sz="2400" dirty="0">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latin typeface="Arial-Rounded" panose="020B0500000000000000" pitchFamily="34" charset="0"/>
                <a:ea typeface="Arial-Rounded" panose="020B0500000000000000" pitchFamily="34" charset="0"/>
                <a:cs typeface="Arial-Rounded" panose="020B0500000000000000" pitchFamily="34" charset="0"/>
              </a:rPr>
              <a:t>hiện</a:t>
            </a:r>
            <a:endParaRPr lang="vi-VN" sz="2400" dirty="0">
              <a:latin typeface="Arial-Rounded" panose="020B0500000000000000" pitchFamily="34" charset="0"/>
              <a:ea typeface="Arial-Rounded" panose="020B0500000000000000" pitchFamily="34" charset="0"/>
              <a:cs typeface="Arial-Rounded" panose="020B0500000000000000" pitchFamily="34" charset="0"/>
            </a:endParaRPr>
          </a:p>
        </p:txBody>
      </p:sp>
      <p:sp>
        <p:nvSpPr>
          <p:cNvPr id="37" name="TextBox 36">
            <a:extLst>
              <a:ext uri="{FF2B5EF4-FFF2-40B4-BE49-F238E27FC236}">
                <a16:creationId xmlns:a16="http://schemas.microsoft.com/office/drawing/2014/main" id="{59BD748B-87F4-4B4D-BFA8-57BDDA25F743}"/>
              </a:ext>
            </a:extLst>
          </p:cNvPr>
          <p:cNvSpPr txBox="1"/>
          <p:nvPr/>
        </p:nvSpPr>
        <p:spPr>
          <a:xfrm>
            <a:off x="5942649" y="4982865"/>
            <a:ext cx="4724400" cy="461665"/>
          </a:xfrm>
          <a:prstGeom prst="rect">
            <a:avLst/>
          </a:prstGeom>
          <a:noFill/>
        </p:spPr>
        <p:txBody>
          <a:bodyPr wrap="square" rtlCol="0">
            <a:spAutoFit/>
          </a:bodyPr>
          <a:lstStyle/>
          <a:p>
            <a:pPr algn="just"/>
            <a:r>
              <a:rPr lang="vi-VN"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Hình 1: </a:t>
            </a:r>
            <a:r>
              <a:rPr lang="en-US" sz="2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viết</a:t>
            </a:r>
            <a:r>
              <a:rPr 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thư</a:t>
            </a:r>
            <a:r>
              <a:rPr lang="en-US"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 </a:t>
            </a:r>
            <a:r>
              <a:rPr lang="en-US" sz="2400" dirty="0" err="1">
                <a:solidFill>
                  <a:srgbClr val="FF0000"/>
                </a:solidFill>
                <a:latin typeface="Arial-Rounded" panose="020B0500000000000000" pitchFamily="34" charset="0"/>
                <a:ea typeface="Arial-Rounded" panose="020B0500000000000000" pitchFamily="34" charset="0"/>
                <a:cs typeface="Arial-Rounded" panose="020B0500000000000000" pitchFamily="34" charset="0"/>
              </a:rPr>
              <a:t>tay</a:t>
            </a:r>
            <a:endParaRPr lang="vi-VN" sz="2400" b="0" i="0" dirty="0">
              <a:solidFill>
                <a:srgbClr val="FF0000"/>
              </a:solidFill>
              <a:effectLst/>
              <a:latin typeface="Arial-Rounded" panose="020B0500000000000000" pitchFamily="34" charset="0"/>
              <a:ea typeface="Arial-Rounded" panose="020B0500000000000000" pitchFamily="34" charset="0"/>
              <a:cs typeface="Arial-Rounded" panose="020B0500000000000000" pitchFamily="34" charset="0"/>
            </a:endParaRPr>
          </a:p>
        </p:txBody>
      </p:sp>
      <p:sp>
        <p:nvSpPr>
          <p:cNvPr id="44" name="TextBox 43">
            <a:extLst>
              <a:ext uri="{FF2B5EF4-FFF2-40B4-BE49-F238E27FC236}">
                <a16:creationId xmlns:a16="http://schemas.microsoft.com/office/drawing/2014/main" id="{5690BFE9-111E-4D43-A7F8-8CE3CE976568}"/>
              </a:ext>
            </a:extLst>
          </p:cNvPr>
          <p:cNvSpPr txBox="1"/>
          <p:nvPr/>
        </p:nvSpPr>
        <p:spPr>
          <a:xfrm>
            <a:off x="5958522" y="5620406"/>
            <a:ext cx="4724400" cy="461665"/>
          </a:xfrm>
          <a:prstGeom prst="rect">
            <a:avLst/>
          </a:prstGeom>
          <a:noFill/>
        </p:spPr>
        <p:txBody>
          <a:bodyPr wrap="square" rtlCol="0">
            <a:spAutoFit/>
          </a:bodyPr>
          <a:lstStyle/>
          <a:p>
            <a:pPr algn="just"/>
            <a:r>
              <a:rPr lang="vi-VN" sz="2400"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Hình 2: Gửi tin nhắn trên điện thoại</a:t>
            </a:r>
          </a:p>
        </p:txBody>
      </p:sp>
    </p:spTree>
    <p:extLst>
      <p:ext uri="{BB962C8B-B14F-4D97-AF65-F5344CB8AC3E}">
        <p14:creationId xmlns:p14="http://schemas.microsoft.com/office/powerpoint/2010/main" val="13490268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down)">
                                      <p:cBhvr>
                                        <p:cTn id="11" dur="500"/>
                                        <p:tgtEl>
                                          <p:spTgt spid="39"/>
                                        </p:tgtEl>
                                      </p:cBhvr>
                                    </p:animEffect>
                                  </p:childTnLst>
                                </p:cTn>
                              </p:par>
                              <p:par>
                                <p:cTn id="12" presetID="22" presetClass="entr" presetSubtype="4" fill="hold" nodeType="withEffect">
                                  <p:stCondLst>
                                    <p:cond delay="250"/>
                                  </p:stCondLst>
                                  <p:childTnLst>
                                    <p:set>
                                      <p:cBhvr>
                                        <p:cTn id="13" dur="1" fill="hold">
                                          <p:stCondLst>
                                            <p:cond delay="0"/>
                                          </p:stCondLst>
                                        </p:cTn>
                                        <p:tgtEl>
                                          <p:spTgt spid="42"/>
                                        </p:tgtEl>
                                        <p:attrNameLst>
                                          <p:attrName>style.visibility</p:attrName>
                                        </p:attrNameLst>
                                      </p:cBhvr>
                                      <p:to>
                                        <p:strVal val="visible"/>
                                      </p:to>
                                    </p:set>
                                    <p:animEffect transition="in" filter="wipe(down)">
                                      <p:cBhvr>
                                        <p:cTn id="14" dur="250"/>
                                        <p:tgtEl>
                                          <p:spTgt spid="42"/>
                                        </p:tgtEl>
                                      </p:cBhvr>
                                    </p:animEffect>
                                  </p:childTnLst>
                                </p:cTn>
                              </p:par>
                              <p:par>
                                <p:cTn id="15" presetID="22" presetClass="entr" presetSubtype="4" fill="hold" nodeType="withEffect">
                                  <p:stCondLst>
                                    <p:cond delay="50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250"/>
                                        <p:tgtEl>
                                          <p:spTgt spid="40"/>
                                        </p:tgtEl>
                                      </p:cBhvr>
                                    </p:animEffect>
                                  </p:childTnLst>
                                </p:cTn>
                              </p:par>
                              <p:par>
                                <p:cTn id="18" presetID="22" presetClass="entr" presetSubtype="4" fill="hold" nodeType="withEffect">
                                  <p:stCondLst>
                                    <p:cond delay="750"/>
                                  </p:stCondLst>
                                  <p:childTnLst>
                                    <p:set>
                                      <p:cBhvr>
                                        <p:cTn id="19" dur="1" fill="hold">
                                          <p:stCondLst>
                                            <p:cond delay="0"/>
                                          </p:stCondLst>
                                        </p:cTn>
                                        <p:tgtEl>
                                          <p:spTgt spid="41"/>
                                        </p:tgtEl>
                                        <p:attrNameLst>
                                          <p:attrName>style.visibility</p:attrName>
                                        </p:attrNameLst>
                                      </p:cBhvr>
                                      <p:to>
                                        <p:strVal val="visible"/>
                                      </p:to>
                                    </p:set>
                                    <p:animEffect transition="in" filter="wipe(down)">
                                      <p:cBhvr>
                                        <p:cTn id="20" dur="250"/>
                                        <p:tgtEl>
                                          <p:spTgt spid="41"/>
                                        </p:tgtEl>
                                      </p:cBhvr>
                                    </p:animEffect>
                                  </p:childTnLst>
                                </p:cTn>
                              </p:par>
                              <p:par>
                                <p:cTn id="21" presetID="22" presetClass="entr" presetSubtype="1" fill="hold" nodeType="withEffect">
                                  <p:stCondLst>
                                    <p:cond delay="750"/>
                                  </p:stCondLst>
                                  <p:childTnLst>
                                    <p:set>
                                      <p:cBhvr>
                                        <p:cTn id="22" dur="1" fill="hold">
                                          <p:stCondLst>
                                            <p:cond delay="0"/>
                                          </p:stCondLst>
                                        </p:cTn>
                                        <p:tgtEl>
                                          <p:spTgt spid="45"/>
                                        </p:tgtEl>
                                        <p:attrNameLst>
                                          <p:attrName>style.visibility</p:attrName>
                                        </p:attrNameLst>
                                      </p:cBhvr>
                                      <p:to>
                                        <p:strVal val="visible"/>
                                      </p:to>
                                    </p:set>
                                    <p:animEffect transition="in" filter="wipe(up)">
                                      <p:cBhvr>
                                        <p:cTn id="23" dur="25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fade">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500"/>
                                        <p:tgtEl>
                                          <p:spTgt spid="4"/>
                                        </p:tgtEl>
                                      </p:cBhvr>
                                    </p:animEffect>
                                  </p:childTnLst>
                                </p:cTn>
                              </p:par>
                            </p:childTnLst>
                          </p:cTn>
                        </p:par>
                        <p:par>
                          <p:cTn id="44" fill="hold">
                            <p:stCondLst>
                              <p:cond delay="500"/>
                            </p:stCondLst>
                            <p:childTnLst>
                              <p:par>
                                <p:cTn id="45" presetID="10" presetClass="entr" presetSubtype="0" fill="hold" nodeType="after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500"/>
                                        <p:tgtEl>
                                          <p:spTgt spid="16"/>
                                        </p:tgtEl>
                                      </p:cBhvr>
                                    </p:animEffect>
                                  </p:childTnLst>
                                </p:cTn>
                              </p:par>
                            </p:childTnLst>
                          </p:cTn>
                        </p:par>
                        <p:par>
                          <p:cTn id="48" fill="hold">
                            <p:stCondLst>
                              <p:cond delay="1000"/>
                            </p:stCondLst>
                            <p:childTnLst>
                              <p:par>
                                <p:cTn id="49" presetID="10" presetClass="entr" presetSubtype="0" fill="hold" nodeType="afterEffect">
                                  <p:stCondLst>
                                    <p:cond delay="0"/>
                                  </p:stCondLst>
                                  <p:childTnLst>
                                    <p:set>
                                      <p:cBhvr>
                                        <p:cTn id="50" dur="1" fill="hold">
                                          <p:stCondLst>
                                            <p:cond delay="0"/>
                                          </p:stCondLst>
                                        </p:cTn>
                                        <p:tgtEl>
                                          <p:spTgt spid="6"/>
                                        </p:tgtEl>
                                        <p:attrNameLst>
                                          <p:attrName>style.visibility</p:attrName>
                                        </p:attrNameLst>
                                      </p:cBhvr>
                                      <p:to>
                                        <p:strVal val="visible"/>
                                      </p:to>
                                    </p:set>
                                    <p:animEffect transition="in" filter="fade">
                                      <p:cBhvr>
                                        <p:cTn id="51" dur="500"/>
                                        <p:tgtEl>
                                          <p:spTgt spid="6"/>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fade">
                                      <p:cBhvr>
                                        <p:cTn id="56" dur="500"/>
                                        <p:tgtEl>
                                          <p:spTgt spid="17"/>
                                        </p:tgtEl>
                                      </p:cBhvr>
                                    </p:animEffect>
                                  </p:childTnLst>
                                </p:cTn>
                              </p:par>
                            </p:childTnLst>
                          </p:cTn>
                        </p:par>
                        <p:par>
                          <p:cTn id="57" fill="hold">
                            <p:stCondLst>
                              <p:cond delay="500"/>
                            </p:stCondLst>
                            <p:childTnLst>
                              <p:par>
                                <p:cTn id="58" presetID="10" presetClass="entr" presetSubtype="0" fill="hold"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500"/>
                                        <p:tgtEl>
                                          <p:spTgt spid="21"/>
                                        </p:tgtEl>
                                      </p:cBhvr>
                                    </p:animEffect>
                                  </p:childTnLst>
                                </p:cTn>
                              </p:par>
                            </p:childTnLst>
                          </p:cTn>
                        </p:par>
                        <p:par>
                          <p:cTn id="61" fill="hold">
                            <p:stCondLst>
                              <p:cond delay="1000"/>
                            </p:stCondLst>
                            <p:childTnLst>
                              <p:par>
                                <p:cTn id="62" presetID="10" presetClass="entr" presetSubtype="0"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Effect transition="in" filter="fade">
                                      <p:cBhvr>
                                        <p:cTn id="64" dur="500"/>
                                        <p:tgtEl>
                                          <p:spTgt spid="23"/>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18"/>
                                        </p:tgtEl>
                                        <p:attrNameLst>
                                          <p:attrName>style.visibility</p:attrName>
                                        </p:attrNameLst>
                                      </p:cBhvr>
                                      <p:to>
                                        <p:strVal val="visible"/>
                                      </p:to>
                                    </p:set>
                                    <p:animEffect transition="in" filter="fade">
                                      <p:cBhvr>
                                        <p:cTn id="69" dur="500"/>
                                        <p:tgtEl>
                                          <p:spTgt spid="18"/>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fade">
                                      <p:cBhvr>
                                        <p:cTn id="74" dur="500"/>
                                        <p:tgtEl>
                                          <p:spTgt spid="19"/>
                                        </p:tgtEl>
                                      </p:cBhvr>
                                    </p:animEffect>
                                  </p:childTnLst>
                                </p:cTn>
                              </p:par>
                            </p:childTnLst>
                          </p:cTn>
                        </p:par>
                      </p:childTnLst>
                    </p:cTn>
                  </p:par>
                  <p:par>
                    <p:cTn id="75" fill="hold">
                      <p:stCondLst>
                        <p:cond delay="indefinite"/>
                      </p:stCondLst>
                      <p:childTnLst>
                        <p:par>
                          <p:cTn id="76" fill="hold">
                            <p:stCondLst>
                              <p:cond delay="0"/>
                            </p:stCondLst>
                            <p:childTnLst>
                              <p:par>
                                <p:cTn id="77" presetID="10" presetClass="entr" presetSubtype="0" fill="hold" grpId="0" nodeType="clickEffect">
                                  <p:stCondLst>
                                    <p:cond delay="0"/>
                                  </p:stCondLst>
                                  <p:childTnLst>
                                    <p:set>
                                      <p:cBhvr>
                                        <p:cTn id="78" dur="1" fill="hold">
                                          <p:stCondLst>
                                            <p:cond delay="0"/>
                                          </p:stCondLst>
                                        </p:cTn>
                                        <p:tgtEl>
                                          <p:spTgt spid="20"/>
                                        </p:tgtEl>
                                        <p:attrNameLst>
                                          <p:attrName>style.visibility</p:attrName>
                                        </p:attrNameLst>
                                      </p:cBhvr>
                                      <p:to>
                                        <p:strVal val="visible"/>
                                      </p:to>
                                    </p:set>
                                    <p:animEffect transition="in" filter="fade">
                                      <p:cBhvr>
                                        <p:cTn id="79" dur="500"/>
                                        <p:tgtEl>
                                          <p:spTgt spid="20"/>
                                        </p:tgtEl>
                                      </p:cBhvr>
                                    </p:animEffect>
                                  </p:childTnLst>
                                </p:cTn>
                              </p:par>
                            </p:childTnLst>
                          </p:cTn>
                        </p:par>
                        <p:par>
                          <p:cTn id="80" fill="hold">
                            <p:stCondLst>
                              <p:cond delay="500"/>
                            </p:stCondLst>
                            <p:childTnLst>
                              <p:par>
                                <p:cTn id="81" presetID="10"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500"/>
                                        <p:tgtEl>
                                          <p:spTgt spid="25"/>
                                        </p:tgtEl>
                                      </p:cBhvr>
                                    </p:animEffect>
                                  </p:childTnLst>
                                </p:cTn>
                              </p:par>
                            </p:childTnLst>
                          </p:cTn>
                        </p:par>
                        <p:par>
                          <p:cTn id="84" fill="hold">
                            <p:stCondLst>
                              <p:cond delay="1000"/>
                            </p:stCondLst>
                            <p:childTnLst>
                              <p:par>
                                <p:cTn id="85" presetID="10" presetClass="entr" presetSubtype="0" fill="hold" nodeType="afterEffect">
                                  <p:stCondLst>
                                    <p:cond delay="0"/>
                                  </p:stCondLst>
                                  <p:childTnLst>
                                    <p:set>
                                      <p:cBhvr>
                                        <p:cTn id="86" dur="1" fill="hold">
                                          <p:stCondLst>
                                            <p:cond delay="0"/>
                                          </p:stCondLst>
                                        </p:cTn>
                                        <p:tgtEl>
                                          <p:spTgt spid="27"/>
                                        </p:tgtEl>
                                        <p:attrNameLst>
                                          <p:attrName>style.visibility</p:attrName>
                                        </p:attrNameLst>
                                      </p:cBhvr>
                                      <p:to>
                                        <p:strVal val="visible"/>
                                      </p:to>
                                    </p:set>
                                    <p:animEffect transition="in" filter="fade">
                                      <p:cBhvr>
                                        <p:cTn id="87" dur="500"/>
                                        <p:tgtEl>
                                          <p:spTgt spid="27"/>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28"/>
                                        </p:tgtEl>
                                        <p:attrNameLst>
                                          <p:attrName>style.visibility</p:attrName>
                                        </p:attrNameLst>
                                      </p:cBhvr>
                                      <p:to>
                                        <p:strVal val="visible"/>
                                      </p:to>
                                    </p:set>
                                    <p:animEffect transition="in" filter="fade">
                                      <p:cBhvr>
                                        <p:cTn id="92" dur="500"/>
                                        <p:tgtEl>
                                          <p:spTgt spid="28"/>
                                        </p:tgtEl>
                                      </p:cBhvr>
                                    </p:animEffect>
                                  </p:childTnLst>
                                </p:cTn>
                              </p:par>
                            </p:childTnLst>
                          </p:cTn>
                        </p:par>
                        <p:par>
                          <p:cTn id="93" fill="hold">
                            <p:stCondLst>
                              <p:cond delay="500"/>
                            </p:stCondLst>
                            <p:childTnLst>
                              <p:par>
                                <p:cTn id="94" presetID="10" presetClass="entr" presetSubtype="0" fill="hold" nodeType="afterEffect">
                                  <p:stCondLst>
                                    <p:cond delay="0"/>
                                  </p:stCondLst>
                                  <p:childTnLst>
                                    <p:set>
                                      <p:cBhvr>
                                        <p:cTn id="95" dur="1" fill="hold">
                                          <p:stCondLst>
                                            <p:cond delay="0"/>
                                          </p:stCondLst>
                                        </p:cTn>
                                        <p:tgtEl>
                                          <p:spTgt spid="29"/>
                                        </p:tgtEl>
                                        <p:attrNameLst>
                                          <p:attrName>style.visibility</p:attrName>
                                        </p:attrNameLst>
                                      </p:cBhvr>
                                      <p:to>
                                        <p:strVal val="visible"/>
                                      </p:to>
                                    </p:set>
                                    <p:animEffect transition="in" filter="fade">
                                      <p:cBhvr>
                                        <p:cTn id="96" dur="500"/>
                                        <p:tgtEl>
                                          <p:spTgt spid="29"/>
                                        </p:tgtEl>
                                      </p:cBhvr>
                                    </p:animEffect>
                                  </p:childTnLst>
                                </p:cTn>
                              </p:par>
                            </p:childTnLst>
                          </p:cTn>
                        </p:par>
                        <p:par>
                          <p:cTn id="97" fill="hold">
                            <p:stCondLst>
                              <p:cond delay="1000"/>
                            </p:stCondLst>
                            <p:childTnLst>
                              <p:par>
                                <p:cTn id="98" presetID="10" presetClass="entr" presetSubtype="0"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fade">
                                      <p:cBhvr>
                                        <p:cTn id="100" dur="500"/>
                                        <p:tgtEl>
                                          <p:spTgt spid="31"/>
                                        </p:tgtEl>
                                      </p:cBhvr>
                                    </p:animEffect>
                                  </p:childTnLst>
                                </p:cTn>
                              </p:par>
                            </p:childTnLst>
                          </p:cTn>
                        </p:par>
                        <p:par>
                          <p:cTn id="101" fill="hold">
                            <p:stCondLst>
                              <p:cond delay="1500"/>
                            </p:stCondLst>
                            <p:childTnLst>
                              <p:par>
                                <p:cTn id="102" presetID="10" presetClass="entr" presetSubtype="0"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Effect transition="in" filter="fade">
                                      <p:cBhvr>
                                        <p:cTn id="104" dur="500"/>
                                        <p:tgtEl>
                                          <p:spTgt spid="33"/>
                                        </p:tgtEl>
                                      </p:cBhvr>
                                    </p:animEffect>
                                  </p:childTnLst>
                                </p:cTn>
                              </p:par>
                            </p:childTnLst>
                          </p:cTn>
                        </p:par>
                        <p:par>
                          <p:cTn id="105" fill="hold">
                            <p:stCondLst>
                              <p:cond delay="2000"/>
                            </p:stCondLst>
                            <p:childTnLst>
                              <p:par>
                                <p:cTn id="106" presetID="10" presetClass="entr" presetSubtype="0" fill="hold" nodeType="afterEffect">
                                  <p:stCondLst>
                                    <p:cond delay="0"/>
                                  </p:stCondLst>
                                  <p:childTnLst>
                                    <p:set>
                                      <p:cBhvr>
                                        <p:cTn id="107" dur="1" fill="hold">
                                          <p:stCondLst>
                                            <p:cond delay="0"/>
                                          </p:stCondLst>
                                        </p:cTn>
                                        <p:tgtEl>
                                          <p:spTgt spid="34"/>
                                        </p:tgtEl>
                                        <p:attrNameLst>
                                          <p:attrName>style.visibility</p:attrName>
                                        </p:attrNameLst>
                                      </p:cBhvr>
                                      <p:to>
                                        <p:strVal val="visible"/>
                                      </p:to>
                                    </p:set>
                                    <p:animEffect transition="in" filter="fade">
                                      <p:cBhvr>
                                        <p:cTn id="108" dur="500"/>
                                        <p:tgtEl>
                                          <p:spTgt spid="34"/>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35"/>
                                        </p:tgtEl>
                                        <p:attrNameLst>
                                          <p:attrName>style.visibility</p:attrName>
                                        </p:attrNameLst>
                                      </p:cBhvr>
                                      <p:to>
                                        <p:strVal val="visible"/>
                                      </p:to>
                                    </p:set>
                                    <p:animEffect transition="in" filter="fade">
                                      <p:cBhvr>
                                        <p:cTn id="113" dur="500"/>
                                        <p:tgtEl>
                                          <p:spTgt spid="35"/>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fade">
                                      <p:cBhvr>
                                        <p:cTn id="118" dur="500"/>
                                        <p:tgtEl>
                                          <p:spTgt spid="36"/>
                                        </p:tgtEl>
                                      </p:cBhvr>
                                    </p:animEffec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37"/>
                                        </p:tgtEl>
                                        <p:attrNameLst>
                                          <p:attrName>style.visibility</p:attrName>
                                        </p:attrNameLst>
                                      </p:cBhvr>
                                      <p:to>
                                        <p:strVal val="visible"/>
                                      </p:to>
                                    </p:set>
                                    <p:animEffect transition="in" filter="fade">
                                      <p:cBhvr>
                                        <p:cTn id="123" dur="500"/>
                                        <p:tgtEl>
                                          <p:spTgt spid="37"/>
                                        </p:tgtEl>
                                      </p:cBhvr>
                                    </p:animEffect>
                                  </p:childTnLst>
                                </p:cTn>
                              </p:par>
                            </p:childTnLst>
                          </p:cTn>
                        </p:par>
                      </p:childTnLst>
                    </p:cTn>
                  </p:par>
                  <p:par>
                    <p:cTn id="124" fill="hold">
                      <p:stCondLst>
                        <p:cond delay="indefinite"/>
                      </p:stCondLst>
                      <p:childTnLst>
                        <p:par>
                          <p:cTn id="125" fill="hold">
                            <p:stCondLst>
                              <p:cond delay="0"/>
                            </p:stCondLst>
                            <p:childTnLst>
                              <p:par>
                                <p:cTn id="126" presetID="10" presetClass="entr" presetSubtype="0" fill="hold" grpId="0" nodeType="clickEffect">
                                  <p:stCondLst>
                                    <p:cond delay="0"/>
                                  </p:stCondLst>
                                  <p:childTnLst>
                                    <p:set>
                                      <p:cBhvr>
                                        <p:cTn id="127" dur="1" fill="hold">
                                          <p:stCondLst>
                                            <p:cond delay="0"/>
                                          </p:stCondLst>
                                        </p:cTn>
                                        <p:tgtEl>
                                          <p:spTgt spid="44"/>
                                        </p:tgtEl>
                                        <p:attrNameLst>
                                          <p:attrName>style.visibility</p:attrName>
                                        </p:attrNameLst>
                                      </p:cBhvr>
                                      <p:to>
                                        <p:strVal val="visible"/>
                                      </p:to>
                                    </p:set>
                                    <p:animEffect transition="in" filter="fade">
                                      <p:cBhvr>
                                        <p:cTn id="128"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4" grpId="0"/>
      <p:bldP spid="17" grpId="0"/>
      <p:bldP spid="18" grpId="0" animBg="1"/>
      <p:bldP spid="19" grpId="0"/>
      <p:bldP spid="20" grpId="0"/>
      <p:bldP spid="28" grpId="0"/>
      <p:bldP spid="35" grpId="0" animBg="1"/>
      <p:bldP spid="36" grpId="0"/>
      <p:bldP spid="37"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图片 6">
            <a:extLst>
              <a:ext uri="{FF2B5EF4-FFF2-40B4-BE49-F238E27FC236}">
                <a16:creationId xmlns:a16="http://schemas.microsoft.com/office/drawing/2014/main" id="{2B0965FC-DF6B-4994-A1CA-E6985A23DA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3610"/>
            <a:ext cx="12192000" cy="1144389"/>
          </a:xfrm>
          <a:prstGeom prst="rect">
            <a:avLst/>
          </a:prstGeom>
        </p:spPr>
      </p:pic>
      <p:pic>
        <p:nvPicPr>
          <p:cNvPr id="39" name="图片 25">
            <a:extLst>
              <a:ext uri="{FF2B5EF4-FFF2-40B4-BE49-F238E27FC236}">
                <a16:creationId xmlns:a16="http://schemas.microsoft.com/office/drawing/2014/main" id="{9F7FB3A6-AB8E-45A0-8698-83FD392EC5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4521200"/>
            <a:ext cx="12192000" cy="2336800"/>
          </a:xfrm>
          <a:prstGeom prst="rect">
            <a:avLst/>
          </a:prstGeom>
        </p:spPr>
      </p:pic>
      <p:pic>
        <p:nvPicPr>
          <p:cNvPr id="40" name="图片 26">
            <a:extLst>
              <a:ext uri="{FF2B5EF4-FFF2-40B4-BE49-F238E27FC236}">
                <a16:creationId xmlns:a16="http://schemas.microsoft.com/office/drawing/2014/main" id="{F4C60B19-4E8D-4124-B7A8-D37B5B03ADB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8551" y="6293164"/>
            <a:ext cx="1162054" cy="570731"/>
          </a:xfrm>
          <a:prstGeom prst="rect">
            <a:avLst/>
          </a:prstGeom>
        </p:spPr>
      </p:pic>
      <p:pic>
        <p:nvPicPr>
          <p:cNvPr id="41" name="图片 27">
            <a:extLst>
              <a:ext uri="{FF2B5EF4-FFF2-40B4-BE49-F238E27FC236}">
                <a16:creationId xmlns:a16="http://schemas.microsoft.com/office/drawing/2014/main" id="{14570E40-9686-4772-882E-B21EDD5C75CB}"/>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6311898" y="6310656"/>
            <a:ext cx="1162053" cy="547344"/>
          </a:xfrm>
          <a:prstGeom prst="rect">
            <a:avLst/>
          </a:prstGeom>
        </p:spPr>
      </p:pic>
      <p:pic>
        <p:nvPicPr>
          <p:cNvPr id="42" name="图片 28">
            <a:extLst>
              <a:ext uri="{FF2B5EF4-FFF2-40B4-BE49-F238E27FC236}">
                <a16:creationId xmlns:a16="http://schemas.microsoft.com/office/drawing/2014/main" id="{CCE9AA0F-A837-459E-A30E-388C1893A64B}"/>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4352" y="6272547"/>
            <a:ext cx="1738086" cy="597244"/>
          </a:xfrm>
          <a:prstGeom prst="rect">
            <a:avLst/>
          </a:prstGeom>
        </p:spPr>
      </p:pic>
      <p:pic>
        <p:nvPicPr>
          <p:cNvPr id="45" name="图片 31">
            <a:extLst>
              <a:ext uri="{FF2B5EF4-FFF2-40B4-BE49-F238E27FC236}">
                <a16:creationId xmlns:a16="http://schemas.microsoft.com/office/drawing/2014/main" id="{5853DD61-0591-4F42-A0B0-658EA8EACA4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303214" y="0"/>
            <a:ext cx="787187" cy="845807"/>
          </a:xfrm>
          <a:prstGeom prst="rect">
            <a:avLst/>
          </a:prstGeom>
        </p:spPr>
      </p:pic>
      <p:grpSp>
        <p:nvGrpSpPr>
          <p:cNvPr id="20" name="Group 19">
            <a:extLst>
              <a:ext uri="{FF2B5EF4-FFF2-40B4-BE49-F238E27FC236}">
                <a16:creationId xmlns:a16="http://schemas.microsoft.com/office/drawing/2014/main" id="{7165DB86-BD87-4ACC-ABE0-7943DDBE7FF8}"/>
              </a:ext>
            </a:extLst>
          </p:cNvPr>
          <p:cNvGrpSpPr/>
          <p:nvPr/>
        </p:nvGrpSpPr>
        <p:grpSpPr>
          <a:xfrm>
            <a:off x="2244723" y="1606557"/>
            <a:ext cx="8086725" cy="5120640"/>
            <a:chOff x="968936" y="845807"/>
            <a:chExt cx="5850314" cy="5120640"/>
          </a:xfrm>
        </p:grpSpPr>
        <p:pic>
          <p:nvPicPr>
            <p:cNvPr id="13" name="Picture 12">
              <a:extLst>
                <a:ext uri="{FF2B5EF4-FFF2-40B4-BE49-F238E27FC236}">
                  <a16:creationId xmlns:a16="http://schemas.microsoft.com/office/drawing/2014/main" id="{5A7D3184-5A02-4374-AAF0-DF988CFE3131}"/>
                </a:ext>
              </a:extLst>
            </p:cNvPr>
            <p:cNvPicPr>
              <a:picLocks noChangeAspect="1"/>
            </p:cNvPicPr>
            <p:nvPr/>
          </p:nvPicPr>
          <p:blipFill>
            <a:blip r:embed="rId9"/>
            <a:stretch>
              <a:fillRect/>
            </a:stretch>
          </p:blipFill>
          <p:spPr>
            <a:xfrm>
              <a:off x="968936" y="845807"/>
              <a:ext cx="5850314" cy="5120640"/>
            </a:xfrm>
            <a:prstGeom prst="rect">
              <a:avLst/>
            </a:prstGeom>
          </p:spPr>
        </p:pic>
        <p:sp>
          <p:nvSpPr>
            <p:cNvPr id="44" name="TextBox 43">
              <a:extLst>
                <a:ext uri="{FF2B5EF4-FFF2-40B4-BE49-F238E27FC236}">
                  <a16:creationId xmlns:a16="http://schemas.microsoft.com/office/drawing/2014/main" id="{D7BE67B0-893C-45DA-8E87-4CF6C8062E30}"/>
                </a:ext>
              </a:extLst>
            </p:cNvPr>
            <p:cNvSpPr txBox="1"/>
            <p:nvPr/>
          </p:nvSpPr>
          <p:spPr>
            <a:xfrm>
              <a:off x="1415693" y="2600980"/>
              <a:ext cx="4678873" cy="2062103"/>
            </a:xfrm>
            <a:prstGeom prst="rect">
              <a:avLst/>
            </a:prstGeom>
            <a:noFill/>
          </p:spPr>
          <p:txBody>
            <a:bodyPr wrap="square">
              <a:spAutoFit/>
            </a:bodyPr>
            <a:lstStyle/>
            <a:p>
              <a:pPr algn="just"/>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a. Em nhắn người thân mua cho mình một đồ dùng học tập.</a:t>
              </a:r>
            </a:p>
            <a:p>
              <a:pPr algn="just"/>
              <a:r>
                <a:rPr lang="vi-VN" sz="3200" b="1" dirty="0">
                  <a:solidFill>
                    <a:srgbClr val="FF0000"/>
                  </a:solidFill>
                  <a:latin typeface="Arial-Rounded" panose="020B0500000000000000" pitchFamily="34" charset="0"/>
                  <a:ea typeface="Arial-Rounded" panose="020B0500000000000000" pitchFamily="34" charset="0"/>
                  <a:cs typeface="Arial-Rounded" panose="020B0500000000000000" pitchFamily="34" charset="0"/>
                </a:rPr>
                <a:t>b. Em nhắn bạn mang cho mình mượn cuốn truyện.</a:t>
              </a:r>
            </a:p>
          </p:txBody>
        </p:sp>
      </p:grpSp>
      <p:sp>
        <p:nvSpPr>
          <p:cNvPr id="3" name="TextBox 2">
            <a:extLst>
              <a:ext uri="{FF2B5EF4-FFF2-40B4-BE49-F238E27FC236}">
                <a16:creationId xmlns:a16="http://schemas.microsoft.com/office/drawing/2014/main" id="{4150D32A-D35E-4E35-AB00-663BD1CAB9A7}"/>
              </a:ext>
            </a:extLst>
          </p:cNvPr>
          <p:cNvSpPr txBox="1"/>
          <p:nvPr/>
        </p:nvSpPr>
        <p:spPr>
          <a:xfrm>
            <a:off x="1304925" y="227404"/>
            <a:ext cx="8972550" cy="1200329"/>
          </a:xfrm>
          <a:prstGeom prst="rect">
            <a:avLst/>
          </a:prstGeom>
          <a:noFill/>
        </p:spPr>
        <p:txBody>
          <a:bodyPr wrap="square" rtlCol="0">
            <a:spAutoFit/>
          </a:bodyPr>
          <a:lstStyle/>
          <a:p>
            <a:pPr algn="ctr"/>
            <a:r>
              <a:rPr lang="en-US" sz="3600" b="1" dirty="0">
                <a:latin typeface="Arial-Rounded" panose="020B0500000000000000" pitchFamily="34" charset="0"/>
                <a:ea typeface="Arial-Rounded" panose="020B0500000000000000" pitchFamily="34" charset="0"/>
                <a:cs typeface="Arial-Rounded" panose="020B0500000000000000" pitchFamily="34" charset="0"/>
              </a:rPr>
              <a:t>2.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Em</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hãy</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soạn</a:t>
            </a:r>
            <a:r>
              <a:rPr lang="en-US" sz="3600" b="1" dirty="0">
                <a:latin typeface="Arial-Rounded" panose="020B0500000000000000" pitchFamily="34" charset="0"/>
                <a:ea typeface="Arial-Rounded" panose="020B0500000000000000" pitchFamily="34" charset="0"/>
                <a:cs typeface="Arial-Rounded" panose="020B0500000000000000" pitchFamily="34" charset="0"/>
              </a:rPr>
              <a:t> tin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nhắn</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với</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một</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trong</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các</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tình</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huống</a:t>
            </a:r>
            <a:r>
              <a:rPr lang="en-US" sz="3600" b="1" dirty="0">
                <a:latin typeface="Arial-Rounded" panose="020B0500000000000000" pitchFamily="34" charset="0"/>
                <a:ea typeface="Arial-Rounded" panose="020B0500000000000000" pitchFamily="34" charset="0"/>
                <a:cs typeface="Arial-Rounded" panose="020B0500000000000000" pitchFamily="34" charset="0"/>
              </a:rPr>
              <a:t> </a:t>
            </a:r>
            <a:r>
              <a:rPr lang="en-US" sz="3600" b="1" dirty="0" err="1">
                <a:latin typeface="Arial-Rounded" panose="020B0500000000000000" pitchFamily="34" charset="0"/>
                <a:ea typeface="Arial-Rounded" panose="020B0500000000000000" pitchFamily="34" charset="0"/>
                <a:cs typeface="Arial-Rounded" panose="020B0500000000000000" pitchFamily="34" charset="0"/>
              </a:rPr>
              <a:t>sau</a:t>
            </a:r>
            <a:r>
              <a:rPr lang="en-US" sz="3600" b="1" dirty="0">
                <a:latin typeface="Arial-Rounded" panose="020B0500000000000000" pitchFamily="34" charset="0"/>
                <a:ea typeface="Arial-Rounded" panose="020B0500000000000000" pitchFamily="34" charset="0"/>
                <a:cs typeface="Arial-Rounded" panose="020B0500000000000000" pitchFamily="34" charset="0"/>
              </a:rPr>
              <a:t>:</a:t>
            </a:r>
          </a:p>
        </p:txBody>
      </p:sp>
      <p:sp>
        <p:nvSpPr>
          <p:cNvPr id="17" name="TextBox 16">
            <a:extLst>
              <a:ext uri="{FF2B5EF4-FFF2-40B4-BE49-F238E27FC236}">
                <a16:creationId xmlns:a16="http://schemas.microsoft.com/office/drawing/2014/main" id="{1AF4B4C8-2BC2-4F92-8321-E696F6616A25}"/>
              </a:ext>
            </a:extLst>
          </p:cNvPr>
          <p:cNvSpPr txBox="1"/>
          <p:nvPr/>
        </p:nvSpPr>
        <p:spPr>
          <a:xfrm>
            <a:off x="2747963" y="1326714"/>
            <a:ext cx="6296024" cy="369332"/>
          </a:xfrm>
          <a:prstGeom prst="rect">
            <a:avLst/>
          </a:prstGeom>
          <a:noFill/>
        </p:spPr>
        <p:txBody>
          <a:bodyPr wrap="square">
            <a:spAutoFit/>
          </a:bodyPr>
          <a:lstStyle/>
          <a:p>
            <a:endParaRPr lang="vi-VN" dirty="0"/>
          </a:p>
        </p:txBody>
      </p:sp>
    </p:spTree>
    <p:extLst>
      <p:ext uri="{BB962C8B-B14F-4D97-AF65-F5344CB8AC3E}">
        <p14:creationId xmlns:p14="http://schemas.microsoft.com/office/powerpoint/2010/main" val="405528401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down)">
                                      <p:cBhvr>
                                        <p:cTn id="11" dur="500"/>
                                        <p:tgtEl>
                                          <p:spTgt spid="39"/>
                                        </p:tgtEl>
                                      </p:cBhvr>
                                    </p:animEffect>
                                  </p:childTnLst>
                                </p:cTn>
                              </p:par>
                              <p:par>
                                <p:cTn id="12" presetID="22" presetClass="entr" presetSubtype="4" fill="hold" nodeType="withEffect">
                                  <p:stCondLst>
                                    <p:cond delay="250"/>
                                  </p:stCondLst>
                                  <p:childTnLst>
                                    <p:set>
                                      <p:cBhvr>
                                        <p:cTn id="13" dur="1" fill="hold">
                                          <p:stCondLst>
                                            <p:cond delay="0"/>
                                          </p:stCondLst>
                                        </p:cTn>
                                        <p:tgtEl>
                                          <p:spTgt spid="42"/>
                                        </p:tgtEl>
                                        <p:attrNameLst>
                                          <p:attrName>style.visibility</p:attrName>
                                        </p:attrNameLst>
                                      </p:cBhvr>
                                      <p:to>
                                        <p:strVal val="visible"/>
                                      </p:to>
                                    </p:set>
                                    <p:animEffect transition="in" filter="wipe(down)">
                                      <p:cBhvr>
                                        <p:cTn id="14" dur="250"/>
                                        <p:tgtEl>
                                          <p:spTgt spid="42"/>
                                        </p:tgtEl>
                                      </p:cBhvr>
                                    </p:animEffect>
                                  </p:childTnLst>
                                </p:cTn>
                              </p:par>
                              <p:par>
                                <p:cTn id="15" presetID="22" presetClass="entr" presetSubtype="4" fill="hold" nodeType="withEffect">
                                  <p:stCondLst>
                                    <p:cond delay="500"/>
                                  </p:stCondLst>
                                  <p:childTnLst>
                                    <p:set>
                                      <p:cBhvr>
                                        <p:cTn id="16" dur="1" fill="hold">
                                          <p:stCondLst>
                                            <p:cond delay="0"/>
                                          </p:stCondLst>
                                        </p:cTn>
                                        <p:tgtEl>
                                          <p:spTgt spid="40"/>
                                        </p:tgtEl>
                                        <p:attrNameLst>
                                          <p:attrName>style.visibility</p:attrName>
                                        </p:attrNameLst>
                                      </p:cBhvr>
                                      <p:to>
                                        <p:strVal val="visible"/>
                                      </p:to>
                                    </p:set>
                                    <p:animEffect transition="in" filter="wipe(down)">
                                      <p:cBhvr>
                                        <p:cTn id="17" dur="250"/>
                                        <p:tgtEl>
                                          <p:spTgt spid="40"/>
                                        </p:tgtEl>
                                      </p:cBhvr>
                                    </p:animEffect>
                                  </p:childTnLst>
                                </p:cTn>
                              </p:par>
                              <p:par>
                                <p:cTn id="18" presetID="22" presetClass="entr" presetSubtype="4" fill="hold" nodeType="withEffect">
                                  <p:stCondLst>
                                    <p:cond delay="750"/>
                                  </p:stCondLst>
                                  <p:childTnLst>
                                    <p:set>
                                      <p:cBhvr>
                                        <p:cTn id="19" dur="1" fill="hold">
                                          <p:stCondLst>
                                            <p:cond delay="0"/>
                                          </p:stCondLst>
                                        </p:cTn>
                                        <p:tgtEl>
                                          <p:spTgt spid="41"/>
                                        </p:tgtEl>
                                        <p:attrNameLst>
                                          <p:attrName>style.visibility</p:attrName>
                                        </p:attrNameLst>
                                      </p:cBhvr>
                                      <p:to>
                                        <p:strVal val="visible"/>
                                      </p:to>
                                    </p:set>
                                    <p:animEffect transition="in" filter="wipe(down)">
                                      <p:cBhvr>
                                        <p:cTn id="20" dur="250"/>
                                        <p:tgtEl>
                                          <p:spTgt spid="41"/>
                                        </p:tgtEl>
                                      </p:cBhvr>
                                    </p:animEffect>
                                  </p:childTnLst>
                                </p:cTn>
                              </p:par>
                              <p:par>
                                <p:cTn id="21" presetID="22" presetClass="entr" presetSubtype="1" fill="hold" nodeType="withEffect">
                                  <p:stCondLst>
                                    <p:cond delay="750"/>
                                  </p:stCondLst>
                                  <p:childTnLst>
                                    <p:set>
                                      <p:cBhvr>
                                        <p:cTn id="22" dur="1" fill="hold">
                                          <p:stCondLst>
                                            <p:cond delay="0"/>
                                          </p:stCondLst>
                                        </p:cTn>
                                        <p:tgtEl>
                                          <p:spTgt spid="45"/>
                                        </p:tgtEl>
                                        <p:attrNameLst>
                                          <p:attrName>style.visibility</p:attrName>
                                        </p:attrNameLst>
                                      </p:cBhvr>
                                      <p:to>
                                        <p:strVal val="visible"/>
                                      </p:to>
                                    </p:set>
                                    <p:animEffect transition="in" filter="wipe(up)">
                                      <p:cBhvr>
                                        <p:cTn id="23" dur="250"/>
                                        <p:tgtEl>
                                          <p:spTgt spid="45"/>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图片 25">
            <a:extLst>
              <a:ext uri="{FF2B5EF4-FFF2-40B4-BE49-F238E27FC236}">
                <a16:creationId xmlns:a16="http://schemas.microsoft.com/office/drawing/2014/main" id="{B405DF52-CEF9-4F6B-80A1-DCCA416E1831}"/>
              </a:ext>
            </a:extLst>
          </p:cNvPr>
          <p:cNvPicPr>
            <a:picLocks noChangeAspect="1"/>
          </p:cNvPicPr>
          <p:nvPr/>
        </p:nvPicPr>
        <p:blipFill rotWithShape="1">
          <a:blip r:embed="rId4">
            <a:extLst>
              <a:ext uri="{28A0092B-C50C-407E-A947-70E740481C1C}">
                <a14:useLocalDpi xmlns:a14="http://schemas.microsoft.com/office/drawing/2010/main" val="0"/>
              </a:ext>
            </a:extLst>
          </a:blip>
          <a:srcRect l="49573" t="29534" r="3509" b="57419"/>
          <a:stretch/>
        </p:blipFill>
        <p:spPr>
          <a:xfrm>
            <a:off x="9070836" y="-637509"/>
            <a:ext cx="5621671" cy="4650660"/>
          </a:xfrm>
          <a:prstGeom prst="rect">
            <a:avLst/>
          </a:prstGeom>
        </p:spPr>
      </p:pic>
      <p:pic>
        <p:nvPicPr>
          <p:cNvPr id="2" name="图片 1">
            <a:extLst>
              <a:ext uri="{FF2B5EF4-FFF2-40B4-BE49-F238E27FC236}">
                <a16:creationId xmlns:a16="http://schemas.microsoft.com/office/drawing/2014/main" id="{C61368E0-81CC-49A2-B02F-751C4656E299}"/>
              </a:ext>
            </a:extLst>
          </p:cNvPr>
          <p:cNvPicPr>
            <a:picLocks noChangeAspect="1"/>
          </p:cNvPicPr>
          <p:nvPr/>
        </p:nvPicPr>
        <p:blipFill rotWithShape="1">
          <a:blip r:embed="rId5">
            <a:extLst>
              <a:ext uri="{28A0092B-C50C-407E-A947-70E740481C1C}">
                <a14:useLocalDpi xmlns:a14="http://schemas.microsoft.com/office/drawing/2010/main" val="0"/>
              </a:ext>
            </a:extLst>
          </a:blip>
          <a:srcRect b="84659"/>
          <a:stretch/>
        </p:blipFill>
        <p:spPr>
          <a:xfrm>
            <a:off x="0" y="0"/>
            <a:ext cx="12192000" cy="6858000"/>
          </a:xfrm>
          <a:prstGeom prst="rect">
            <a:avLst/>
          </a:prstGeom>
        </p:spPr>
      </p:pic>
      <p:pic>
        <p:nvPicPr>
          <p:cNvPr id="23" name="图片 22">
            <a:extLst>
              <a:ext uri="{FF2B5EF4-FFF2-40B4-BE49-F238E27FC236}">
                <a16:creationId xmlns:a16="http://schemas.microsoft.com/office/drawing/2014/main" id="{39C5A130-93F0-4258-A900-CA0D2EBCBCC5}"/>
              </a:ext>
            </a:extLst>
          </p:cNvPr>
          <p:cNvPicPr>
            <a:picLocks noChangeAspect="1"/>
          </p:cNvPicPr>
          <p:nvPr/>
        </p:nvPicPr>
        <p:blipFill rotWithShape="1">
          <a:blip r:embed="rId4">
            <a:extLst>
              <a:ext uri="{28A0092B-C50C-407E-A947-70E740481C1C}">
                <a14:useLocalDpi xmlns:a14="http://schemas.microsoft.com/office/drawing/2010/main" val="0"/>
              </a:ext>
            </a:extLst>
          </a:blip>
          <a:srcRect l="161" t="16152" r="50872" b="70801"/>
          <a:stretch/>
        </p:blipFill>
        <p:spPr>
          <a:xfrm>
            <a:off x="0" y="3319724"/>
            <a:ext cx="4463845" cy="3538276"/>
          </a:xfrm>
          <a:prstGeom prst="rect">
            <a:avLst/>
          </a:prstGeom>
        </p:spPr>
      </p:pic>
      <p:pic>
        <p:nvPicPr>
          <p:cNvPr id="24" name="图片 23">
            <a:extLst>
              <a:ext uri="{FF2B5EF4-FFF2-40B4-BE49-F238E27FC236}">
                <a16:creationId xmlns:a16="http://schemas.microsoft.com/office/drawing/2014/main" id="{405D15D5-5C35-44EB-B293-DF22511D0E95}"/>
              </a:ext>
            </a:extLst>
          </p:cNvPr>
          <p:cNvPicPr>
            <a:picLocks noChangeAspect="1"/>
          </p:cNvPicPr>
          <p:nvPr/>
        </p:nvPicPr>
        <p:blipFill rotWithShape="1">
          <a:blip r:embed="rId4">
            <a:extLst>
              <a:ext uri="{28A0092B-C50C-407E-A947-70E740481C1C}">
                <a14:useLocalDpi xmlns:a14="http://schemas.microsoft.com/office/drawing/2010/main" val="0"/>
              </a:ext>
            </a:extLst>
          </a:blip>
          <a:srcRect l="246" t="8499" r="-183" b="84888"/>
          <a:stretch/>
        </p:blipFill>
        <p:spPr>
          <a:xfrm>
            <a:off x="0" y="4484685"/>
            <a:ext cx="12192000" cy="2397227"/>
          </a:xfrm>
          <a:prstGeom prst="rect">
            <a:avLst/>
          </a:prstGeom>
        </p:spPr>
      </p:pic>
      <p:sp>
        <p:nvSpPr>
          <p:cNvPr id="3" name="TextBox 2">
            <a:extLst>
              <a:ext uri="{FF2B5EF4-FFF2-40B4-BE49-F238E27FC236}">
                <a16:creationId xmlns:a16="http://schemas.microsoft.com/office/drawing/2014/main" id="{020B9ED8-DF8B-42A2-98DC-F2C6607E17F9}"/>
              </a:ext>
            </a:extLst>
          </p:cNvPr>
          <p:cNvSpPr txBox="1"/>
          <p:nvPr/>
        </p:nvSpPr>
        <p:spPr>
          <a:xfrm>
            <a:off x="3376863" y="0"/>
            <a:ext cx="5438274"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600" b="0" i="0" u="none" strike="noStrike" kern="1200" cap="none" spc="0" normalizeH="0" baseline="0" noProof="0" dirty="0" err="1">
                <a:ln>
                  <a:noFill/>
                </a:ln>
                <a:solidFill>
                  <a:srgbClr val="AF06AA"/>
                </a:solidFill>
                <a:effectLst>
                  <a:glow rad="127000">
                    <a:srgbClr val="AF06AA">
                      <a:alpha val="30000"/>
                    </a:srgbClr>
                  </a:glow>
                </a:effectLst>
                <a:uLnTx/>
                <a:uFillTx/>
                <a:latin typeface="SVN-Redressed" panose="02040603050506020204" pitchFamily="18" charset="0"/>
                <a:ea typeface="+mn-ea"/>
                <a:cs typeface="+mn-cs"/>
              </a:rPr>
              <a:t>Trao</a:t>
            </a:r>
            <a:r>
              <a:rPr kumimoji="0" lang="en-US" sz="6600" b="0" i="0" u="none" strike="noStrike" kern="1200" cap="none" spc="0" normalizeH="0" baseline="0" noProof="0" dirty="0">
                <a:ln>
                  <a:noFill/>
                </a:ln>
                <a:solidFill>
                  <a:srgbClr val="AF06AA"/>
                </a:solidFill>
                <a:effectLst>
                  <a:glow rad="127000">
                    <a:srgbClr val="AF06AA">
                      <a:alpha val="30000"/>
                    </a:srgbClr>
                  </a:glow>
                </a:effectLst>
                <a:uLnTx/>
                <a:uFillTx/>
                <a:latin typeface="SVN-Redressed" panose="02040603050506020204" pitchFamily="18" charset="0"/>
                <a:ea typeface="+mn-ea"/>
                <a:cs typeface="+mn-cs"/>
              </a:rPr>
              <a:t> </a:t>
            </a:r>
            <a:r>
              <a:rPr kumimoji="0" lang="en-US" sz="6600" b="0" i="0" u="none" strike="noStrike" kern="1200" cap="none" spc="0" normalizeH="0" baseline="0" noProof="0" dirty="0" err="1">
                <a:ln>
                  <a:noFill/>
                </a:ln>
                <a:solidFill>
                  <a:srgbClr val="AF06AA"/>
                </a:solidFill>
                <a:effectLst>
                  <a:glow rad="127000">
                    <a:srgbClr val="AF06AA">
                      <a:alpha val="30000"/>
                    </a:srgbClr>
                  </a:glow>
                </a:effectLst>
                <a:uLnTx/>
                <a:uFillTx/>
                <a:latin typeface="SVN-Redressed" panose="02040603050506020204" pitchFamily="18" charset="0"/>
                <a:ea typeface="+mn-ea"/>
                <a:cs typeface="+mn-cs"/>
              </a:rPr>
              <a:t>đổi</a:t>
            </a:r>
            <a:r>
              <a:rPr kumimoji="0" lang="en-US" sz="6600" b="0" i="0" u="none" strike="noStrike" kern="1200" cap="none" spc="0" normalizeH="0" baseline="0" noProof="0" dirty="0">
                <a:ln>
                  <a:noFill/>
                </a:ln>
                <a:solidFill>
                  <a:srgbClr val="AF06AA"/>
                </a:solidFill>
                <a:effectLst>
                  <a:glow rad="127000">
                    <a:srgbClr val="AF06AA">
                      <a:alpha val="30000"/>
                    </a:srgbClr>
                  </a:glow>
                </a:effectLst>
                <a:uLnTx/>
                <a:uFillTx/>
                <a:latin typeface="SVN-Redressed" panose="02040603050506020204" pitchFamily="18" charset="0"/>
                <a:ea typeface="+mn-ea"/>
                <a:cs typeface="+mn-cs"/>
              </a:rPr>
              <a:t> </a:t>
            </a:r>
            <a:r>
              <a:rPr kumimoji="0" lang="en-US" sz="6600" b="0" i="0" u="none" strike="noStrike" kern="1200" cap="none" spc="0" normalizeH="0" baseline="0" noProof="0" dirty="0" err="1">
                <a:ln>
                  <a:noFill/>
                </a:ln>
                <a:solidFill>
                  <a:srgbClr val="AF06AA"/>
                </a:solidFill>
                <a:effectLst>
                  <a:glow rad="127000">
                    <a:srgbClr val="AF06AA">
                      <a:alpha val="30000"/>
                    </a:srgbClr>
                  </a:glow>
                </a:effectLst>
                <a:uLnTx/>
                <a:uFillTx/>
                <a:latin typeface="SVN-Redressed" panose="02040603050506020204" pitchFamily="18" charset="0"/>
                <a:ea typeface="+mn-ea"/>
                <a:cs typeface="+mn-cs"/>
              </a:rPr>
              <a:t>bài</a:t>
            </a:r>
            <a:r>
              <a:rPr kumimoji="0" lang="en-US" sz="6600" b="0" i="0" u="none" strike="noStrike" kern="1200" cap="none" spc="0" normalizeH="0" baseline="0" noProof="0" dirty="0">
                <a:ln>
                  <a:noFill/>
                </a:ln>
                <a:solidFill>
                  <a:srgbClr val="AF06AA"/>
                </a:solidFill>
                <a:effectLst>
                  <a:glow rad="127000">
                    <a:srgbClr val="AF06AA">
                      <a:alpha val="30000"/>
                    </a:srgbClr>
                  </a:glow>
                </a:effectLst>
                <a:uLnTx/>
                <a:uFillTx/>
                <a:latin typeface="SVN-Redressed" panose="02040603050506020204" pitchFamily="18" charset="0"/>
                <a:ea typeface="+mn-ea"/>
                <a:cs typeface="+mn-cs"/>
              </a:rPr>
              <a:t> </a:t>
            </a:r>
            <a:r>
              <a:rPr kumimoji="0" lang="en-US" sz="6600" b="0" i="0" u="none" strike="noStrike" kern="1200" cap="none" spc="0" normalizeH="0" baseline="0" noProof="0" dirty="0" err="1">
                <a:ln>
                  <a:noFill/>
                </a:ln>
                <a:solidFill>
                  <a:srgbClr val="AF06AA"/>
                </a:solidFill>
                <a:effectLst>
                  <a:glow rad="127000">
                    <a:srgbClr val="AF06AA">
                      <a:alpha val="30000"/>
                    </a:srgbClr>
                  </a:glow>
                </a:effectLst>
                <a:uLnTx/>
                <a:uFillTx/>
                <a:latin typeface="SVN-Redressed" panose="02040603050506020204" pitchFamily="18" charset="0"/>
                <a:ea typeface="+mn-ea"/>
                <a:cs typeface="+mn-cs"/>
              </a:rPr>
              <a:t>viết</a:t>
            </a:r>
            <a:endParaRPr kumimoji="0" lang="en-US" sz="6600" b="0" i="0" u="none" strike="noStrike" kern="1200" cap="none" spc="0" normalizeH="0" baseline="0" noProof="0" dirty="0">
              <a:ln>
                <a:noFill/>
              </a:ln>
              <a:solidFill>
                <a:srgbClr val="AF06AA"/>
              </a:solidFill>
              <a:effectLst>
                <a:glow rad="127000">
                  <a:srgbClr val="AF06AA">
                    <a:alpha val="30000"/>
                  </a:srgbClr>
                </a:glow>
              </a:effectLst>
              <a:uLnTx/>
              <a:uFillTx/>
              <a:latin typeface="SVN-Redressed" panose="02040603050506020204" pitchFamily="18" charset="0"/>
              <a:ea typeface="+mn-ea"/>
              <a:cs typeface="+mn-cs"/>
            </a:endParaRPr>
          </a:p>
        </p:txBody>
      </p:sp>
      <p:grpSp>
        <p:nvGrpSpPr>
          <p:cNvPr id="12" name="Group 11">
            <a:extLst>
              <a:ext uri="{FF2B5EF4-FFF2-40B4-BE49-F238E27FC236}">
                <a16:creationId xmlns:a16="http://schemas.microsoft.com/office/drawing/2014/main" id="{672CA392-E4FA-4C34-A257-1287F5970ADE}"/>
              </a:ext>
            </a:extLst>
          </p:cNvPr>
          <p:cNvGrpSpPr/>
          <p:nvPr/>
        </p:nvGrpSpPr>
        <p:grpSpPr>
          <a:xfrm>
            <a:off x="731809" y="1087071"/>
            <a:ext cx="2935362" cy="2926080"/>
            <a:chOff x="1105147" y="1463040"/>
            <a:chExt cx="2935362" cy="2926080"/>
          </a:xfrm>
        </p:grpSpPr>
        <p:pic>
          <p:nvPicPr>
            <p:cNvPr id="14" name="Picture 13" descr="A picture containing icon&#10;&#10;Description automatically generated">
              <a:extLst>
                <a:ext uri="{FF2B5EF4-FFF2-40B4-BE49-F238E27FC236}">
                  <a16:creationId xmlns:a16="http://schemas.microsoft.com/office/drawing/2014/main" id="{3CFD1AA6-FB4C-4DE4-96EF-8A42680D9A9A}"/>
                </a:ext>
              </a:extLst>
            </p:cNvPr>
            <p:cNvPicPr>
              <a:picLocks noChangeAspect="1"/>
            </p:cNvPicPr>
            <p:nvPr/>
          </p:nvPicPr>
          <p:blipFill rotWithShape="1">
            <a:blip r:embed="rId6">
              <a:extLst>
                <a:ext uri="{28A0092B-C50C-407E-A947-70E740481C1C}">
                  <a14:useLocalDpi xmlns:a14="http://schemas.microsoft.com/office/drawing/2010/main" val="0"/>
                </a:ext>
              </a:extLst>
            </a:blip>
            <a:srcRect l="10243" t="49075" r="44771" b="6081"/>
            <a:stretch/>
          </p:blipFill>
          <p:spPr>
            <a:xfrm>
              <a:off x="1105147" y="1463040"/>
              <a:ext cx="2935362" cy="2926080"/>
            </a:xfrm>
            <a:prstGeom prst="rect">
              <a:avLst/>
            </a:prstGeom>
          </p:spPr>
        </p:pic>
        <p:sp>
          <p:nvSpPr>
            <p:cNvPr id="15" name="TextBox 14">
              <a:extLst>
                <a:ext uri="{FF2B5EF4-FFF2-40B4-BE49-F238E27FC236}">
                  <a16:creationId xmlns:a16="http://schemas.microsoft.com/office/drawing/2014/main" id="{A7307ED4-BFAD-476B-A451-C495B77874CF}"/>
                </a:ext>
              </a:extLst>
            </p:cNvPr>
            <p:cNvSpPr txBox="1"/>
            <p:nvPr/>
          </p:nvSpPr>
          <p:spPr>
            <a:xfrm>
              <a:off x="1399778" y="2177030"/>
              <a:ext cx="2346100" cy="101566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Tin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nhắn</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đã</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đúng</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yêu</a:t>
              </a:r>
              <a:r>
                <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243F8B"/>
                  </a:solidFill>
                  <a:effectLst/>
                  <a:uLnTx/>
                  <a:uFillTx/>
                  <a:latin typeface="Calibri" panose="020F0502020204030204" pitchFamily="34" charset="0"/>
                  <a:ea typeface="+mn-ea"/>
                  <a:cs typeface="Calibri" panose="020F0502020204030204" pitchFamily="34" charset="0"/>
                </a:rPr>
                <a:t>cầu</a:t>
              </a:r>
              <a:endParaRPr kumimoji="0" lang="en-US" sz="3000" b="1" i="0" u="none" strike="noStrike" kern="1200" cap="none" spc="0" normalizeH="0" baseline="0" noProof="0" dirty="0">
                <a:ln>
                  <a:noFill/>
                </a:ln>
                <a:solidFill>
                  <a:srgbClr val="243F8B"/>
                </a:solidFill>
                <a:effectLst/>
                <a:uLnTx/>
                <a:uFillTx/>
                <a:latin typeface="Calibri" panose="020F0502020204030204" pitchFamily="34" charset="0"/>
                <a:ea typeface="+mn-ea"/>
                <a:cs typeface="Calibri" panose="020F0502020204030204" pitchFamily="34" charset="0"/>
              </a:endParaRPr>
            </a:p>
          </p:txBody>
        </p:sp>
      </p:grpSp>
      <p:grpSp>
        <p:nvGrpSpPr>
          <p:cNvPr id="16" name="Group 15">
            <a:extLst>
              <a:ext uri="{FF2B5EF4-FFF2-40B4-BE49-F238E27FC236}">
                <a16:creationId xmlns:a16="http://schemas.microsoft.com/office/drawing/2014/main" id="{5D7CA671-835E-4E1F-8993-4982A7784BD2}"/>
              </a:ext>
            </a:extLst>
          </p:cNvPr>
          <p:cNvGrpSpPr/>
          <p:nvPr/>
        </p:nvGrpSpPr>
        <p:grpSpPr>
          <a:xfrm>
            <a:off x="4463844" y="982349"/>
            <a:ext cx="3898325" cy="2743200"/>
            <a:chOff x="4529959" y="951571"/>
            <a:chExt cx="3261464" cy="2743200"/>
          </a:xfrm>
        </p:grpSpPr>
        <p:pic>
          <p:nvPicPr>
            <p:cNvPr id="17" name="Picture 16" descr="A picture containing icon&#10;&#10;Description automatically generated">
              <a:extLst>
                <a:ext uri="{FF2B5EF4-FFF2-40B4-BE49-F238E27FC236}">
                  <a16:creationId xmlns:a16="http://schemas.microsoft.com/office/drawing/2014/main" id="{85A16DF7-147F-43D9-9E38-F6C94F474B8B}"/>
                </a:ext>
              </a:extLst>
            </p:cNvPr>
            <p:cNvPicPr>
              <a:picLocks noChangeAspect="1"/>
            </p:cNvPicPr>
            <p:nvPr/>
          </p:nvPicPr>
          <p:blipFill rotWithShape="1">
            <a:blip r:embed="rId6">
              <a:extLst>
                <a:ext uri="{28A0092B-C50C-407E-A947-70E740481C1C}">
                  <a14:useLocalDpi xmlns:a14="http://schemas.microsoft.com/office/drawing/2010/main" val="0"/>
                </a:ext>
              </a:extLst>
            </a:blip>
            <a:srcRect l="3710" t="5121" r="47903" b="53750"/>
            <a:stretch/>
          </p:blipFill>
          <p:spPr>
            <a:xfrm rot="708905">
              <a:off x="4529959" y="951571"/>
              <a:ext cx="3227298" cy="2743200"/>
            </a:xfrm>
            <a:prstGeom prst="rect">
              <a:avLst/>
            </a:prstGeom>
          </p:spPr>
        </p:pic>
        <p:sp>
          <p:nvSpPr>
            <p:cNvPr id="18" name="TextBox 17">
              <a:extLst>
                <a:ext uri="{FF2B5EF4-FFF2-40B4-BE49-F238E27FC236}">
                  <a16:creationId xmlns:a16="http://schemas.microsoft.com/office/drawing/2014/main" id="{2FAC7E78-647D-4E7F-BBCF-E8EB89F49287}"/>
                </a:ext>
              </a:extLst>
            </p:cNvPr>
            <p:cNvSpPr txBox="1"/>
            <p:nvPr/>
          </p:nvSpPr>
          <p:spPr>
            <a:xfrm>
              <a:off x="4856061" y="1684943"/>
              <a:ext cx="2935362" cy="193899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Tin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nhắn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có</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nhiều</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câu</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3300"/>
                  </a:solidFill>
                  <a:effectLst/>
                  <a:uLnTx/>
                  <a:uFillTx/>
                  <a:latin typeface="Calibri" panose="020F0502020204030204" pitchFamily="34" charset="0"/>
                  <a:ea typeface="+mn-ea"/>
                  <a:cs typeface="Calibri" panose="020F0502020204030204" pitchFamily="34" charset="0"/>
                </a:rPr>
                <a:t>văn</a:t>
              </a:r>
              <a:r>
                <a:rPr kumimoji="0" lang="en-US" sz="3000" b="1" i="0" u="none" strike="noStrike" kern="1200" cap="none" spc="0" normalizeH="0" baseline="0" noProof="0" dirty="0">
                  <a:ln>
                    <a:noFill/>
                  </a:ln>
                  <a:solidFill>
                    <a:srgbClr val="FF3300"/>
                  </a:solidFill>
                  <a:effectLst/>
                  <a:uLnTx/>
                  <a:uFillTx/>
                  <a:latin typeface="Calibri" panose="020F0502020204030204" pitchFamily="34" charset="0"/>
                  <a:ea typeface="+mn-ea"/>
                  <a:cs typeface="Calibri" panose="020F0502020204030204" pitchFamily="34" charset="0"/>
                </a:rPr>
                <a:t> hay</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dùng</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từ</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hay)</a:t>
              </a:r>
            </a:p>
          </p:txBody>
        </p:sp>
      </p:grpSp>
      <p:grpSp>
        <p:nvGrpSpPr>
          <p:cNvPr id="19" name="Group 18">
            <a:extLst>
              <a:ext uri="{FF2B5EF4-FFF2-40B4-BE49-F238E27FC236}">
                <a16:creationId xmlns:a16="http://schemas.microsoft.com/office/drawing/2014/main" id="{C937DEB5-2C13-4D93-B3E3-400AEF4EFD21}"/>
              </a:ext>
            </a:extLst>
          </p:cNvPr>
          <p:cNvGrpSpPr/>
          <p:nvPr/>
        </p:nvGrpSpPr>
        <p:grpSpPr>
          <a:xfrm>
            <a:off x="8617869" y="1315671"/>
            <a:ext cx="2961767" cy="2468880"/>
            <a:chOff x="8963158" y="1920240"/>
            <a:chExt cx="2961767" cy="2468880"/>
          </a:xfrm>
        </p:grpSpPr>
        <p:pic>
          <p:nvPicPr>
            <p:cNvPr id="20" name="Picture 19" descr="A picture containing icon&#10;&#10;Description automatically generated">
              <a:extLst>
                <a:ext uri="{FF2B5EF4-FFF2-40B4-BE49-F238E27FC236}">
                  <a16:creationId xmlns:a16="http://schemas.microsoft.com/office/drawing/2014/main" id="{263DAEF1-9BFA-4B32-8CD8-3A2BA934932E}"/>
                </a:ext>
              </a:extLst>
            </p:cNvPr>
            <p:cNvPicPr>
              <a:picLocks noChangeAspect="1"/>
            </p:cNvPicPr>
            <p:nvPr/>
          </p:nvPicPr>
          <p:blipFill rotWithShape="1">
            <a:blip r:embed="rId7">
              <a:extLst>
                <a:ext uri="{BEBA8EAE-BF5A-486C-A8C5-ECC9F3942E4B}">
                  <a14:imgProps xmlns:a14="http://schemas.microsoft.com/office/drawing/2010/main">
                    <a14:imgLayer r:embed="rId8">
                      <a14:imgEffect>
                        <a14:brightnessContrast contrast="20000"/>
                      </a14:imgEffect>
                    </a14:imgLayer>
                  </a14:imgProps>
                </a:ext>
                <a:ext uri="{28A0092B-C50C-407E-A947-70E740481C1C}">
                  <a14:useLocalDpi xmlns:a14="http://schemas.microsoft.com/office/drawing/2010/main" val="0"/>
                </a:ext>
              </a:extLst>
            </a:blip>
            <a:srcRect l="54135" t="18058" r="879" b="44442"/>
            <a:stretch/>
          </p:blipFill>
          <p:spPr>
            <a:xfrm>
              <a:off x="8963158" y="1920240"/>
              <a:ext cx="2961767" cy="2468880"/>
            </a:xfrm>
            <a:prstGeom prst="rect">
              <a:avLst/>
            </a:prstGeom>
          </p:spPr>
        </p:pic>
        <p:sp>
          <p:nvSpPr>
            <p:cNvPr id="21" name="TextBox 20">
              <a:extLst>
                <a:ext uri="{FF2B5EF4-FFF2-40B4-BE49-F238E27FC236}">
                  <a16:creationId xmlns:a16="http://schemas.microsoft.com/office/drawing/2014/main" id="{01DF22B8-390A-48AE-9AEF-D5C4CA6DB62F}"/>
                </a:ext>
              </a:extLst>
            </p:cNvPr>
            <p:cNvSpPr txBox="1"/>
            <p:nvPr/>
          </p:nvSpPr>
          <p:spPr>
            <a:xfrm>
              <a:off x="9314724" y="2416016"/>
              <a:ext cx="2258633" cy="1477328"/>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Tin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nhắn</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có</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sáng</a:t>
              </a:r>
              <a:r>
                <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rPr>
                <a:t> </a:t>
              </a:r>
              <a:r>
                <a:rPr kumimoji="0" lang="en-US" sz="3000" b="1" i="0" u="none" strike="noStrike" kern="1200" cap="none" spc="0" normalizeH="0" baseline="0" noProof="0" dirty="0" err="1">
                  <a:ln>
                    <a:noFill/>
                  </a:ln>
                  <a:solidFill>
                    <a:srgbClr val="FF0066"/>
                  </a:solidFill>
                  <a:effectLst/>
                  <a:uLnTx/>
                  <a:uFillTx/>
                  <a:latin typeface="Calibri" panose="020F0502020204030204" pitchFamily="34" charset="0"/>
                  <a:ea typeface="+mn-ea"/>
                  <a:cs typeface="Calibri" panose="020F0502020204030204" pitchFamily="34" charset="0"/>
                </a:rPr>
                <a:t>tạo</a:t>
              </a:r>
              <a:endParaRPr kumimoji="0" lang="en-US" sz="3000" b="1" i="0" u="none" strike="noStrike" kern="1200" cap="none" spc="0" normalizeH="0" baseline="0" noProof="0" dirty="0">
                <a:ln>
                  <a:noFill/>
                </a:ln>
                <a:solidFill>
                  <a:srgbClr val="FF0066"/>
                </a:solidFill>
                <a:effectLst/>
                <a:uLnTx/>
                <a:uFillTx/>
                <a:latin typeface="Calibri" panose="020F0502020204030204" pitchFamily="34" charset="0"/>
                <a:ea typeface="+mn-ea"/>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thêm</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ý </a:t>
              </a:r>
              <a:r>
                <a:rPr kumimoji="0" lang="en-US" sz="3000" b="0" i="0" u="none" strike="noStrike" kern="1200" cap="none" spc="0" normalizeH="0" baseline="0" noProof="0" dirty="0" err="1">
                  <a:ln>
                    <a:noFill/>
                  </a:ln>
                  <a:solidFill>
                    <a:prstClr val="black"/>
                  </a:solidFill>
                  <a:effectLst/>
                  <a:uLnTx/>
                  <a:uFillTx/>
                  <a:latin typeface="Calibri" panose="020F0502020204030204" pitchFamily="34" charset="0"/>
                  <a:ea typeface="+mn-ea"/>
                  <a:cs typeface="Calibri" panose="020F0502020204030204" pitchFamily="34" charset="0"/>
                </a:rPr>
                <a:t>mới</a:t>
              </a:r>
              <a:r>
                <a:rPr kumimoji="0" lang="en-US" sz="3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t>
              </a:r>
            </a:p>
          </p:txBody>
        </p:sp>
      </p:grpSp>
      <p:pic>
        <p:nvPicPr>
          <p:cNvPr id="10" name="Picture 9" descr="A picture containing icon&#10;&#10;Description automatically generated">
            <a:extLst>
              <a:ext uri="{FF2B5EF4-FFF2-40B4-BE49-F238E27FC236}">
                <a16:creationId xmlns:a16="http://schemas.microsoft.com/office/drawing/2014/main" id="{DABBACE4-638B-426D-B430-F158DD224EC1}"/>
              </a:ext>
            </a:extLst>
          </p:cNvPr>
          <p:cNvPicPr>
            <a:picLocks noChangeAspect="1"/>
          </p:cNvPicPr>
          <p:nvPr/>
        </p:nvPicPr>
        <p:blipFill rotWithShape="1">
          <a:blip r:embed="rId9">
            <a:extLst>
              <a:ext uri="{BEBA8EAE-BF5A-486C-A8C5-ECC9F3942E4B}">
                <a14:imgProps xmlns:a14="http://schemas.microsoft.com/office/drawing/2010/main">
                  <a14:imgLayer r:embed="rId10">
                    <a14:imgEffect>
                      <a14:colorTemperature colorTemp="8800"/>
                    </a14:imgEffect>
                  </a14:imgLayer>
                </a14:imgProps>
              </a:ext>
              <a:ext uri="{28A0092B-C50C-407E-A947-70E740481C1C}">
                <a14:useLocalDpi xmlns:a14="http://schemas.microsoft.com/office/drawing/2010/main" val="0"/>
              </a:ext>
            </a:extLst>
          </a:blip>
          <a:srcRect l="7448" t="27182" r="3097" b="8653"/>
          <a:stretch/>
        </p:blipFill>
        <p:spPr>
          <a:xfrm>
            <a:off x="2796372" y="3680353"/>
            <a:ext cx="6922512" cy="3182977"/>
          </a:xfrm>
          <a:prstGeom prst="rect">
            <a:avLst/>
          </a:prstGeom>
        </p:spPr>
      </p:pic>
    </p:spTree>
    <p:extLst>
      <p:ext uri="{BB962C8B-B14F-4D97-AF65-F5344CB8AC3E}">
        <p14:creationId xmlns:p14="http://schemas.microsoft.com/office/powerpoint/2010/main" val="377381815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 calcmode="lin" valueType="num">
                                      <p:cBhvr>
                                        <p:cTn id="9" dur="500" fill="hold"/>
                                        <p:tgtEl>
                                          <p:spTgt spid="26"/>
                                        </p:tgtEl>
                                        <p:attrNameLst>
                                          <p:attrName>style.rotation</p:attrName>
                                        </p:attrNameLst>
                                      </p:cBhvr>
                                      <p:tavLst>
                                        <p:tav tm="0">
                                          <p:val>
                                            <p:fltVal val="90"/>
                                          </p:val>
                                        </p:tav>
                                        <p:tav tm="100000">
                                          <p:val>
                                            <p:fltVal val="0"/>
                                          </p:val>
                                        </p:tav>
                                      </p:tavLst>
                                    </p:anim>
                                    <p:animEffect transition="in" filter="fade">
                                      <p:cBhvr>
                                        <p:cTn id="10" dur="500"/>
                                        <p:tgtEl>
                                          <p:spTgt spid="26"/>
                                        </p:tgtEl>
                                      </p:cBhvr>
                                    </p:animEffect>
                                  </p:childTnLst>
                                </p:cTn>
                              </p:par>
                              <p:par>
                                <p:cTn id="11" presetID="22" presetClass="entr" presetSubtype="4" fill="hold" nodeType="with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ipe(down)">
                                      <p:cBhvr>
                                        <p:cTn id="13" dur="500"/>
                                        <p:tgtEl>
                                          <p:spTgt spid="24"/>
                                        </p:tgtEl>
                                      </p:cBhvr>
                                    </p:animEffect>
                                  </p:childTnLst>
                                </p:cTn>
                              </p:par>
                              <p:par>
                                <p:cTn id="14" presetID="22" presetClass="entr" presetSubtype="4" fill="hold" nodeType="withEffect">
                                  <p:stCondLst>
                                    <p:cond delay="250"/>
                                  </p:stCondLst>
                                  <p:childTnLst>
                                    <p:set>
                                      <p:cBhvr>
                                        <p:cTn id="15" dur="1" fill="hold">
                                          <p:stCondLst>
                                            <p:cond delay="0"/>
                                          </p:stCondLst>
                                        </p:cTn>
                                        <p:tgtEl>
                                          <p:spTgt spid="23"/>
                                        </p:tgtEl>
                                        <p:attrNameLst>
                                          <p:attrName>style.visibility</p:attrName>
                                        </p:attrNameLst>
                                      </p:cBhvr>
                                      <p:to>
                                        <p:strVal val="visible"/>
                                      </p:to>
                                    </p:set>
                                    <p:animEffect transition="in" filter="wipe(down)">
                                      <p:cBhvr>
                                        <p:cTn id="16" dur="500"/>
                                        <p:tgtEl>
                                          <p:spTgt spid="23"/>
                                        </p:tgtEl>
                                      </p:cBhvr>
                                    </p:animEffect>
                                  </p:childTnLst>
                                </p:cTn>
                              </p:par>
                            </p:childTnLst>
                          </p:cTn>
                        </p:par>
                      </p:childTnLst>
                    </p:cTn>
                  </p:par>
                  <p:par>
                    <p:cTn id="17" fill="hold">
                      <p:stCondLst>
                        <p:cond delay="indefinite"/>
                      </p:stCondLst>
                      <p:childTnLst>
                        <p:par>
                          <p:cTn id="18" fill="hold">
                            <p:stCondLst>
                              <p:cond delay="0"/>
                            </p:stCondLst>
                            <p:childTnLst>
                              <p:par>
                                <p:cTn id="19" presetID="41" presetClass="entr" presetSubtype="0" fill="hold" grpId="0" nodeType="clickEffect">
                                  <p:stCondLst>
                                    <p:cond delay="0"/>
                                  </p:stCondLst>
                                  <p:iterate type="lt">
                                    <p:tmPct val="10000"/>
                                  </p:iterate>
                                  <p:childTnLst>
                                    <p:set>
                                      <p:cBhvr>
                                        <p:cTn id="20" dur="1" fill="hold">
                                          <p:stCondLst>
                                            <p:cond delay="0"/>
                                          </p:stCondLst>
                                        </p:cTn>
                                        <p:tgtEl>
                                          <p:spTgt spid="3"/>
                                        </p:tgtEl>
                                        <p:attrNameLst>
                                          <p:attrName>style.visibility</p:attrName>
                                        </p:attrNameLst>
                                      </p:cBhvr>
                                      <p:to>
                                        <p:strVal val="visible"/>
                                      </p:to>
                                    </p:set>
                                    <p:anim calcmode="lin" valueType="num">
                                      <p:cBhvr>
                                        <p:cTn id="21"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22" dur="500" fill="hold"/>
                                        <p:tgtEl>
                                          <p:spTgt spid="3"/>
                                        </p:tgtEl>
                                        <p:attrNameLst>
                                          <p:attrName>ppt_y</p:attrName>
                                        </p:attrNameLst>
                                      </p:cBhvr>
                                      <p:tavLst>
                                        <p:tav tm="0">
                                          <p:val>
                                            <p:strVal val="#ppt_y"/>
                                          </p:val>
                                        </p:tav>
                                        <p:tav tm="100000">
                                          <p:val>
                                            <p:strVal val="#ppt_y"/>
                                          </p:val>
                                        </p:tav>
                                      </p:tavLst>
                                    </p:anim>
                                    <p:anim calcmode="lin" valueType="num">
                                      <p:cBhvr>
                                        <p:cTn id="23"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24"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5" dur="500" tmFilter="0,0; .5, 1; 1, 1"/>
                                        <p:tgtEl>
                                          <p:spTgt spid="3"/>
                                        </p:tgtEl>
                                      </p:cBhvr>
                                    </p:animEffect>
                                  </p:childTnLst>
                                </p:cTn>
                              </p:par>
                            </p:childTnLst>
                          </p:cTn>
                        </p:par>
                        <p:par>
                          <p:cTn id="26" fill="hold">
                            <p:stCondLst>
                              <p:cond delay="1150"/>
                            </p:stCondLst>
                            <p:childTnLst>
                              <p:par>
                                <p:cTn id="27" presetID="55" presetClass="entr" presetSubtype="0"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p:cTn id="29" dur="500" fill="hold"/>
                                        <p:tgtEl>
                                          <p:spTgt spid="10"/>
                                        </p:tgtEl>
                                        <p:attrNameLst>
                                          <p:attrName>ppt_w</p:attrName>
                                        </p:attrNameLst>
                                      </p:cBhvr>
                                      <p:tavLst>
                                        <p:tav tm="0">
                                          <p:val>
                                            <p:strVal val="#ppt_w*0.70"/>
                                          </p:val>
                                        </p:tav>
                                        <p:tav tm="100000">
                                          <p:val>
                                            <p:strVal val="#ppt_w"/>
                                          </p:val>
                                        </p:tav>
                                      </p:tavLst>
                                    </p:anim>
                                    <p:anim calcmode="lin" valueType="num">
                                      <p:cBhvr>
                                        <p:cTn id="30" dur="500" fill="hold"/>
                                        <p:tgtEl>
                                          <p:spTgt spid="10"/>
                                        </p:tgtEl>
                                        <p:attrNameLst>
                                          <p:attrName>ppt_h</p:attrName>
                                        </p:attrNameLst>
                                      </p:cBhvr>
                                      <p:tavLst>
                                        <p:tav tm="0">
                                          <p:val>
                                            <p:strVal val="#ppt_h"/>
                                          </p:val>
                                        </p:tav>
                                        <p:tav tm="100000">
                                          <p:val>
                                            <p:strVal val="#ppt_h"/>
                                          </p:val>
                                        </p:tav>
                                      </p:tavLst>
                                    </p:anim>
                                    <p:animEffect transition="in" filter="fade">
                                      <p:cBhvr>
                                        <p:cTn id="31" dur="500"/>
                                        <p:tgtEl>
                                          <p:spTgt spid="10"/>
                                        </p:tgtEl>
                                      </p:cBhvr>
                                    </p:animEffect>
                                  </p:childTnLst>
                                  <p:subTnLst>
                                    <p:audio>
                                      <p:cMediaNode>
                                        <p:cTn display="0" masterRel="sameClick">
                                          <p:stCondLst>
                                            <p:cond evt="begin" delay="0">
                                              <p:tn val="27"/>
                                            </p:cond>
                                          </p:stCondLst>
                                          <p:endCondLst>
                                            <p:cond evt="onStopAudio" delay="0">
                                              <p:tgtEl>
                                                <p:sldTgt/>
                                              </p:tgtEl>
                                            </p:cond>
                                          </p:endCondLst>
                                        </p:cTn>
                                        <p:tgtEl>
                                          <p:sndTgt r:embed="rId3" name="uỷn.wav"/>
                                        </p:tgtEl>
                                      </p:cMediaNode>
                                    </p:audio>
                                  </p:subTnLst>
                                </p:cTn>
                              </p:par>
                            </p:childTnLst>
                          </p:cTn>
                        </p:par>
                        <p:par>
                          <p:cTn id="32" fill="hold">
                            <p:stCondLst>
                              <p:cond delay="1650"/>
                            </p:stCondLst>
                            <p:childTnLst>
                              <p:par>
                                <p:cTn id="33" presetID="53" presetClass="entr" presetSubtype="16"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p:cTn id="35" dur="500" fill="hold"/>
                                        <p:tgtEl>
                                          <p:spTgt spid="12"/>
                                        </p:tgtEl>
                                        <p:attrNameLst>
                                          <p:attrName>ppt_w</p:attrName>
                                        </p:attrNameLst>
                                      </p:cBhvr>
                                      <p:tavLst>
                                        <p:tav tm="0">
                                          <p:val>
                                            <p:fltVal val="0"/>
                                          </p:val>
                                        </p:tav>
                                        <p:tav tm="100000">
                                          <p:val>
                                            <p:strVal val="#ppt_w"/>
                                          </p:val>
                                        </p:tav>
                                      </p:tavLst>
                                    </p:anim>
                                    <p:anim calcmode="lin" valueType="num">
                                      <p:cBhvr>
                                        <p:cTn id="36" dur="500" fill="hold"/>
                                        <p:tgtEl>
                                          <p:spTgt spid="12"/>
                                        </p:tgtEl>
                                        <p:attrNameLst>
                                          <p:attrName>ppt_h</p:attrName>
                                        </p:attrNameLst>
                                      </p:cBhvr>
                                      <p:tavLst>
                                        <p:tav tm="0">
                                          <p:val>
                                            <p:fltVal val="0"/>
                                          </p:val>
                                        </p:tav>
                                        <p:tav tm="100000">
                                          <p:val>
                                            <p:strVal val="#ppt_h"/>
                                          </p:val>
                                        </p:tav>
                                      </p:tavLst>
                                    </p:anim>
                                    <p:animEffect transition="in" filter="fade">
                                      <p:cBhvr>
                                        <p:cTn id="37" dur="500"/>
                                        <p:tgtEl>
                                          <p:spTgt spid="12"/>
                                        </p:tgtEl>
                                      </p:cBhvr>
                                    </p:animEffect>
                                  </p:childTnLst>
                                </p:cTn>
                              </p:par>
                              <p:par>
                                <p:cTn id="38" presetID="53" presetClass="entr" presetSubtype="16" fill="hold" nodeType="withEffect">
                                  <p:stCondLst>
                                    <p:cond delay="500"/>
                                  </p:stCondLst>
                                  <p:childTnLst>
                                    <p:set>
                                      <p:cBhvr>
                                        <p:cTn id="39" dur="1" fill="hold">
                                          <p:stCondLst>
                                            <p:cond delay="0"/>
                                          </p:stCondLst>
                                        </p:cTn>
                                        <p:tgtEl>
                                          <p:spTgt spid="16"/>
                                        </p:tgtEl>
                                        <p:attrNameLst>
                                          <p:attrName>style.visibility</p:attrName>
                                        </p:attrNameLst>
                                      </p:cBhvr>
                                      <p:to>
                                        <p:strVal val="visible"/>
                                      </p:to>
                                    </p:set>
                                    <p:anim calcmode="lin" valueType="num">
                                      <p:cBhvr>
                                        <p:cTn id="40" dur="500" fill="hold"/>
                                        <p:tgtEl>
                                          <p:spTgt spid="16"/>
                                        </p:tgtEl>
                                        <p:attrNameLst>
                                          <p:attrName>ppt_w</p:attrName>
                                        </p:attrNameLst>
                                      </p:cBhvr>
                                      <p:tavLst>
                                        <p:tav tm="0">
                                          <p:val>
                                            <p:fltVal val="0"/>
                                          </p:val>
                                        </p:tav>
                                        <p:tav tm="100000">
                                          <p:val>
                                            <p:strVal val="#ppt_w"/>
                                          </p:val>
                                        </p:tav>
                                      </p:tavLst>
                                    </p:anim>
                                    <p:anim calcmode="lin" valueType="num">
                                      <p:cBhvr>
                                        <p:cTn id="41" dur="500" fill="hold"/>
                                        <p:tgtEl>
                                          <p:spTgt spid="16"/>
                                        </p:tgtEl>
                                        <p:attrNameLst>
                                          <p:attrName>ppt_h</p:attrName>
                                        </p:attrNameLst>
                                      </p:cBhvr>
                                      <p:tavLst>
                                        <p:tav tm="0">
                                          <p:val>
                                            <p:fltVal val="0"/>
                                          </p:val>
                                        </p:tav>
                                        <p:tav tm="100000">
                                          <p:val>
                                            <p:strVal val="#ppt_h"/>
                                          </p:val>
                                        </p:tav>
                                      </p:tavLst>
                                    </p:anim>
                                    <p:animEffect transition="in" filter="fade">
                                      <p:cBhvr>
                                        <p:cTn id="42" dur="500"/>
                                        <p:tgtEl>
                                          <p:spTgt spid="16"/>
                                        </p:tgtEl>
                                      </p:cBhvr>
                                    </p:animEffect>
                                  </p:childTnLst>
                                </p:cTn>
                              </p:par>
                              <p:par>
                                <p:cTn id="43" presetID="53" presetClass="entr" presetSubtype="16" fill="hold" nodeType="withEffect">
                                  <p:stCondLst>
                                    <p:cond delay="1000"/>
                                  </p:stCondLst>
                                  <p:childTnLst>
                                    <p:set>
                                      <p:cBhvr>
                                        <p:cTn id="44" dur="1" fill="hold">
                                          <p:stCondLst>
                                            <p:cond delay="0"/>
                                          </p:stCondLst>
                                        </p:cTn>
                                        <p:tgtEl>
                                          <p:spTgt spid="19"/>
                                        </p:tgtEl>
                                        <p:attrNameLst>
                                          <p:attrName>style.visibility</p:attrName>
                                        </p:attrNameLst>
                                      </p:cBhvr>
                                      <p:to>
                                        <p:strVal val="visible"/>
                                      </p:to>
                                    </p:set>
                                    <p:anim calcmode="lin" valueType="num">
                                      <p:cBhvr>
                                        <p:cTn id="45" dur="500" fill="hold"/>
                                        <p:tgtEl>
                                          <p:spTgt spid="19"/>
                                        </p:tgtEl>
                                        <p:attrNameLst>
                                          <p:attrName>ppt_w</p:attrName>
                                        </p:attrNameLst>
                                      </p:cBhvr>
                                      <p:tavLst>
                                        <p:tav tm="0">
                                          <p:val>
                                            <p:fltVal val="0"/>
                                          </p:val>
                                        </p:tav>
                                        <p:tav tm="100000">
                                          <p:val>
                                            <p:strVal val="#ppt_w"/>
                                          </p:val>
                                        </p:tav>
                                      </p:tavLst>
                                    </p:anim>
                                    <p:anim calcmode="lin" valueType="num">
                                      <p:cBhvr>
                                        <p:cTn id="46" dur="500" fill="hold"/>
                                        <p:tgtEl>
                                          <p:spTgt spid="19"/>
                                        </p:tgtEl>
                                        <p:attrNameLst>
                                          <p:attrName>ppt_h</p:attrName>
                                        </p:attrNameLst>
                                      </p:cBhvr>
                                      <p:tavLst>
                                        <p:tav tm="0">
                                          <p:val>
                                            <p:fltVal val="0"/>
                                          </p:val>
                                        </p:tav>
                                        <p:tav tm="100000">
                                          <p:val>
                                            <p:strVal val="#ppt_h"/>
                                          </p:val>
                                        </p:tav>
                                      </p:tavLst>
                                    </p:anim>
                                    <p:animEffect transition="in" filter="fade">
                                      <p:cBhvr>
                                        <p:cTn id="4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719E2094-6C20-43A5-87C4-CCF0BCC20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3610"/>
            <a:ext cx="12192000" cy="1144389"/>
          </a:xfrm>
          <a:prstGeom prst="rect">
            <a:avLst/>
          </a:prstGeom>
        </p:spPr>
      </p:pic>
      <p:pic>
        <p:nvPicPr>
          <p:cNvPr id="17" name="图片 25">
            <a:extLst>
              <a:ext uri="{FF2B5EF4-FFF2-40B4-BE49-F238E27FC236}">
                <a16:creationId xmlns:a16="http://schemas.microsoft.com/office/drawing/2014/main" id="{17A4F02F-781D-46CF-89EF-E0EA9DD141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4521200"/>
            <a:ext cx="12192000" cy="2336800"/>
          </a:xfrm>
          <a:prstGeom prst="rect">
            <a:avLst/>
          </a:prstGeom>
        </p:spPr>
      </p:pic>
      <p:pic>
        <p:nvPicPr>
          <p:cNvPr id="20" name="图片 26">
            <a:extLst>
              <a:ext uri="{FF2B5EF4-FFF2-40B4-BE49-F238E27FC236}">
                <a16:creationId xmlns:a16="http://schemas.microsoft.com/office/drawing/2014/main" id="{DD81C436-5849-47CE-94E0-A518DF1AFB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8551" y="6293164"/>
            <a:ext cx="1162054" cy="570731"/>
          </a:xfrm>
          <a:prstGeom prst="rect">
            <a:avLst/>
          </a:prstGeom>
        </p:spPr>
      </p:pic>
      <p:pic>
        <p:nvPicPr>
          <p:cNvPr id="21" name="图片 27">
            <a:extLst>
              <a:ext uri="{FF2B5EF4-FFF2-40B4-BE49-F238E27FC236}">
                <a16:creationId xmlns:a16="http://schemas.microsoft.com/office/drawing/2014/main" id="{D197615F-EF2A-4278-8E6B-A6542CF8886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6311898" y="6310656"/>
            <a:ext cx="1162053" cy="547344"/>
          </a:xfrm>
          <a:prstGeom prst="rect">
            <a:avLst/>
          </a:prstGeom>
        </p:spPr>
      </p:pic>
      <p:pic>
        <p:nvPicPr>
          <p:cNvPr id="22" name="图片 28">
            <a:extLst>
              <a:ext uri="{FF2B5EF4-FFF2-40B4-BE49-F238E27FC236}">
                <a16:creationId xmlns:a16="http://schemas.microsoft.com/office/drawing/2014/main" id="{5DD1CC20-29A1-4581-8976-916283C9DA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4352" y="6272547"/>
            <a:ext cx="1738086" cy="597244"/>
          </a:xfrm>
          <a:prstGeom prst="rect">
            <a:avLst/>
          </a:prstGeom>
        </p:spPr>
      </p:pic>
      <p:pic>
        <p:nvPicPr>
          <p:cNvPr id="23" name="图片 31">
            <a:extLst>
              <a:ext uri="{FF2B5EF4-FFF2-40B4-BE49-F238E27FC236}">
                <a16:creationId xmlns:a16="http://schemas.microsoft.com/office/drawing/2014/main" id="{C27C1342-4905-46AB-834F-F469BEA4EE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303214" y="0"/>
            <a:ext cx="787187" cy="845807"/>
          </a:xfrm>
          <a:prstGeom prst="rect">
            <a:avLst/>
          </a:prstGeom>
        </p:spPr>
      </p:pic>
      <p:pic>
        <p:nvPicPr>
          <p:cNvPr id="24" name="Picture 23" descr="A picture containing flower, picture frame&#10;&#10;Description automatically generated">
            <a:extLst>
              <a:ext uri="{FF2B5EF4-FFF2-40B4-BE49-F238E27FC236}">
                <a16:creationId xmlns:a16="http://schemas.microsoft.com/office/drawing/2014/main" id="{D8C67B94-5EBF-4BD8-A63E-6A462C62BC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5875" y="11791"/>
            <a:ext cx="9803160" cy="6858000"/>
          </a:xfrm>
          <a:prstGeom prst="rect">
            <a:avLst/>
          </a:prstGeom>
        </p:spPr>
      </p:pic>
      <p:sp>
        <p:nvSpPr>
          <p:cNvPr id="25" name="TextBox 24">
            <a:extLst>
              <a:ext uri="{FF2B5EF4-FFF2-40B4-BE49-F238E27FC236}">
                <a16:creationId xmlns:a16="http://schemas.microsoft.com/office/drawing/2014/main" id="{092202FA-EBE9-408A-A215-DFC044A9F053}"/>
              </a:ext>
            </a:extLst>
          </p:cNvPr>
          <p:cNvSpPr txBox="1"/>
          <p:nvPr/>
        </p:nvSpPr>
        <p:spPr>
          <a:xfrm>
            <a:off x="3257667" y="1905506"/>
            <a:ext cx="6758908" cy="3046988"/>
          </a:xfrm>
          <a:prstGeom prst="rect">
            <a:avLst/>
          </a:prstGeom>
          <a:noFill/>
        </p:spPr>
        <p:txBody>
          <a:bodyPr wrap="square">
            <a:spAutoFit/>
          </a:bodyPr>
          <a:lstStyle/>
          <a:p>
            <a:pPr lvl="0" algn="just">
              <a:defRPr/>
            </a:pP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Mẹ ơi, lọ mực của con sắp hết rồi. Mai mẹ đi qua hiệu sách mua giúp con một lọ mực mới nhé ạ!</a:t>
            </a:r>
          </a:p>
          <a:p>
            <a:pPr lvl="0" algn="just">
              <a:defRPr/>
            </a:pP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cảm ơn mẹ.</a:t>
            </a:r>
          </a:p>
          <a:p>
            <a:pPr lvl="0" algn="r">
              <a:defRPr/>
            </a:pP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Con của mẹ</a:t>
            </a:r>
          </a:p>
          <a:p>
            <a:pPr lvl="0" algn="r">
              <a:defRPr/>
            </a:pP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Ánh</a:t>
            </a:r>
          </a:p>
        </p:txBody>
      </p:sp>
      <p:sp>
        <p:nvSpPr>
          <p:cNvPr id="26" name="TextBox 25">
            <a:extLst>
              <a:ext uri="{FF2B5EF4-FFF2-40B4-BE49-F238E27FC236}">
                <a16:creationId xmlns:a16="http://schemas.microsoft.com/office/drawing/2014/main" id="{79247BBC-957B-4743-9BC2-8279D3FA721A}"/>
              </a:ext>
            </a:extLst>
          </p:cNvPr>
          <p:cNvSpPr txBox="1"/>
          <p:nvPr/>
        </p:nvSpPr>
        <p:spPr>
          <a:xfrm>
            <a:off x="101599" y="422903"/>
            <a:ext cx="2442818"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SVN-Redressed" panose="02040603050506020204" pitchFamily="18" charset="0"/>
                <a:ea typeface="+mn-ea"/>
                <a:cs typeface="+mn-cs"/>
              </a:rPr>
              <a:t>Bài</a:t>
            </a:r>
            <a:r>
              <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SVN-Redressed" panose="02040603050506020204" pitchFamily="18" charset="0"/>
                <a:ea typeface="+mn-ea"/>
                <a:cs typeface="+mn-cs"/>
              </a:rPr>
              <a:t> </a:t>
            </a: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SVN-Redressed" panose="02040603050506020204" pitchFamily="18" charset="0"/>
                <a:ea typeface="+mn-ea"/>
                <a:cs typeface="+mn-cs"/>
              </a:rPr>
              <a:t>làm</a:t>
            </a:r>
            <a:r>
              <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SVN-Redressed" panose="02040603050506020204" pitchFamily="18" charset="0"/>
                <a:ea typeface="+mn-ea"/>
                <a:cs typeface="+mn-cs"/>
              </a:rPr>
              <a:t> </a:t>
            </a: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SVN-Redressed" panose="02040603050506020204" pitchFamily="18" charset="0"/>
                <a:ea typeface="+mn-ea"/>
                <a:cs typeface="+mn-cs"/>
              </a:rPr>
              <a:t>mẫu</a:t>
            </a:r>
            <a:endPar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SVN-Redressed" panose="02040603050506020204" pitchFamily="18" charset="0"/>
              <a:ea typeface="+mn-ea"/>
              <a:cs typeface="+mn-cs"/>
            </a:endParaRPr>
          </a:p>
        </p:txBody>
      </p:sp>
    </p:spTree>
    <p:extLst>
      <p:ext uri="{BB962C8B-B14F-4D97-AF65-F5344CB8AC3E}">
        <p14:creationId xmlns:p14="http://schemas.microsoft.com/office/powerpoint/2010/main" val="28821263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par>
                                <p:cTn id="12" presetID="22" presetClass="entr" presetSubtype="4" fill="hold" nodeType="withEffect">
                                  <p:stCondLst>
                                    <p:cond delay="25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250"/>
                                        <p:tgtEl>
                                          <p:spTgt spid="22"/>
                                        </p:tgtEl>
                                      </p:cBhvr>
                                    </p:animEffect>
                                  </p:childTnLst>
                                </p:cTn>
                              </p:par>
                              <p:par>
                                <p:cTn id="15" presetID="22" presetClass="entr" presetSubtype="4" fill="hold" nodeType="withEffect">
                                  <p:stCondLst>
                                    <p:cond delay="50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250"/>
                                        <p:tgtEl>
                                          <p:spTgt spid="20"/>
                                        </p:tgtEl>
                                      </p:cBhvr>
                                    </p:animEffect>
                                  </p:childTnLst>
                                </p:cTn>
                              </p:par>
                              <p:par>
                                <p:cTn id="18" presetID="22" presetClass="entr" presetSubtype="4" fill="hold" nodeType="withEffect">
                                  <p:stCondLst>
                                    <p:cond delay="75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250"/>
                                        <p:tgtEl>
                                          <p:spTgt spid="21"/>
                                        </p:tgtEl>
                                      </p:cBhvr>
                                    </p:animEffect>
                                  </p:childTnLst>
                                </p:cTn>
                              </p:par>
                              <p:par>
                                <p:cTn id="21" presetID="22" presetClass="entr" presetSubtype="1" fill="hold" nodeType="withEffect">
                                  <p:stCondLst>
                                    <p:cond delay="75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25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6"/>
                                        </p:tgtEl>
                                        <p:attrNameLst>
                                          <p:attrName>ppt_y</p:attrName>
                                        </p:attrNameLst>
                                      </p:cBhvr>
                                      <p:tavLst>
                                        <p:tav tm="0">
                                          <p:val>
                                            <p:strVal val="#ppt_y"/>
                                          </p:val>
                                        </p:tav>
                                        <p:tav tm="100000">
                                          <p:val>
                                            <p:strVal val="#ppt_y"/>
                                          </p:val>
                                        </p:tav>
                                      </p:tavLst>
                                    </p:anim>
                                    <p:anim calcmode="lin" valueType="num">
                                      <p:cBhvr>
                                        <p:cTn id="30"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6"/>
                                        </p:tgtEl>
                                      </p:cBhvr>
                                    </p:animEffect>
                                  </p:childTnLst>
                                </p:cTn>
                              </p:par>
                            </p:childTnLst>
                          </p:cTn>
                        </p:par>
                        <p:par>
                          <p:cTn id="33" fill="hold">
                            <p:stCondLst>
                              <p:cond delay="900"/>
                            </p:stCondLst>
                            <p:childTnLst>
                              <p:par>
                                <p:cTn id="34" presetID="21" presetClass="entr" presetSubtype="1"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heel(1)">
                                      <p:cBhvr>
                                        <p:cTn id="36" dur="750"/>
                                        <p:tgtEl>
                                          <p:spTgt spid="24"/>
                                        </p:tgtEl>
                                      </p:cBhvr>
                                    </p:animEffect>
                                  </p:childTnLst>
                                </p:cTn>
                              </p:par>
                            </p:childTnLst>
                          </p:cTn>
                        </p:par>
                        <p:par>
                          <p:cTn id="37" fill="hold">
                            <p:stCondLst>
                              <p:cond delay="1650"/>
                            </p:stCondLst>
                            <p:childTnLst>
                              <p:par>
                                <p:cTn id="38" presetID="22" presetClass="entr" presetSubtype="1"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up)">
                                      <p:cBhvr>
                                        <p:cTn id="40"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图片 6">
            <a:extLst>
              <a:ext uri="{FF2B5EF4-FFF2-40B4-BE49-F238E27FC236}">
                <a16:creationId xmlns:a16="http://schemas.microsoft.com/office/drawing/2014/main" id="{719E2094-6C20-43A5-87C4-CCF0BCC20C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713610"/>
            <a:ext cx="12192000" cy="1144389"/>
          </a:xfrm>
          <a:prstGeom prst="rect">
            <a:avLst/>
          </a:prstGeom>
        </p:spPr>
      </p:pic>
      <p:pic>
        <p:nvPicPr>
          <p:cNvPr id="17" name="图片 25">
            <a:extLst>
              <a:ext uri="{FF2B5EF4-FFF2-40B4-BE49-F238E27FC236}">
                <a16:creationId xmlns:a16="http://schemas.microsoft.com/office/drawing/2014/main" id="{17A4F02F-781D-46CF-89EF-E0EA9DD141D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0" y="4521200"/>
            <a:ext cx="12192000" cy="2336800"/>
          </a:xfrm>
          <a:prstGeom prst="rect">
            <a:avLst/>
          </a:prstGeom>
        </p:spPr>
      </p:pic>
      <p:pic>
        <p:nvPicPr>
          <p:cNvPr id="20" name="图片 26">
            <a:extLst>
              <a:ext uri="{FF2B5EF4-FFF2-40B4-BE49-F238E27FC236}">
                <a16:creationId xmlns:a16="http://schemas.microsoft.com/office/drawing/2014/main" id="{DD81C436-5849-47CE-94E0-A518DF1AFB1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8551" y="6293164"/>
            <a:ext cx="1162054" cy="570731"/>
          </a:xfrm>
          <a:prstGeom prst="rect">
            <a:avLst/>
          </a:prstGeom>
        </p:spPr>
      </p:pic>
      <p:pic>
        <p:nvPicPr>
          <p:cNvPr id="21" name="图片 27">
            <a:extLst>
              <a:ext uri="{FF2B5EF4-FFF2-40B4-BE49-F238E27FC236}">
                <a16:creationId xmlns:a16="http://schemas.microsoft.com/office/drawing/2014/main" id="{D197615F-EF2A-4278-8E6B-A6542CF88864}"/>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flipH="1">
            <a:off x="6311898" y="6310656"/>
            <a:ext cx="1162053" cy="547344"/>
          </a:xfrm>
          <a:prstGeom prst="rect">
            <a:avLst/>
          </a:prstGeom>
        </p:spPr>
      </p:pic>
      <p:pic>
        <p:nvPicPr>
          <p:cNvPr id="22" name="图片 28">
            <a:extLst>
              <a:ext uri="{FF2B5EF4-FFF2-40B4-BE49-F238E27FC236}">
                <a16:creationId xmlns:a16="http://schemas.microsoft.com/office/drawing/2014/main" id="{5DD1CC20-29A1-4581-8976-916283C9DA7A}"/>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784352" y="6272547"/>
            <a:ext cx="1738086" cy="597244"/>
          </a:xfrm>
          <a:prstGeom prst="rect">
            <a:avLst/>
          </a:prstGeom>
        </p:spPr>
      </p:pic>
      <p:pic>
        <p:nvPicPr>
          <p:cNvPr id="23" name="图片 31">
            <a:extLst>
              <a:ext uri="{FF2B5EF4-FFF2-40B4-BE49-F238E27FC236}">
                <a16:creationId xmlns:a16="http://schemas.microsoft.com/office/drawing/2014/main" id="{C27C1342-4905-46AB-834F-F469BEA4EEA5}"/>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flipH="1">
            <a:off x="11303214" y="0"/>
            <a:ext cx="787187" cy="845807"/>
          </a:xfrm>
          <a:prstGeom prst="rect">
            <a:avLst/>
          </a:prstGeom>
        </p:spPr>
      </p:pic>
      <p:pic>
        <p:nvPicPr>
          <p:cNvPr id="24" name="Picture 23" descr="A picture containing flower, picture frame&#10;&#10;Description automatically generated">
            <a:extLst>
              <a:ext uri="{FF2B5EF4-FFF2-40B4-BE49-F238E27FC236}">
                <a16:creationId xmlns:a16="http://schemas.microsoft.com/office/drawing/2014/main" id="{D8C67B94-5EBF-4BD8-A63E-6A462C62BC8C}"/>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965875" y="11791"/>
            <a:ext cx="9803160" cy="6858000"/>
          </a:xfrm>
          <a:prstGeom prst="rect">
            <a:avLst/>
          </a:prstGeom>
        </p:spPr>
      </p:pic>
      <p:sp>
        <p:nvSpPr>
          <p:cNvPr id="25" name="TextBox 24">
            <a:extLst>
              <a:ext uri="{FF2B5EF4-FFF2-40B4-BE49-F238E27FC236}">
                <a16:creationId xmlns:a16="http://schemas.microsoft.com/office/drawing/2014/main" id="{092202FA-EBE9-408A-A215-DFC044A9F053}"/>
              </a:ext>
            </a:extLst>
          </p:cNvPr>
          <p:cNvSpPr txBox="1"/>
          <p:nvPr/>
        </p:nvSpPr>
        <p:spPr>
          <a:xfrm>
            <a:off x="3257667" y="1905506"/>
            <a:ext cx="6758908" cy="4031873"/>
          </a:xfrm>
          <a:prstGeom prst="rect">
            <a:avLst/>
          </a:prstGeom>
          <a:noFill/>
        </p:spPr>
        <p:txBody>
          <a:bodyPr wrap="square">
            <a:spAutoFit/>
          </a:bodyPr>
          <a:lstStyle/>
          <a:p>
            <a:pPr lvl="0" algn="just">
              <a:defRPr/>
            </a:pP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Hoa ơi!</a:t>
            </a:r>
          </a:p>
          <a:p>
            <a:pPr lvl="0" algn="just">
              <a:defRPr/>
            </a:pP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Cậu đã đọc xong cuốn truyện “Hoàng Tử bé” chưa? Nếu xong rồi thì mai cậu cho tớ mượn với nhé! Tớ hứa sẽ giữ gìn thật cẩn thận và sớm trả lại cậu.</a:t>
            </a:r>
          </a:p>
          <a:p>
            <a:pPr lvl="0" algn="just">
              <a:defRPr/>
            </a:pP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Cảm ơn cậu.</a:t>
            </a:r>
          </a:p>
          <a:p>
            <a:pPr lvl="0" algn="r">
              <a:defRPr/>
            </a:pP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Bạn của cậu</a:t>
            </a:r>
          </a:p>
          <a:p>
            <a:pPr lvl="0" algn="r">
              <a:defRPr/>
            </a:pPr>
            <a:r>
              <a:rPr lang="vi-VN" sz="3200" b="1" dirty="0">
                <a:solidFill>
                  <a:srgbClr val="002060"/>
                </a:solidFill>
                <a:latin typeface="Arial-Rounded" panose="020B0500000000000000" pitchFamily="34" charset="0"/>
                <a:ea typeface="Arial-Rounded" panose="020B0500000000000000" pitchFamily="34" charset="0"/>
                <a:cs typeface="Arial-Rounded" panose="020B0500000000000000" pitchFamily="34" charset="0"/>
              </a:rPr>
              <a:t>Nguyệt</a:t>
            </a:r>
          </a:p>
        </p:txBody>
      </p:sp>
      <p:sp>
        <p:nvSpPr>
          <p:cNvPr id="26" name="TextBox 25">
            <a:extLst>
              <a:ext uri="{FF2B5EF4-FFF2-40B4-BE49-F238E27FC236}">
                <a16:creationId xmlns:a16="http://schemas.microsoft.com/office/drawing/2014/main" id="{79247BBC-957B-4743-9BC2-8279D3FA721A}"/>
              </a:ext>
            </a:extLst>
          </p:cNvPr>
          <p:cNvSpPr txBox="1"/>
          <p:nvPr/>
        </p:nvSpPr>
        <p:spPr>
          <a:xfrm>
            <a:off x="101599" y="422903"/>
            <a:ext cx="2442818" cy="415498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SVN-Redressed" panose="02040603050506020204" pitchFamily="18" charset="0"/>
                <a:ea typeface="+mn-ea"/>
                <a:cs typeface="+mn-cs"/>
              </a:rPr>
              <a:t>Bài</a:t>
            </a:r>
            <a:r>
              <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SVN-Redressed" panose="02040603050506020204" pitchFamily="18" charset="0"/>
                <a:ea typeface="+mn-ea"/>
                <a:cs typeface="+mn-cs"/>
              </a:rPr>
              <a:t> </a:t>
            </a: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SVN-Redressed" panose="02040603050506020204" pitchFamily="18" charset="0"/>
                <a:ea typeface="+mn-ea"/>
                <a:cs typeface="+mn-cs"/>
              </a:rPr>
              <a:t>làm</a:t>
            </a:r>
            <a:r>
              <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SVN-Redressed" panose="02040603050506020204" pitchFamily="18" charset="0"/>
                <a:ea typeface="+mn-ea"/>
                <a:cs typeface="+mn-cs"/>
              </a:rPr>
              <a:t> </a:t>
            </a:r>
            <a:r>
              <a:rPr kumimoji="0" lang="en-US" sz="8800" b="0" i="0" u="none" strike="noStrike" kern="1200" cap="none" spc="0" normalizeH="0" baseline="0" noProof="0" dirty="0" err="1">
                <a:ln>
                  <a:noFill/>
                </a:ln>
                <a:solidFill>
                  <a:srgbClr val="FF0C56"/>
                </a:solidFill>
                <a:effectLst>
                  <a:glow rad="127000">
                    <a:srgbClr val="FF6699">
                      <a:alpha val="50000"/>
                    </a:srgbClr>
                  </a:glow>
                </a:effectLst>
                <a:uLnTx/>
                <a:uFillTx/>
                <a:latin typeface="SVN-Redressed" panose="02040603050506020204" pitchFamily="18" charset="0"/>
                <a:ea typeface="+mn-ea"/>
                <a:cs typeface="+mn-cs"/>
              </a:rPr>
              <a:t>mẫu</a:t>
            </a:r>
            <a:endParaRPr kumimoji="0" lang="en-US" sz="8800" b="0" i="0" u="none" strike="noStrike" kern="1200" cap="none" spc="0" normalizeH="0" baseline="0" noProof="0" dirty="0">
              <a:ln>
                <a:noFill/>
              </a:ln>
              <a:solidFill>
                <a:srgbClr val="FF0C56"/>
              </a:solidFill>
              <a:effectLst>
                <a:glow rad="127000">
                  <a:srgbClr val="FF6699">
                    <a:alpha val="50000"/>
                  </a:srgbClr>
                </a:glow>
              </a:effectLst>
              <a:uLnTx/>
              <a:uFillTx/>
              <a:latin typeface="SVN-Redressed" panose="02040603050506020204" pitchFamily="18" charset="0"/>
              <a:ea typeface="+mn-ea"/>
              <a:cs typeface="+mn-cs"/>
            </a:endParaRPr>
          </a:p>
        </p:txBody>
      </p:sp>
    </p:spTree>
    <p:extLst>
      <p:ext uri="{BB962C8B-B14F-4D97-AF65-F5344CB8AC3E}">
        <p14:creationId xmlns:p14="http://schemas.microsoft.com/office/powerpoint/2010/main" val="374933186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down)">
                                      <p:cBhvr>
                                        <p:cTn id="11" dur="500"/>
                                        <p:tgtEl>
                                          <p:spTgt spid="17"/>
                                        </p:tgtEl>
                                      </p:cBhvr>
                                    </p:animEffect>
                                  </p:childTnLst>
                                </p:cTn>
                              </p:par>
                              <p:par>
                                <p:cTn id="12" presetID="22" presetClass="entr" presetSubtype="4" fill="hold" nodeType="withEffect">
                                  <p:stCondLst>
                                    <p:cond delay="250"/>
                                  </p:stCondLst>
                                  <p:childTnLst>
                                    <p:set>
                                      <p:cBhvr>
                                        <p:cTn id="13" dur="1" fill="hold">
                                          <p:stCondLst>
                                            <p:cond delay="0"/>
                                          </p:stCondLst>
                                        </p:cTn>
                                        <p:tgtEl>
                                          <p:spTgt spid="22"/>
                                        </p:tgtEl>
                                        <p:attrNameLst>
                                          <p:attrName>style.visibility</p:attrName>
                                        </p:attrNameLst>
                                      </p:cBhvr>
                                      <p:to>
                                        <p:strVal val="visible"/>
                                      </p:to>
                                    </p:set>
                                    <p:animEffect transition="in" filter="wipe(down)">
                                      <p:cBhvr>
                                        <p:cTn id="14" dur="250"/>
                                        <p:tgtEl>
                                          <p:spTgt spid="22"/>
                                        </p:tgtEl>
                                      </p:cBhvr>
                                    </p:animEffect>
                                  </p:childTnLst>
                                </p:cTn>
                              </p:par>
                              <p:par>
                                <p:cTn id="15" presetID="22" presetClass="entr" presetSubtype="4" fill="hold" nodeType="withEffect">
                                  <p:stCondLst>
                                    <p:cond delay="500"/>
                                  </p:stCondLst>
                                  <p:childTnLst>
                                    <p:set>
                                      <p:cBhvr>
                                        <p:cTn id="16" dur="1" fill="hold">
                                          <p:stCondLst>
                                            <p:cond delay="0"/>
                                          </p:stCondLst>
                                        </p:cTn>
                                        <p:tgtEl>
                                          <p:spTgt spid="20"/>
                                        </p:tgtEl>
                                        <p:attrNameLst>
                                          <p:attrName>style.visibility</p:attrName>
                                        </p:attrNameLst>
                                      </p:cBhvr>
                                      <p:to>
                                        <p:strVal val="visible"/>
                                      </p:to>
                                    </p:set>
                                    <p:animEffect transition="in" filter="wipe(down)">
                                      <p:cBhvr>
                                        <p:cTn id="17" dur="250"/>
                                        <p:tgtEl>
                                          <p:spTgt spid="20"/>
                                        </p:tgtEl>
                                      </p:cBhvr>
                                    </p:animEffect>
                                  </p:childTnLst>
                                </p:cTn>
                              </p:par>
                              <p:par>
                                <p:cTn id="18" presetID="22" presetClass="entr" presetSubtype="4" fill="hold" nodeType="withEffect">
                                  <p:stCondLst>
                                    <p:cond delay="750"/>
                                  </p:stCondLst>
                                  <p:childTnLst>
                                    <p:set>
                                      <p:cBhvr>
                                        <p:cTn id="19" dur="1" fill="hold">
                                          <p:stCondLst>
                                            <p:cond delay="0"/>
                                          </p:stCondLst>
                                        </p:cTn>
                                        <p:tgtEl>
                                          <p:spTgt spid="21"/>
                                        </p:tgtEl>
                                        <p:attrNameLst>
                                          <p:attrName>style.visibility</p:attrName>
                                        </p:attrNameLst>
                                      </p:cBhvr>
                                      <p:to>
                                        <p:strVal val="visible"/>
                                      </p:to>
                                    </p:set>
                                    <p:animEffect transition="in" filter="wipe(down)">
                                      <p:cBhvr>
                                        <p:cTn id="20" dur="250"/>
                                        <p:tgtEl>
                                          <p:spTgt spid="21"/>
                                        </p:tgtEl>
                                      </p:cBhvr>
                                    </p:animEffect>
                                  </p:childTnLst>
                                </p:cTn>
                              </p:par>
                              <p:par>
                                <p:cTn id="21" presetID="22" presetClass="entr" presetSubtype="1" fill="hold" nodeType="withEffect">
                                  <p:stCondLst>
                                    <p:cond delay="750"/>
                                  </p:stCondLst>
                                  <p:childTnLst>
                                    <p:set>
                                      <p:cBhvr>
                                        <p:cTn id="22" dur="1" fill="hold">
                                          <p:stCondLst>
                                            <p:cond delay="0"/>
                                          </p:stCondLst>
                                        </p:cTn>
                                        <p:tgtEl>
                                          <p:spTgt spid="23"/>
                                        </p:tgtEl>
                                        <p:attrNameLst>
                                          <p:attrName>style.visibility</p:attrName>
                                        </p:attrNameLst>
                                      </p:cBhvr>
                                      <p:to>
                                        <p:strVal val="visible"/>
                                      </p:to>
                                    </p:set>
                                    <p:animEffect transition="in" filter="wipe(up)">
                                      <p:cBhvr>
                                        <p:cTn id="23" dur="250"/>
                                        <p:tgtEl>
                                          <p:spTgt spid="23"/>
                                        </p:tgtEl>
                                      </p:cBhvr>
                                    </p:animEffect>
                                  </p:childTnLst>
                                </p:cTn>
                              </p:par>
                            </p:childTnLst>
                          </p:cTn>
                        </p:par>
                      </p:childTnLst>
                    </p:cTn>
                  </p:par>
                  <p:par>
                    <p:cTn id="24" fill="hold">
                      <p:stCondLst>
                        <p:cond delay="indefinite"/>
                      </p:stCondLst>
                      <p:childTnLst>
                        <p:par>
                          <p:cTn id="25" fill="hold">
                            <p:stCondLst>
                              <p:cond delay="0"/>
                            </p:stCondLst>
                            <p:childTnLst>
                              <p:par>
                                <p:cTn id="26" presetID="41" presetClass="entr" presetSubtype="0" fill="hold" grpId="0" nodeType="clickEffect">
                                  <p:stCondLst>
                                    <p:cond delay="0"/>
                                  </p:stCondLst>
                                  <p:iterate type="lt">
                                    <p:tmPct val="10000"/>
                                  </p:iterate>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26"/>
                                        </p:tgtEl>
                                        <p:attrNameLst>
                                          <p:attrName>ppt_y</p:attrName>
                                        </p:attrNameLst>
                                      </p:cBhvr>
                                      <p:tavLst>
                                        <p:tav tm="0">
                                          <p:val>
                                            <p:strVal val="#ppt_y"/>
                                          </p:val>
                                        </p:tav>
                                        <p:tav tm="100000">
                                          <p:val>
                                            <p:strVal val="#ppt_y"/>
                                          </p:val>
                                        </p:tav>
                                      </p:tavLst>
                                    </p:anim>
                                    <p:anim calcmode="lin" valueType="num">
                                      <p:cBhvr>
                                        <p:cTn id="30" dur="500" fill="hold"/>
                                        <p:tgtEl>
                                          <p:spTgt spid="26"/>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26"/>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26"/>
                                        </p:tgtEl>
                                      </p:cBhvr>
                                    </p:animEffect>
                                  </p:childTnLst>
                                </p:cTn>
                              </p:par>
                            </p:childTnLst>
                          </p:cTn>
                        </p:par>
                        <p:par>
                          <p:cTn id="33" fill="hold">
                            <p:stCondLst>
                              <p:cond delay="900"/>
                            </p:stCondLst>
                            <p:childTnLst>
                              <p:par>
                                <p:cTn id="34" presetID="21" presetClass="entr" presetSubtype="1"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wheel(1)">
                                      <p:cBhvr>
                                        <p:cTn id="36" dur="750"/>
                                        <p:tgtEl>
                                          <p:spTgt spid="24"/>
                                        </p:tgtEl>
                                      </p:cBhvr>
                                    </p:animEffect>
                                  </p:childTnLst>
                                </p:cTn>
                              </p:par>
                            </p:childTnLst>
                          </p:cTn>
                        </p:par>
                        <p:par>
                          <p:cTn id="37" fill="hold">
                            <p:stCondLst>
                              <p:cond delay="1650"/>
                            </p:stCondLst>
                            <p:childTnLst>
                              <p:par>
                                <p:cTn id="38" presetID="22" presetClass="entr" presetSubtype="1"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Effect transition="in" filter="wipe(up)">
                                      <p:cBhvr>
                                        <p:cTn id="40"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TotalTime>
  <Words>334</Words>
  <Application>Microsoft Office PowerPoint</Application>
  <PresentationFormat>Widescreen</PresentationFormat>
  <Paragraphs>52</Paragraphs>
  <Slides>10</Slides>
  <Notes>10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10</vt:i4>
      </vt:variant>
    </vt:vector>
  </HeadingPairs>
  <TitlesOfParts>
    <vt:vector size="23" baseType="lpstr">
      <vt:lpstr>Arial</vt:lpstr>
      <vt:lpstr>Arial-Rounded</vt:lpstr>
      <vt:lpstr>Baloo</vt:lpstr>
      <vt:lpstr>Calibri</vt:lpstr>
      <vt:lpstr>Calibri Light</vt:lpstr>
      <vt:lpstr>Coiny</vt:lpstr>
      <vt:lpstr>等线</vt:lpstr>
      <vt:lpstr>LNTH-Kids  Chinese Font 1</vt:lpstr>
      <vt:lpstr>SVN-Heroe Pro Inline</vt:lpstr>
      <vt:lpstr>SVN-Redressed</vt:lpstr>
      <vt:lpstr>White Xmas PERSONAL USE</vt:lpstr>
      <vt:lpstr>印品黑体</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Admin</cp:lastModifiedBy>
  <cp:revision>21</cp:revision>
  <dcterms:created xsi:type="dcterms:W3CDTF">2022-05-22T07:45:41Z</dcterms:created>
  <dcterms:modified xsi:type="dcterms:W3CDTF">2023-09-15T02:07:34Z</dcterms:modified>
</cp:coreProperties>
</file>