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7762" r:id="rId2"/>
    <p:sldId id="7770" r:id="rId3"/>
    <p:sldId id="7747" r:id="rId4"/>
    <p:sldId id="7763" r:id="rId5"/>
    <p:sldId id="7748" r:id="rId6"/>
    <p:sldId id="7766" r:id="rId7"/>
    <p:sldId id="7768" r:id="rId8"/>
    <p:sldId id="77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DBEF39-2E9D-4A88-BC3B-C5CC0A808D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9463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320</Words>
  <Application>Microsoft Office PowerPoint</Application>
  <PresentationFormat>Widescreen</PresentationFormat>
  <Paragraphs>62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Arial-Rounded</vt:lpstr>
      <vt:lpstr>Calibri</vt:lpstr>
      <vt:lpstr>等线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40</cp:revision>
  <dcterms:created xsi:type="dcterms:W3CDTF">2022-05-21T09:20:50Z</dcterms:created>
  <dcterms:modified xsi:type="dcterms:W3CDTF">2023-09-15T02:09:35Z</dcterms:modified>
</cp:coreProperties>
</file>