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</p:sldMasterIdLst>
  <p:notesMasterIdLst>
    <p:notesMasterId r:id="rId16"/>
  </p:notesMasterIdLst>
  <p:sldIdLst>
    <p:sldId id="9517" r:id="rId4"/>
    <p:sldId id="281" r:id="rId5"/>
    <p:sldId id="304" r:id="rId6"/>
    <p:sldId id="312" r:id="rId7"/>
    <p:sldId id="324" r:id="rId8"/>
    <p:sldId id="9523" r:id="rId9"/>
    <p:sldId id="9524" r:id="rId10"/>
    <p:sldId id="309" r:id="rId11"/>
    <p:sldId id="279" r:id="rId12"/>
    <p:sldId id="9525" r:id="rId13"/>
    <p:sldId id="9531" r:id="rId14"/>
    <p:sldId id="953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445F5-59BE-4E26-9EB6-BEFE67BF09BF}" type="datetimeFigureOut">
              <a:rPr lang="en-US" smtClean="0"/>
              <a:t>15/09/2023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502A5-E56E-49B5-9145-EEB033A8D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380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556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132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8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15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653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490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41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963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973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9CB02-FBE2-4C02-B66B-8E7D8A106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178F165-4EE5-47D6-836F-879FD0A65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37FC0-3A15-4DBC-A978-11A12D1E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48855-72E3-4CAD-BFCC-E1D4F410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7CBA7A-C8AE-4AC0-9677-A2138FB7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7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D9B450-B070-42CB-B353-E4C2D758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FF6549-A40C-4C90-BB08-013F7CAAD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9547-6D22-403F-A3DB-E95A7BB9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55818-3A7C-4401-B79F-1B2E5DE6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139E-028A-4F8A-A123-791BBCA4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BDE84E-BD15-42BA-B586-B2A7DC12C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2BC8E-2C1D-439C-A6FD-FF5E2C1E5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74F653-E83D-4BA9-8EEB-EED829746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D55BFA-01EB-449B-9629-FFB9BDB9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B3D3A3-3C8E-4003-AA2B-F0FA597A1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1A4A84-56D4-4610-9D47-5E80BD95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9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949D45-E842-403E-8520-F3AB7519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F1043-9D21-4BD9-9D75-1F4EC0CC3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8E5E7FB-1C56-4085-BC8A-D9A1839B5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4BC85AB-6D64-4A45-B9C4-31016CEA0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8A5752-E2ED-4817-BDC4-F2663F4D4D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DEE2C3B-2124-408C-A921-4CF4B39EF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D9A39-13CC-4DD0-8DC4-F58E23B0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B76CA2-01F3-4E22-A639-9E12C832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3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6C10F-B0B9-4813-AA92-E98B7F87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82C5A54-87F0-47D6-889A-DC955556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240879-B763-413F-B56A-622C543D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D0DB55-DC56-43E2-BF2A-E2CBAD8A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9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0E2859-C557-40C1-9410-2A6C3B4AB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BD6AA1C-2D9F-4715-8893-850FB5B3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293C00-7100-4A18-A0BE-4D4E4A11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3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58E87D-A82B-494B-95F0-72C9BDF2C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14D015-97A0-40B5-8306-97764E866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420685B-722E-4BBF-B9EE-754FC316D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2D99DF-BAA6-44A1-8153-BE620AE3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6EA5D9-4BA2-4FFE-935F-CD8EDF39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1373B2-11F7-4BCC-9FCE-2A2EA639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2C2EB2-CF71-40A6-A273-745352EDD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1FE75-7388-4A40-8E98-05ECA8661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509FD2-4EDF-4B0A-A281-5A1DDCF9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01D6C9-8B72-40B2-B827-29912096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96FFE2-85E4-4006-9E5D-62C62188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4F60BF3-2E41-41B0-8B4A-2044DB7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0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040C93-9B2C-49B6-8BB5-EF95D4AF3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C951EF-B640-44C7-8CF5-FAC47BF5B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70087-B07F-45A5-830B-0FDAA9AB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98073A-D183-4C12-825E-A0583F43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1178AE-BB54-4DAB-8547-61F2A8DA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4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4070BF0-8492-419A-B075-A052CBF50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45BA10-0BCF-4188-8D8B-FCEC497FF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1FB8E5-1194-442B-A1A5-C8914218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EA124C-4374-4B61-9E7C-58EF114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DD2AA9-1F91-43D0-9930-EE3C80913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98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7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F45476C-058A-4381-BCEE-D035EBC2D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CC782CA-9C95-4E6F-9F17-F18A1D7F8E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5C3CB0F-250E-414C-A397-3EF299AF0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1036" r="7499" b="13970"/>
          <a:stretch/>
        </p:blipFill>
        <p:spPr>
          <a:xfrm>
            <a:off x="18540" y="12468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84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3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0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8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9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4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2C6EB54-CB87-4A02-A0BB-46262DA36C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8E9263C-26FC-438D-9FE3-904882C2DF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3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800A9DD-0C83-4B98-9107-1E7F33F986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5FEBAF3-75A2-4824-98F8-F7A319850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2ACCF7-8A76-4E95-925F-AC93C1F70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C3822B-DC39-49C9-9D51-56EEADD14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613BB-379C-45BA-BF2C-2C0109AA1B7B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F23285-F6A7-464F-AE8A-1A9675E98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6726B2-B882-4546-9B7D-C32BB446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3CD5A50-C7D3-4784-81DE-8E2B95D5A01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4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22249C6-B5A8-4EA6-A6D3-2AAE6CDC28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69"/>
            <a:ext cx="12192000" cy="187353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7067D5D9-7948-45BC-8765-B7E6668C422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425" y="252263"/>
            <a:ext cx="1495127" cy="14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4.xml"/><Relationship Id="rId7" Type="http://schemas.openxmlformats.org/officeDocument/2006/relationships/image" Target="../media/image2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9.xml"/><Relationship Id="rId7" Type="http://schemas.openxmlformats.org/officeDocument/2006/relationships/image" Target="../media/image2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20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.png"/><Relationship Id="rId11" Type="http://schemas.openxmlformats.org/officeDocument/2006/relationships/image" Target="../media/image40.png"/><Relationship Id="rId5" Type="http://schemas.openxmlformats.org/officeDocument/2006/relationships/image" Target="../media/image6.png"/><Relationship Id="rId10" Type="http://schemas.openxmlformats.org/officeDocument/2006/relationships/image" Target="../media/image39.png"/><Relationship Id="rId4" Type="http://schemas.openxmlformats.org/officeDocument/2006/relationships/image" Target="../media/image27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1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2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4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6.png"/><Relationship Id="rId15" Type="http://schemas.openxmlformats.org/officeDocument/2006/relationships/image" Target="../media/image55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25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01FE7C2-075C-4DA0-A565-76E315F733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87A515-A9E1-47AD-9EB2-E14020392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" y="539488"/>
            <a:ext cx="12192000" cy="57790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A2A92E6-1B6A-4ACB-838F-491C5DC820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0" y="1562844"/>
            <a:ext cx="2926850" cy="45039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B67E09-03C2-4E95-9170-E85AA253F3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0"/>
            <a:ext cx="12191140" cy="6858000"/>
          </a:xfrm>
          <a:prstGeom prst="rect">
            <a:avLst/>
          </a:prstGeom>
        </p:spPr>
      </p:pic>
      <p:sp>
        <p:nvSpPr>
          <p:cNvPr id="5" name="18">
            <a:extLst>
              <a:ext uri="{FF2B5EF4-FFF2-40B4-BE49-F238E27FC236}">
                <a16:creationId xmlns:a16="http://schemas.microsoft.com/office/drawing/2014/main" id="{58921564-020F-4AEF-9835-9F4B3D845F6A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5380" y="1699126"/>
            <a:ext cx="2173198" cy="2030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1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ea"/>
                <a:sym typeface="字魂17号-萌趣果冻体" panose="02000000000000000000" pitchFamily="2" charset="-122"/>
              </a:rPr>
              <a:t>“</a:t>
            </a:r>
            <a:endParaRPr kumimoji="0" lang="en-US" altLang="zh-CN" sz="131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sp>
        <p:nvSpPr>
          <p:cNvPr id="6" name="18">
            <a:extLst>
              <a:ext uri="{FF2B5EF4-FFF2-40B4-BE49-F238E27FC236}">
                <a16:creationId xmlns:a16="http://schemas.microsoft.com/office/drawing/2014/main" id="{9E9BD73B-F8D4-4F7F-9117-A8BCBA64C620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02496" y="990600"/>
            <a:ext cx="1986396" cy="2030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19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ea"/>
                <a:sym typeface="字魂17号-萌趣果冻体" panose="02000000000000000000" pitchFamily="2" charset="-122"/>
              </a:rPr>
              <a:t>”</a:t>
            </a:r>
            <a:endParaRPr kumimoji="0" lang="en-US" altLang="zh-CN" sz="1319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ea"/>
              <a:sym typeface="字魂17号-萌趣果冻体" panose="020000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48D8CE-241F-4D2C-8990-1230000C63AF}"/>
              </a:ext>
            </a:extLst>
          </p:cNvPr>
          <p:cNvSpPr txBox="1"/>
          <p:nvPr/>
        </p:nvSpPr>
        <p:spPr>
          <a:xfrm>
            <a:off x="5630344" y="1908784"/>
            <a:ext cx="219644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4C0A09-C9AA-43E0-9AEB-6BFB5FC51BEE}"/>
              </a:ext>
            </a:extLst>
          </p:cNvPr>
          <p:cNvSpPr txBox="1"/>
          <p:nvPr/>
        </p:nvSpPr>
        <p:spPr>
          <a:xfrm>
            <a:off x="5630344" y="3461996"/>
            <a:ext cx="3081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– </a:t>
            </a: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E45AEA-EE58-43ED-A4BB-179CF02EA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9120" y="2739640"/>
            <a:ext cx="7712108" cy="768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A2524-96C2-48BA-AEA0-6DD27EB0D4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7756" y="4180359"/>
            <a:ext cx="830347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79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47757"/>
            <a:ext cx="6252803" cy="1360323"/>
            <a:chOff x="3695927" y="1819716"/>
            <a:chExt cx="6881873" cy="1025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2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906663" y="2069312"/>
              <a:ext cx="5566122" cy="566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BÀI TẬP CHÍNH TẢ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8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BA97EC-B568-4259-8E05-B056BCC1AD63}"/>
              </a:ext>
            </a:extLst>
          </p:cNvPr>
          <p:cNvGrpSpPr/>
          <p:nvPr/>
        </p:nvGrpSpPr>
        <p:grpSpPr>
          <a:xfrm>
            <a:off x="1771650" y="24081"/>
            <a:ext cx="9173985" cy="1323438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1CE9F78-356D-4E36-8F39-EFEF12AF92B3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60F03720-1397-44E1-9BC1-15918601F7A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3538055-28FF-4B72-A578-EFE25D4DD050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64AF9546-387E-4459-B18F-E66B8C8113A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="" xmlns:ask="http://schemas.microsoft.com/office/drawing/2018/sketchyshapes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41" name="图片 8">
            <a:extLst>
              <a:ext uri="{FF2B5EF4-FFF2-40B4-BE49-F238E27FC236}">
                <a16:creationId xmlns:a16="http://schemas.microsoft.com/office/drawing/2014/main" id="{B0035DB2-05B3-45D1-B717-A729249A2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99"/>
            <a:ext cx="1548108" cy="165819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C18CFD-793A-4B7B-A167-ECA09BE0C004}"/>
              </a:ext>
            </a:extLst>
          </p:cNvPr>
          <p:cNvSpPr txBox="1"/>
          <p:nvPr/>
        </p:nvSpPr>
        <p:spPr>
          <a:xfrm>
            <a:off x="1996891" y="35724"/>
            <a:ext cx="82454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tiếng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hoặc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CD97E-1C0A-4212-9CF9-D096F9879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775" y="1604218"/>
            <a:ext cx="7829550" cy="520641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DD50258-6839-420F-8F4F-5B76678E9149}"/>
              </a:ext>
            </a:extLst>
          </p:cNvPr>
          <p:cNvSpPr/>
          <p:nvPr/>
        </p:nvSpPr>
        <p:spPr>
          <a:xfrm>
            <a:off x="3943350" y="195262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7E4EA-D131-48BE-B26F-373775C08AAB}"/>
              </a:ext>
            </a:extLst>
          </p:cNvPr>
          <p:cNvSpPr txBox="1"/>
          <p:nvPr/>
        </p:nvSpPr>
        <p:spPr>
          <a:xfrm>
            <a:off x="805991" y="1784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CC790D9-F968-4788-891B-D14BCF056F50}"/>
              </a:ext>
            </a:extLst>
          </p:cNvPr>
          <p:cNvSpPr/>
          <p:nvPr/>
        </p:nvSpPr>
        <p:spPr>
          <a:xfrm>
            <a:off x="3000375" y="3000375"/>
            <a:ext cx="1885950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5AAB14-F711-458B-B0AD-8112243347E3}"/>
              </a:ext>
            </a:extLst>
          </p:cNvPr>
          <p:cNvSpPr txBox="1"/>
          <p:nvPr/>
        </p:nvSpPr>
        <p:spPr>
          <a:xfrm>
            <a:off x="388708" y="282371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70508E1-C28A-4512-98C2-02820C6451FF}"/>
              </a:ext>
            </a:extLst>
          </p:cNvPr>
          <p:cNvSpPr/>
          <p:nvPr/>
        </p:nvSpPr>
        <p:spPr>
          <a:xfrm>
            <a:off x="2891966" y="4365242"/>
            <a:ext cx="1222834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4CD2CB-2AB2-42A2-BFA0-13CC2E01D5A3}"/>
              </a:ext>
            </a:extLst>
          </p:cNvPr>
          <p:cNvSpPr txBox="1"/>
          <p:nvPr/>
        </p:nvSpPr>
        <p:spPr>
          <a:xfrm>
            <a:off x="537254" y="4163873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B9888D7-6116-4E37-8BB1-566F9F4C99BE}"/>
              </a:ext>
            </a:extLst>
          </p:cNvPr>
          <p:cNvSpPr/>
          <p:nvPr/>
        </p:nvSpPr>
        <p:spPr>
          <a:xfrm>
            <a:off x="3562350" y="5295092"/>
            <a:ext cx="1323975" cy="104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2A7F56C-2132-4813-B7E2-93AF98CDD782}"/>
              </a:ext>
            </a:extLst>
          </p:cNvPr>
          <p:cNvSpPr txBox="1"/>
          <p:nvPr/>
        </p:nvSpPr>
        <p:spPr>
          <a:xfrm>
            <a:off x="547687" y="5504028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gáy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2E513E3-69F4-4C68-9278-768293861118}"/>
              </a:ext>
            </a:extLst>
          </p:cNvPr>
          <p:cNvSpPr/>
          <p:nvPr/>
        </p:nvSpPr>
        <p:spPr>
          <a:xfrm>
            <a:off x="7172325" y="5164164"/>
            <a:ext cx="695326" cy="1178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46C98D-36E0-4FEB-B6FA-D6826BF379FE}"/>
              </a:ext>
            </a:extLst>
          </p:cNvPr>
          <p:cNvSpPr txBox="1"/>
          <p:nvPr/>
        </p:nvSpPr>
        <p:spPr>
          <a:xfrm>
            <a:off x="10601325" y="5430620"/>
            <a:ext cx="2085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gậy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6" grpId="0" animBg="1"/>
      <p:bldP spid="27" grpId="0"/>
      <p:bldP spid="28" grpId="0" animBg="1"/>
      <p:bldP spid="34" grpId="0"/>
      <p:bldP spid="35" grpId="0" animBg="1"/>
      <p:bldP spid="36" grpId="0"/>
      <p:bldP spid="44" grpId="0" animBg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8281" y="914400"/>
            <a:ext cx="7655587" cy="5256808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615368" y="3320116"/>
            <a:ext cx="6728854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chuyện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Sự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tích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mùa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34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72547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954" y="2409465"/>
            <a:ext cx="3280691" cy="314678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55" y="5298752"/>
            <a:ext cx="1925303" cy="132715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54" y="4155751"/>
            <a:ext cx="3860800" cy="22860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8" y="0"/>
            <a:ext cx="12192000" cy="48133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" y="-3344567"/>
            <a:ext cx="12192000" cy="6858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612267" y="2510615"/>
            <a:ext cx="6252803" cy="1397464"/>
            <a:chOff x="3695927" y="1791703"/>
            <a:chExt cx="6881873" cy="105400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24766" y="1819716"/>
              <a:ext cx="5753034" cy="1003513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695927" y="1837738"/>
              <a:ext cx="1296436" cy="1007970"/>
            </a:xfrm>
            <a:prstGeom prst="ellipse">
              <a:avLst/>
            </a:prstGeom>
            <a:solidFill>
              <a:schemeClr val="bg1"/>
            </a:solidFill>
            <a:ln w="57150" cap="flat" cmpd="sng" algn="ctr">
              <a:solidFill>
                <a:srgbClr val="F2DC8E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  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2E907D"/>
                  </a:solidFill>
                  <a:effectLst/>
                  <a:uLnTx/>
                  <a:uFillTx/>
                  <a:latin typeface="Coiny" panose="02000903060500060000" pitchFamily="2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1</a:t>
              </a:r>
              <a:endPara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Coiny" panose="02000903060500060000" pitchFamily="2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4831235" y="1791703"/>
              <a:ext cx="5566122" cy="101829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NGHE –VIẾT: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Cánh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rừng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trong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2735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nắng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54" y="4478177"/>
            <a:ext cx="3860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 rot="21050091" flipV="1">
            <a:off x="1706858" y="607839"/>
            <a:ext cx="8074279" cy="5708464"/>
          </a:xfrm>
          <a:prstGeom prst="rect">
            <a:avLst/>
          </a:prstGeom>
          <a:solidFill>
            <a:srgbClr val="FFF9E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74402" y="-343878"/>
            <a:ext cx="10331798" cy="6834028"/>
            <a:chOff x="1830343" y="-35343"/>
            <a:chExt cx="9009819" cy="5959597"/>
          </a:xfrm>
        </p:grpSpPr>
        <p:grpSp>
          <p:nvGrpSpPr>
            <p:cNvPr id="27" name="组合 26"/>
            <p:cNvGrpSpPr/>
            <p:nvPr/>
          </p:nvGrpSpPr>
          <p:grpSpPr>
            <a:xfrm>
              <a:off x="1830343" y="933748"/>
              <a:ext cx="8378969" cy="4990506"/>
              <a:chOff x="1828800" y="932844"/>
              <a:chExt cx="8382000" cy="4992311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圆角矩形 27"/>
              <p:cNvSpPr/>
              <p:nvPr/>
            </p:nvSpPr>
            <p:spPr>
              <a:xfrm flipV="1">
                <a:off x="1828800" y="932844"/>
                <a:ext cx="8382000" cy="4992311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 flipV="1">
                <a:off x="1930550" y="1007531"/>
                <a:ext cx="8178500" cy="4842936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42469" y="-35343"/>
              <a:ext cx="2197693" cy="164605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2203087" y="174085"/>
            <a:ext cx="6690312" cy="772147"/>
            <a:chOff x="5226735" y="1936221"/>
            <a:chExt cx="5394680" cy="79110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934868" y="1963739"/>
              <a:ext cx="4686547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395856" tIns="0" rIns="0" bIns="0" anchor="ctr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226735" y="1950996"/>
              <a:ext cx="762000" cy="763587"/>
            </a:xfrm>
            <a:prstGeom prst="ellipse">
              <a:avLst/>
            </a:prstGeom>
            <a:gradFill>
              <a:gsLst>
                <a:gs pos="0">
                  <a:srgbClr val="83B07B"/>
                </a:gs>
                <a:gs pos="51000">
                  <a:srgbClr val="41977C"/>
                </a:gs>
                <a:gs pos="100000">
                  <a:srgbClr val="008B8F"/>
                </a:gs>
              </a:gsLst>
              <a:lin ang="5400000" scaled="1"/>
            </a:gradFill>
            <a:ln w="571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199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5969391" y="1936221"/>
              <a:ext cx="4632680" cy="76961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NGHE –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83B07B"/>
                      </a:gs>
                      <a:gs pos="51000">
                        <a:srgbClr val="41977C"/>
                      </a:gs>
                      <a:gs pos="100000">
                        <a:srgbClr val="008B8F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VIẾT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83B07B"/>
                    </a:gs>
                    <a:gs pos="51000">
                      <a:srgbClr val="41977C"/>
                    </a:gs>
                    <a:gs pos="100000">
                      <a:srgbClr val="008B8F"/>
                    </a:gs>
                  </a:gsLst>
                  <a:lin ang="5400000" scaled="1"/>
                </a:gra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6" name="图片 10">
            <a:extLst>
              <a:ext uri="{FF2B5EF4-FFF2-40B4-BE49-F238E27FC236}">
                <a16:creationId xmlns:a16="http://schemas.microsoft.com/office/drawing/2014/main" id="{FE826B3F-04C2-4AF4-A8B8-E50D31C0F1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787B4179-ECEE-4B0A-B7D6-C83E3394A6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23FE42C1-0573-4446-A4A8-97672B31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05" y="1167092"/>
            <a:ext cx="9144000" cy="56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A59CD9-E43F-4733-81BC-FDD6DAC894DF}"/>
              </a:ext>
            </a:extLst>
          </p:cNvPr>
          <p:cNvSpPr txBox="1"/>
          <p:nvPr/>
        </p:nvSpPr>
        <p:spPr>
          <a:xfrm>
            <a:off x="4262349" y="1450786"/>
            <a:ext cx="483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Cá</a:t>
            </a:r>
            <a:r>
              <a:rPr lang="el-GR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ζ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ǟừng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Ϊ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g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wắng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506C3C-1B1B-4808-92AB-09301B928644}"/>
              </a:ext>
            </a:extLst>
          </p:cNvPr>
          <p:cNvSpPr txBox="1"/>
          <p:nvPr/>
        </p:nvSpPr>
        <p:spPr>
          <a:xfrm>
            <a:off x="1525849" y="1931480"/>
            <a:ext cx="8775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Khi wắng đã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ạt jàu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vī cây,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ε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úng Ǉċ ǟa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ωϙ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Ǉ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Ğc wuĒ.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ς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đưŊg, Ūg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ΓϜ ωϙ 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cá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ǟừng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κ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uở xưa. BΗĞt bao cảζ sắc ηư hΗİn ǟa Ǉrưϐ jắt εúng Ǉċ: bầy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νΰ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Ŗ Ǉi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w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θ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ị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ε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đu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Λ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cà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cao,</a:t>
            </a:r>
            <a:r>
              <a:rPr lang="en-US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đàn hư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Ϋ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wai xi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Α−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p và h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Ηϛ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n là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ǟủ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au ǟa ǧ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ί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Ē, 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vạt cỏ đẫm ǧ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ΰΩ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l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la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Ǉr</a:t>
            </a:r>
            <a:r>
              <a:rPr lang="el-GR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Ϊ</a:t>
            </a:r>
            <a:r>
              <a:rPr lang="vi-VN" sz="2800" b="1" dirty="0">
                <a:solidFill>
                  <a:schemeClr val="bg1"/>
                </a:solidFill>
                <a:latin typeface="HP001 4 hàng" panose="020B0603050302020204" pitchFamily="34" charset="0"/>
              </a:rPr>
              <a:t>g wắng. </a:t>
            </a:r>
            <a:endParaRPr lang="en-US" sz="2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82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008281" y="914400"/>
            <a:ext cx="7655587" cy="5256808"/>
            <a:chOff x="872575" y="1000462"/>
            <a:chExt cx="5985425" cy="3821297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1A05E88-E93B-446F-9EA2-F7A8649122EB}"/>
              </a:ext>
            </a:extLst>
          </p:cNvPr>
          <p:cNvGrpSpPr/>
          <p:nvPr/>
        </p:nvGrpSpPr>
        <p:grpSpPr>
          <a:xfrm>
            <a:off x="1922702" y="2583020"/>
            <a:ext cx="4968892" cy="443391"/>
            <a:chOff x="1606550" y="1476087"/>
            <a:chExt cx="4970689" cy="443551"/>
          </a:xfrm>
        </p:grpSpPr>
        <p:sp>
          <p:nvSpPr>
            <p:cNvPr id="18" name="MH_Other_5">
              <a:extLst>
                <a:ext uri="{FF2B5EF4-FFF2-40B4-BE49-F238E27FC236}">
                  <a16:creationId xmlns:a16="http://schemas.microsoft.com/office/drawing/2014/main" id="{5663367B-1C87-43A6-A009-8A2A27C51A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180496" y="1501708"/>
              <a:ext cx="396743" cy="413464"/>
            </a:xfrm>
            <a:prstGeom prst="rect">
              <a:avLst/>
            </a:prstGeom>
            <a:solidFill>
              <a:srgbClr val="FFF9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0CA46D69-6F5C-4369-9E5B-95D3BA775BD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98734" y="1500188"/>
              <a:ext cx="4143760" cy="413464"/>
            </a:xfrm>
            <a:custGeom>
              <a:avLst/>
              <a:gdLst>
                <a:gd name="connsiteX0" fmla="*/ 0 w 4326400"/>
                <a:gd name="connsiteY0" fmla="*/ 0 h 432048"/>
                <a:gd name="connsiteX1" fmla="*/ 4326400 w 4326400"/>
                <a:gd name="connsiteY1" fmla="*/ 0 h 432048"/>
                <a:gd name="connsiteX2" fmla="*/ 4326400 w 4326400"/>
                <a:gd name="connsiteY2" fmla="*/ 432048 h 432048"/>
                <a:gd name="connsiteX3" fmla="*/ 0 w 4326400"/>
                <a:gd name="connsiteY3" fmla="*/ 432048 h 432048"/>
                <a:gd name="connsiteX4" fmla="*/ 37076 w 4326400"/>
                <a:gd name="connsiteY4" fmla="*/ 387112 h 432048"/>
                <a:gd name="connsiteX5" fmla="*/ 89336 w 4326400"/>
                <a:gd name="connsiteY5" fmla="*/ 216024 h 432048"/>
                <a:gd name="connsiteX6" fmla="*/ 37076 w 4326400"/>
                <a:gd name="connsiteY6" fmla="*/ 44937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26400" h="432048">
                  <a:moveTo>
                    <a:pt x="0" y="0"/>
                  </a:moveTo>
                  <a:lnTo>
                    <a:pt x="4326400" y="0"/>
                  </a:lnTo>
                  <a:lnTo>
                    <a:pt x="4326400" y="432048"/>
                  </a:lnTo>
                  <a:lnTo>
                    <a:pt x="0" y="432048"/>
                  </a:lnTo>
                  <a:lnTo>
                    <a:pt x="37076" y="387112"/>
                  </a:lnTo>
                  <a:cubicBezTo>
                    <a:pt x="70070" y="338274"/>
                    <a:pt x="89336" y="279399"/>
                    <a:pt x="89336" y="216024"/>
                  </a:cubicBezTo>
                  <a:cubicBezTo>
                    <a:pt x="89336" y="152650"/>
                    <a:pt x="70070" y="93775"/>
                    <a:pt x="37076" y="44937"/>
                  </a:cubicBezTo>
                  <a:close/>
                </a:path>
              </a:pathLst>
            </a:custGeom>
            <a:solidFill>
              <a:srgbClr val="F2DC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79935" anchor="ctr">
              <a:norm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MH_Other_6">
              <a:extLst>
                <a:ext uri="{FF2B5EF4-FFF2-40B4-BE49-F238E27FC236}">
                  <a16:creationId xmlns:a16="http://schemas.microsoft.com/office/drawing/2014/main" id="{A86D06E3-80D7-478A-B128-3C60334D250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606550" y="1510828"/>
              <a:ext cx="395223" cy="395223"/>
            </a:xfrm>
            <a:prstGeom prst="ellipse">
              <a:avLst/>
            </a:prstGeom>
            <a:noFill/>
            <a:ln w="57150">
              <a:solidFill>
                <a:srgbClr val="F2DC8E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2DC8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96838C2-2CF5-486A-9B5E-E4FE1BF55D5A}"/>
                </a:ext>
              </a:extLst>
            </p:cNvPr>
            <p:cNvSpPr/>
            <p:nvPr/>
          </p:nvSpPr>
          <p:spPr>
            <a:xfrm>
              <a:off x="2234075" y="1476087"/>
              <a:ext cx="2979633" cy="44355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382652" y="686792"/>
            <a:ext cx="5249261" cy="685188"/>
            <a:chOff x="3382652" y="686792"/>
            <a:chExt cx="5249261" cy="685188"/>
          </a:xfrm>
        </p:grpSpPr>
        <p:sp>
          <p:nvSpPr>
            <p:cNvPr id="36" name="圆角矩形 35"/>
            <p:cNvSpPr/>
            <p:nvPr/>
          </p:nvSpPr>
          <p:spPr>
            <a:xfrm flipV="1">
              <a:off x="3382652" y="695459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953D702-DA6F-4E12-96CD-D548CD86F11B}"/>
                </a:ext>
              </a:extLst>
            </p:cNvPr>
            <p:cNvSpPr/>
            <p:nvPr/>
          </p:nvSpPr>
          <p:spPr>
            <a:xfrm>
              <a:off x="3506138" y="686792"/>
              <a:ext cx="4764096" cy="68518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THẢO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599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LUẬN</a:t>
              </a:r>
              <a:r>
                <a:rPr kumimoji="0" lang="en-US" altLang="zh-CN" sz="3599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字魂59号-创粗黑" panose="00000500000000000000" pitchFamily="2" charset="-122"/>
                </a:rPr>
                <a:t> NHÓM</a:t>
              </a:r>
              <a:endParaRPr kumimoji="0" lang="zh-CN" altLang="en-US" sz="35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615368" y="3320116"/>
            <a:ext cx="6728854" cy="92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Đoạn văn nói về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71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484374" y="968489"/>
            <a:ext cx="7774425" cy="4514789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133600"/>
            <a:ext cx="4095750" cy="3514725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49794D58-CAF1-4104-A32A-014126967C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4" name="图片 31">
            <a:extLst>
              <a:ext uri="{FF2B5EF4-FFF2-40B4-BE49-F238E27FC236}">
                <a16:creationId xmlns:a16="http://schemas.microsoft.com/office/drawing/2014/main" id="{374E3467-573D-4B5E-B162-2A112E86D2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9AD4D8C-4D6A-4DB8-9160-D534CC54539D}"/>
              </a:ext>
            </a:extLst>
          </p:cNvPr>
          <p:cNvSpPr txBox="1"/>
          <p:nvPr/>
        </p:nvSpPr>
        <p:spPr>
          <a:xfrm>
            <a:off x="6448426" y="2969171"/>
            <a:ext cx="6096000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núi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rừng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thưở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xưa</a:t>
            </a:r>
            <a:r>
              <a:rPr lang="en-US" sz="4000" b="1" dirty="0">
                <a:solidFill>
                  <a:srgbClr val="12735D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9" name="矩形 36">
            <a:extLst>
              <a:ext uri="{FF2B5EF4-FFF2-40B4-BE49-F238E27FC236}">
                <a16:creationId xmlns:a16="http://schemas.microsoft.com/office/drawing/2014/main" id="{225A7186-4733-46E4-B02E-8A66B735EDBA}"/>
              </a:ext>
            </a:extLst>
          </p:cNvPr>
          <p:cNvSpPr/>
          <p:nvPr/>
        </p:nvSpPr>
        <p:spPr>
          <a:xfrm>
            <a:off x="7312161" y="1442266"/>
            <a:ext cx="4727439" cy="75116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CHIA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SẺ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TRƯỚC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LỚP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0" name="图片 22">
            <a:extLst>
              <a:ext uri="{FF2B5EF4-FFF2-40B4-BE49-F238E27FC236}">
                <a16:creationId xmlns:a16="http://schemas.microsoft.com/office/drawing/2014/main" id="{D07F5576-C93D-4D31-8CD7-DE355FC19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217" y="-492142"/>
            <a:ext cx="4037261" cy="19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693803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419783" y="415379"/>
            <a:ext cx="43492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03" y="0"/>
            <a:ext cx="1548108" cy="1658198"/>
          </a:xfrm>
          <a:prstGeom prst="rect">
            <a:avLst/>
          </a:prstGeom>
        </p:spPr>
      </p:pic>
      <p:pic>
        <p:nvPicPr>
          <p:cNvPr id="33" name="图片 22">
            <a:extLst>
              <a:ext uri="{FF2B5EF4-FFF2-40B4-BE49-F238E27FC236}">
                <a16:creationId xmlns:a16="http://schemas.microsoft.com/office/drawing/2014/main" id="{030533F4-8692-4D26-B485-2499B94FF84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03" y="2329794"/>
            <a:ext cx="2849396" cy="4117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A6B5720-E180-4B2D-A6A5-80148CC8BD9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01872" y="2350631"/>
            <a:ext cx="1152114" cy="53765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6552C12C-872F-4D3D-A68F-B16645FAC6DF}"/>
              </a:ext>
            </a:extLst>
          </p:cNvPr>
          <p:cNvSpPr/>
          <p:nvPr/>
        </p:nvSpPr>
        <p:spPr>
          <a:xfrm>
            <a:off x="1368133" y="2768252"/>
            <a:ext cx="2432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BBCCE74-5462-4A31-821D-F2511F4226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0955" y="1965997"/>
            <a:ext cx="5556648" cy="37756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2459474-C1E5-43D6-9CFB-9A53ABC9BA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5877" y="2402809"/>
            <a:ext cx="475528" cy="4281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25E3019-1F12-48C2-A1E1-A342EAF65C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91405" y="2402808"/>
            <a:ext cx="396281" cy="42813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962CDD8-8E58-461C-96C9-D042BE8C9FD1}"/>
              </a:ext>
            </a:extLst>
          </p:cNvPr>
          <p:cNvSpPr txBox="1"/>
          <p:nvPr/>
        </p:nvSpPr>
        <p:spPr>
          <a:xfrm>
            <a:off x="4787686" y="2553863"/>
            <a:ext cx="70764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Khi wắng đã </a:t>
            </a:r>
            <a:r>
              <a:rPr lang="el-GR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η</a:t>
            </a: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</a:rPr>
              <a:t>ạt jàu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7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0"/>
            <a:ext cx="5280322" cy="16417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89" y="5037813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grpSp>
        <p:nvGrpSpPr>
          <p:cNvPr id="20" name="组合 11">
            <a:extLst>
              <a:ext uri="{FF2B5EF4-FFF2-40B4-BE49-F238E27FC236}">
                <a16:creationId xmlns:a16="http://schemas.microsoft.com/office/drawing/2014/main" id="{B8C5C7D0-5763-47CE-A85B-EFF59597EC44}"/>
              </a:ext>
            </a:extLst>
          </p:cNvPr>
          <p:cNvGrpSpPr/>
          <p:nvPr/>
        </p:nvGrpSpPr>
        <p:grpSpPr>
          <a:xfrm>
            <a:off x="3733800" y="228600"/>
            <a:ext cx="5943600" cy="1143000"/>
            <a:chOff x="1828800" y="932844"/>
            <a:chExt cx="9948894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圆角矩形 16">
              <a:extLst>
                <a:ext uri="{FF2B5EF4-FFF2-40B4-BE49-F238E27FC236}">
                  <a16:creationId xmlns:a16="http://schemas.microsoft.com/office/drawing/2014/main" id="{6AD9DCCE-AEE4-4CDF-8E82-F261D874C6AB}"/>
                </a:ext>
              </a:extLst>
            </p:cNvPr>
            <p:cNvSpPr/>
            <p:nvPr/>
          </p:nvSpPr>
          <p:spPr>
            <a:xfrm flipV="1">
              <a:off x="1828800" y="932844"/>
              <a:ext cx="9948894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圆角矩形 17">
              <a:extLst>
                <a:ext uri="{FF2B5EF4-FFF2-40B4-BE49-F238E27FC236}">
                  <a16:creationId xmlns:a16="http://schemas.microsoft.com/office/drawing/2014/main" id="{2C767CD4-7BCB-438A-BA0D-3DE3BC8E75C9}"/>
                </a:ext>
              </a:extLst>
            </p:cNvPr>
            <p:cNvSpPr/>
            <p:nvPr/>
          </p:nvSpPr>
          <p:spPr>
            <a:xfrm flipV="1">
              <a:off x="1930550" y="1007530"/>
              <a:ext cx="9707353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E37F90E-D218-4E19-8293-231E98F4691A}"/>
              </a:ext>
            </a:extLst>
          </p:cNvPr>
          <p:cNvSpPr txBox="1"/>
          <p:nvPr/>
        </p:nvSpPr>
        <p:spPr>
          <a:xfrm>
            <a:off x="4210033" y="497723"/>
            <a:ext cx="49039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E907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E907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:a16="http://schemas.microsoft.com/office/drawing/2014/main" id="{BAE8320F-486B-47CD-AFC7-B1391C0BC4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59" y="-324604"/>
            <a:ext cx="3249383" cy="2290987"/>
          </a:xfrm>
          <a:prstGeom prst="rect">
            <a:avLst/>
          </a:prstGeom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id="{7B6C1EF2-042B-4688-8CA8-4F673F8C4E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72361" y="1189671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31" name="图片 8">
            <a:extLst>
              <a:ext uri="{FF2B5EF4-FFF2-40B4-BE49-F238E27FC236}">
                <a16:creationId xmlns:a16="http://schemas.microsoft.com/office/drawing/2014/main" id="{70989A47-1960-4215-853F-56AFDA9A32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64" y="2246873"/>
            <a:ext cx="709908" cy="7603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5DC9DD-71A3-4182-9481-354C90264642}"/>
              </a:ext>
            </a:extLst>
          </p:cNvPr>
          <p:cNvSpPr txBox="1"/>
          <p:nvPr/>
        </p:nvSpPr>
        <p:spPr>
          <a:xfrm>
            <a:off x="4221362" y="2100179"/>
            <a:ext cx="4309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  <a:sym typeface="Arial"/>
              </a:rPr>
              <a:t>trí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9" name="图片 11">
            <a:extLst>
              <a:ext uri="{FF2B5EF4-FFF2-40B4-BE49-F238E27FC236}">
                <a16:creationId xmlns:a16="http://schemas.microsoft.com/office/drawing/2014/main" id="{7867C032-A88F-40D3-B94E-DC084DC3A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970873" y="2754712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1" name="图片 8">
            <a:extLst>
              <a:ext uri="{FF2B5EF4-FFF2-40B4-BE49-F238E27FC236}">
                <a16:creationId xmlns:a16="http://schemas.microsoft.com/office/drawing/2014/main" id="{C2755A00-DC1D-4644-9111-DA64CE551B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776" y="3811914"/>
            <a:ext cx="709908" cy="7603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D959A21-203E-4337-A6F1-C5EB88A8D59A}"/>
              </a:ext>
            </a:extLst>
          </p:cNvPr>
          <p:cNvSpPr txBox="1"/>
          <p:nvPr/>
        </p:nvSpPr>
        <p:spPr>
          <a:xfrm>
            <a:off x="4119583" y="3452721"/>
            <a:ext cx="38380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3" name="图片 11">
            <a:extLst>
              <a:ext uri="{FF2B5EF4-FFF2-40B4-BE49-F238E27FC236}">
                <a16:creationId xmlns:a16="http://schemas.microsoft.com/office/drawing/2014/main" id="{E21B8A44-ADA1-43D7-986A-E439D5B0D6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3046849" y="4281548"/>
            <a:ext cx="5932471" cy="2378280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pic>
        <p:nvPicPr>
          <p:cNvPr id="44" name="图片 8">
            <a:extLst>
              <a:ext uri="{FF2B5EF4-FFF2-40B4-BE49-F238E27FC236}">
                <a16:creationId xmlns:a16="http://schemas.microsoft.com/office/drawing/2014/main" id="{55A99500-AFAC-435B-8021-B9EE8F6E76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20" y="5380983"/>
            <a:ext cx="709908" cy="76039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18CC473-079E-402E-816F-0466E857CB51}"/>
              </a:ext>
            </a:extLst>
          </p:cNvPr>
          <p:cNvSpPr txBox="1"/>
          <p:nvPr/>
        </p:nvSpPr>
        <p:spPr>
          <a:xfrm>
            <a:off x="4008631" y="5019047"/>
            <a:ext cx="4160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94341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44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9" grpId="0"/>
      <p:bldP spid="42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838200" y="1481183"/>
            <a:ext cx="6214025" cy="4449699"/>
            <a:chOff x="872575" y="1000462"/>
            <a:chExt cx="6214025" cy="4449699"/>
          </a:xfrm>
        </p:grpSpPr>
        <p:grpSp>
          <p:nvGrpSpPr>
            <p:cNvPr id="20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40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410" y="2894233"/>
            <a:ext cx="5529590" cy="2946635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id="{C9F7CBF7-4490-48F0-A120-46CE1AC4FF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128" y="469498"/>
            <a:ext cx="4449978" cy="11374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2575D-9BA1-45A0-B1A8-499390525F39}"/>
              </a:ext>
            </a:extLst>
          </p:cNvPr>
          <p:cNvSpPr txBox="1"/>
          <p:nvPr/>
        </p:nvSpPr>
        <p:spPr>
          <a:xfrm>
            <a:off x="4817042" y="770905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đánh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giá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D02858B-88BC-4695-9CBE-AFD4CBE1B62E}"/>
              </a:ext>
            </a:extLst>
          </p:cNvPr>
          <p:cNvSpPr/>
          <p:nvPr/>
        </p:nvSpPr>
        <p:spPr>
          <a:xfrm>
            <a:off x="1374036" y="3102654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459666-85E5-41C6-A8F6-9ABC6951163B}"/>
              </a:ext>
            </a:extLst>
          </p:cNvPr>
          <p:cNvSpPr/>
          <p:nvPr/>
        </p:nvSpPr>
        <p:spPr>
          <a:xfrm>
            <a:off x="1325912" y="3936593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DC7CDFD-0DA6-4EB7-A37B-80262C3D8133}"/>
              </a:ext>
            </a:extLst>
          </p:cNvPr>
          <p:cNvSpPr/>
          <p:nvPr/>
        </p:nvSpPr>
        <p:spPr>
          <a:xfrm>
            <a:off x="1331084" y="482960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6" name="Picture 12">
            <a:extLst>
              <a:ext uri="{FF2B5EF4-FFF2-40B4-BE49-F238E27FC236}">
                <a16:creationId xmlns:a16="http://schemas.microsoft.com/office/drawing/2014/main" id="{1E00E249-C4BF-4282-85ED-EE34D049EF0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83474" y="3049184"/>
            <a:ext cx="548603" cy="565041"/>
          </a:xfrm>
          <a:prstGeom prst="rect">
            <a:avLst/>
          </a:prstGeom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A197420C-F8FC-4B63-895C-744AC2F570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76435" y="3936593"/>
            <a:ext cx="548603" cy="565041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56FE927D-2D8B-4B00-9815-17DF086CB94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13807" y="4839466"/>
            <a:ext cx="548603" cy="565041"/>
          </a:xfrm>
          <a:prstGeom prst="rect">
            <a:avLst/>
          </a:prstGeom>
        </p:spPr>
      </p:pic>
      <p:pic>
        <p:nvPicPr>
          <p:cNvPr id="49" name="图片 10">
            <a:extLst>
              <a:ext uri="{FF2B5EF4-FFF2-40B4-BE49-F238E27FC236}">
                <a16:creationId xmlns:a16="http://schemas.microsoft.com/office/drawing/2014/main" id="{8FB2F8FD-B200-40FA-9BBC-082895FD9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" y="5322670"/>
            <a:ext cx="6096000" cy="1798924"/>
          </a:xfrm>
          <a:prstGeom prst="rect">
            <a:avLst/>
          </a:prstGeom>
        </p:spPr>
      </p:pic>
      <p:pic>
        <p:nvPicPr>
          <p:cNvPr id="50" name="图片 31">
            <a:extLst>
              <a:ext uri="{FF2B5EF4-FFF2-40B4-BE49-F238E27FC236}">
                <a16:creationId xmlns:a16="http://schemas.microsoft.com/office/drawing/2014/main" id="{B4699CDB-8EE5-4143-81E3-F1C396C7E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6435" y="5322670"/>
            <a:ext cx="6096000" cy="1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503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50" y="289865"/>
            <a:ext cx="9696450" cy="531892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0" y="4322046"/>
            <a:ext cx="12192000" cy="25359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716" y="1"/>
            <a:ext cx="1168283" cy="36340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56709" cy="385383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575049" cy="264180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037261" cy="190370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78" y="-7375"/>
            <a:ext cx="5280322" cy="164178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494" y="1"/>
            <a:ext cx="2536506" cy="23303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076"/>
            <a:ext cx="6096000" cy="179892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59076"/>
            <a:ext cx="6096000" cy="1798924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A8A257B7-F87F-443E-AECA-965576C5E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60" b="52407"/>
          <a:stretch>
            <a:fillRect/>
          </a:stretch>
        </p:blipFill>
        <p:spPr>
          <a:xfrm>
            <a:off x="2092662" y="-311295"/>
            <a:ext cx="7838854" cy="3945328"/>
          </a:xfrm>
          <a:custGeom>
            <a:avLst/>
            <a:gdLst>
              <a:gd name="connsiteX0" fmla="*/ 0 w 6516886"/>
              <a:gd name="connsiteY0" fmla="*/ 0 h 3263900"/>
              <a:gd name="connsiteX1" fmla="*/ 6516886 w 6516886"/>
              <a:gd name="connsiteY1" fmla="*/ 0 h 3263900"/>
              <a:gd name="connsiteX2" fmla="*/ 6516886 w 6516886"/>
              <a:gd name="connsiteY2" fmla="*/ 1760071 h 3263900"/>
              <a:gd name="connsiteX3" fmla="*/ 6377186 w 6516886"/>
              <a:gd name="connsiteY3" fmla="*/ 2146300 h 3263900"/>
              <a:gd name="connsiteX4" fmla="*/ 6034286 w 6516886"/>
              <a:gd name="connsiteY4" fmla="*/ 2705100 h 3263900"/>
              <a:gd name="connsiteX5" fmla="*/ 5983486 w 6516886"/>
              <a:gd name="connsiteY5" fmla="*/ 3022600 h 3263900"/>
              <a:gd name="connsiteX6" fmla="*/ 5729486 w 6516886"/>
              <a:gd name="connsiteY6" fmla="*/ 3086100 h 3263900"/>
              <a:gd name="connsiteX7" fmla="*/ 5348486 w 6516886"/>
              <a:gd name="connsiteY7" fmla="*/ 2806700 h 3263900"/>
              <a:gd name="connsiteX8" fmla="*/ 4916687 w 6516886"/>
              <a:gd name="connsiteY8" fmla="*/ 2603500 h 3263900"/>
              <a:gd name="connsiteX9" fmla="*/ 4332488 w 6516886"/>
              <a:gd name="connsiteY9" fmla="*/ 2667000 h 3263900"/>
              <a:gd name="connsiteX10" fmla="*/ 2719587 w 6516886"/>
              <a:gd name="connsiteY10" fmla="*/ 2578100 h 3263900"/>
              <a:gd name="connsiteX11" fmla="*/ 1970287 w 6516886"/>
              <a:gd name="connsiteY11" fmla="*/ 2844800 h 3263900"/>
              <a:gd name="connsiteX12" fmla="*/ 1356604 w 6516886"/>
              <a:gd name="connsiteY12" fmla="*/ 3263900 h 3263900"/>
              <a:gd name="connsiteX13" fmla="*/ 0 w 6516886"/>
              <a:gd name="connsiteY13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16886" h="3263900">
                <a:moveTo>
                  <a:pt x="0" y="0"/>
                </a:moveTo>
                <a:lnTo>
                  <a:pt x="6516886" y="0"/>
                </a:lnTo>
                <a:lnTo>
                  <a:pt x="6516886" y="1760071"/>
                </a:lnTo>
                <a:lnTo>
                  <a:pt x="6377186" y="2146300"/>
                </a:lnTo>
                <a:lnTo>
                  <a:pt x="6034286" y="2705100"/>
                </a:lnTo>
                <a:lnTo>
                  <a:pt x="5983486" y="3022600"/>
                </a:lnTo>
                <a:lnTo>
                  <a:pt x="5729486" y="3086100"/>
                </a:lnTo>
                <a:lnTo>
                  <a:pt x="5348486" y="2806700"/>
                </a:lnTo>
                <a:lnTo>
                  <a:pt x="4916687" y="2603500"/>
                </a:lnTo>
                <a:lnTo>
                  <a:pt x="4332488" y="2667000"/>
                </a:lnTo>
                <a:lnTo>
                  <a:pt x="2719587" y="2578100"/>
                </a:lnTo>
                <a:lnTo>
                  <a:pt x="1970287" y="2844800"/>
                </a:lnTo>
                <a:lnTo>
                  <a:pt x="1356604" y="3263900"/>
                </a:lnTo>
                <a:lnTo>
                  <a:pt x="0" y="32639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0A6B09-1D3A-4257-9EA1-564A70652E82}"/>
              </a:ext>
            </a:extLst>
          </p:cNvPr>
          <p:cNvSpPr txBox="1"/>
          <p:nvPr/>
        </p:nvSpPr>
        <p:spPr>
          <a:xfrm>
            <a:off x="3375346" y="964759"/>
            <a:ext cx="5817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Nghe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Cánh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rừng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1977C"/>
                </a:solidFill>
                <a:effectLst>
                  <a:glow rad="63500">
                    <a:srgbClr val="0DC8DB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Calibri" panose="020F0502020204030204" pitchFamily="34" charset="0"/>
              </a:rPr>
              <a:t>nắng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1977C"/>
              </a:solidFill>
              <a:effectLst>
                <a:glow rad="63500">
                  <a:srgbClr val="0DC8DB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AF600F-9E21-4E02-89D9-688D9D31668F}"/>
              </a:ext>
            </a:extLst>
          </p:cNvPr>
          <p:cNvSpPr txBox="1"/>
          <p:nvPr/>
        </p:nvSpPr>
        <p:spPr>
          <a:xfrm>
            <a:off x="3126407" y="3273825"/>
            <a:ext cx="5497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9434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9434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9DEAEBD8-456C-42A0-ACEE-85B1F960FA6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252832" y="4569061"/>
            <a:ext cx="773091" cy="81769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30128BB9-D2A4-4544-AC02-8C434918A2D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85477" y="4565181"/>
            <a:ext cx="773091" cy="817693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25AFE2F3-24AA-4F02-B334-729C4874E6D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24677" y="4544198"/>
            <a:ext cx="773091" cy="81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2902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324</Words>
  <Application>Microsoft Office PowerPoint</Application>
  <PresentationFormat>Widescreen</PresentationFormat>
  <Paragraphs>49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Coiny</vt:lpstr>
      <vt:lpstr>等线</vt:lpstr>
      <vt:lpstr>等线 Light</vt:lpstr>
      <vt:lpstr>HP001 4 hàng</vt:lpstr>
      <vt:lpstr>Humanst521 BT</vt:lpstr>
      <vt:lpstr>Lato Hairline</vt:lpstr>
      <vt:lpstr>Lato Light</vt:lpstr>
      <vt:lpstr>Lato Regular</vt:lpstr>
      <vt:lpstr>字魂17号-萌趣果冻体</vt:lpstr>
      <vt:lpstr>字魂59号-创粗黑</vt:lpstr>
      <vt:lpstr>1_Office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22</cp:revision>
  <dcterms:created xsi:type="dcterms:W3CDTF">2022-06-05T02:31:36Z</dcterms:created>
  <dcterms:modified xsi:type="dcterms:W3CDTF">2023-09-15T02:14:51Z</dcterms:modified>
</cp:coreProperties>
</file>