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9"/>
  </p:notesMasterIdLst>
  <p:sldIdLst>
    <p:sldId id="305" r:id="rId2"/>
    <p:sldId id="319" r:id="rId3"/>
    <p:sldId id="636" r:id="rId4"/>
    <p:sldId id="637" r:id="rId5"/>
    <p:sldId id="638" r:id="rId6"/>
    <p:sldId id="639" r:id="rId7"/>
    <p:sldId id="640" r:id="rId8"/>
  </p:sldIdLst>
  <p:sldSz cx="12192000" cy="6858000"/>
  <p:notesSz cx="6858000" cy="9144000"/>
  <p:embeddedFontLst>
    <p:embeddedFont>
      <p:font typeface="Cambria" panose="02040503050406030204" pitchFamily="18" charset="0"/>
      <p:regular r:id="rId10"/>
      <p:bold r:id="rId11"/>
      <p:italic r:id="rId12"/>
      <p:boldItalic r:id="rId13"/>
    </p:embeddedFont>
    <p:embeddedFont>
      <p:font typeface="等线" panose="020B0604020202020204" charset="-122"/>
      <p:regular r:id="rId14"/>
      <p:bold r:id="rId15"/>
    </p:embeddedFont>
    <p:embeddedFont>
      <p:font typeface="#9Slide07 HoneyCream" pitchFamily="2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 Math" panose="02040503050406030204" pitchFamily="18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3E0D"/>
    <a:srgbClr val="FFFFFF"/>
    <a:srgbClr val="FAE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E37F2-6820-4C61-8A11-A6A6B567149D}" type="datetimeFigureOut">
              <a:rPr lang="en-US" smtClean="0"/>
              <a:t>9/17/2024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D8151-81EF-497D-AE59-DC5EEB7C0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3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035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CD8151-81EF-497D-AE59-DC5EEB7C0CB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1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88351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EAD36-65C6-4130-80D0-DC7FAD06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5C0DAF8-FEA7-46BF-9293-7ABAF4B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1A475A8-81AB-42A0-8E33-A3672E00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9E70DD9-0E88-4A38-A75F-34D567F3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AB593A-31E6-4071-90DA-0D29949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AA4710B-C6CD-460D-8270-7EFE04B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1409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EEA0A9-773A-4BB9-B77A-4AFE3DDFE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7CD9483-61D0-4857-8D0B-A39D409CE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7D60AB-F651-4EE5-8788-F2CAE5BE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EEA4F0-C01E-4AE8-AE4E-06127358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229F641-0D49-42B0-81FB-B8DEF805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47419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4EE48603-E26B-498B-8DE4-BEEECA95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1A52814-2414-40C8-B0CF-B98EC332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90D0CCC-E08F-4FB4-B633-51E77B7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211871-CE72-4DFE-99B9-D4A83B81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46CE8B-C1D5-4F8E-9DAF-5A09430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95840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358479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DC6BA2-5023-491C-9C8D-CDA50A6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1987506-6AE9-441F-B1E4-FA06C5DF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0FFA28-AC7B-484B-9BAB-0C91A2EC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B85B689-F3CA-4B04-BFE3-9643C510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51891C9-D461-4B58-8485-4CC2774E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68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64B594-03DE-4460-B1CD-93D8BA080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5B725FF-DE88-4B20-A6AE-ED8471C6F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A1C345-DA4F-4E98-ABA8-C7FE59E0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97597F4-9116-4377-9882-48C31D6B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A4F1165-1448-41F6-9327-3DCA62CB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E76AD68-6175-4D83-93AB-144DA59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70510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EF78E56-49B5-4232-883D-E33501C4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E867475-479C-47B5-B6F2-CADC7CBD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10268D-0FDA-4E75-A7AE-F33B24FE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CB20DA5-0C14-402F-BE06-99CE7B94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E33975C-8826-461A-BAAB-A82B7059E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359AC10-7AEE-408E-A531-7FDF6C9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EA059E7-61D6-499E-988E-4C391B9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9612A80-278B-4B6B-970F-54D653B4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3149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1D0C35A-3F23-4EF1-A79D-F08CF482D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BE9E6F-4FE3-4B3C-9571-14E0752D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F89343F-23B2-401B-845D-A7CE0929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CED27417-D528-4D16-8D94-CC0A3BFC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80278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92A020-032F-35E6-1B8A-319CA05FD6CD}"/>
              </a:ext>
            </a:extLst>
          </p:cNvPr>
          <p:cNvSpPr txBox="1">
            <a:spLocks/>
          </p:cNvSpPr>
          <p:nvPr userDrawn="1"/>
        </p:nvSpPr>
        <p:spPr>
          <a:xfrm>
            <a:off x="11128192" y="15240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002F4D87-FC07-9F75-3CA2-B3B7CEADE2E0}"/>
              </a:ext>
            </a:extLst>
          </p:cNvPr>
          <p:cNvSpPr txBox="1">
            <a:spLocks/>
          </p:cNvSpPr>
          <p:nvPr userDrawn="1"/>
        </p:nvSpPr>
        <p:spPr>
          <a:xfrm>
            <a:off x="-509157" y="62978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2415800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70C810-47C9-0DEC-92A8-AD99B26D064D}"/>
              </a:ext>
            </a:extLst>
          </p:cNvPr>
          <p:cNvSpPr txBox="1">
            <a:spLocks/>
          </p:cNvSpPr>
          <p:nvPr userDrawn="1"/>
        </p:nvSpPr>
        <p:spPr>
          <a:xfrm>
            <a:off x="1090613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50284C1D-EB04-2573-3FC7-608682A4E3AE}"/>
              </a:ext>
            </a:extLst>
          </p:cNvPr>
          <p:cNvSpPr txBox="1">
            <a:spLocks/>
          </p:cNvSpPr>
          <p:nvPr userDrawn="1"/>
        </p:nvSpPr>
        <p:spPr>
          <a:xfrm>
            <a:off x="-548914" y="607433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3201037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BAD33E4-7C3E-4C60-88B2-6D1ABF81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27356D9-F087-4250-86CE-30B73322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DF0F161-FB23-4DBE-84C5-D2CE7BFC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E3398C6-2926-4B8E-8AB9-190AD7B5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469B7-9409-47EE-96F9-93F49B1FF06D}" type="datetimeFigureOut">
              <a:rPr lang="zh-CN" altLang="en-US" smtClean="0"/>
              <a:t>2024/9/17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4796E19-FD3F-4ABF-8BCA-140A7E6A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CB05A1A-8B00-4FB7-95A8-F126EF63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D8459E-191A-40BE-AA96-FD692C4B61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29019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3">
            <a:extLst>
              <a:ext uri="{FF2B5EF4-FFF2-40B4-BE49-F238E27FC236}">
                <a16:creationId xmlns:a16="http://schemas.microsoft.com/office/drawing/2014/main" xmlns="" id="{7F7C02A0-64FB-37C0-BB5F-46DCDC20E692}"/>
              </a:ext>
            </a:extLst>
          </p:cNvPr>
          <p:cNvSpPr txBox="1"/>
          <p:nvPr userDrawn="1"/>
        </p:nvSpPr>
        <p:spPr>
          <a:xfrm>
            <a:off x="2960915" y="8562658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385E40C-C476-7436-E58D-E06B07E316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0628EE1-D6A9-A079-599E-8FEB90C998D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xmlns="" id="{7364B277-03D9-5027-5B4C-70519CA79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-14364868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xmlns="" id="{B78E5EB0-EBFD-1BBF-9298-61015BFCE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-14364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xmlns="" id="{2380E099-33D0-98B5-AA93-A8B4C0505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258828" y="25487732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xmlns="" id="{5AEA29E2-222E-6202-0730-6A2EE19FA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181172" y="25487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xmlns="" id="{99A6484F-55AE-C9EA-34A8-30056D0B9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-6211468"/>
            <a:ext cx="1706580" cy="1808962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xmlns="" id="{26528D91-14A2-6448-BAB9-CBF1BC2B6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-5306987"/>
            <a:ext cx="1706580" cy="1808962"/>
          </a:xfrm>
          <a:prstGeom prst="rect">
            <a:avLst/>
          </a:prstGeom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xmlns="" id="{00BEBE07-DE73-8BD0-AC0D-BA003D8AE4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219228" y="19163132"/>
            <a:ext cx="1706580" cy="1808962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xmlns="" id="{F2300437-EEEA-3EC4-FE21-81359EE91F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531972" y="20067614"/>
            <a:ext cx="1706580" cy="180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3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12" Type="http://schemas.openxmlformats.org/officeDocument/2006/relationships/image" Target="../media/image1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310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8.gi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" b="7843"/>
          <a:stretch/>
        </p:blipFill>
        <p:spPr>
          <a:xfrm>
            <a:off x="83127" y="-12032"/>
            <a:ext cx="12192000" cy="68820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8872A4-CF3C-A10B-71FA-CEC36E74E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292" y="463471"/>
            <a:ext cx="2816596" cy="17009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03F7832-165A-D4C2-4E93-74DDC81F5C1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31" y="2648197"/>
            <a:ext cx="10260280" cy="4815256"/>
          </a:xfrm>
          <a:prstGeom prst="rect">
            <a:avLst/>
          </a:prstGeom>
        </p:spPr>
      </p:pic>
      <p:pic>
        <p:nvPicPr>
          <p:cNvPr id="4" name="Picture 3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7F40725F-DCBB-1201-DB89-49F5443611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542" y="-247233"/>
            <a:ext cx="2410854" cy="2410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CD38045-C4F1-A9D0-618D-480B3D1D8B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62615" y="1375595"/>
            <a:ext cx="18160267" cy="2727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07FE39-D656-6837-8DCA-9A4CB455AA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0788" y="3332754"/>
            <a:ext cx="2676376" cy="816935"/>
          </a:xfrm>
          <a:prstGeom prst="rect">
            <a:avLst/>
          </a:prstGeom>
        </p:spPr>
      </p:pic>
      <p:pic>
        <p:nvPicPr>
          <p:cNvPr id="6" name="Picture 5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xmlns="" id="{353872CE-6E1E-5E7F-0144-4C9F0ABCBAA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439" y="2665244"/>
            <a:ext cx="1294793" cy="13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8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0C604B6E-8FA4-69BA-925F-E8CD6859108C}"/>
              </a:ext>
            </a:extLst>
          </p:cNvPr>
          <p:cNvGrpSpPr/>
          <p:nvPr/>
        </p:nvGrpSpPr>
        <p:grpSpPr>
          <a:xfrm>
            <a:off x="2096914" y="923770"/>
            <a:ext cx="2449343" cy="738664"/>
            <a:chOff x="2106579" y="820182"/>
            <a:chExt cx="12747142" cy="73866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3FAE26EB-4AC9-031B-87EF-8AD4393CEB47}"/>
                </a:ext>
              </a:extLst>
            </p:cNvPr>
            <p:cNvSpPr/>
            <p:nvPr/>
          </p:nvSpPr>
          <p:spPr>
            <a:xfrm>
              <a:off x="2106579" y="908289"/>
              <a:ext cx="12747142" cy="61771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C16281D-029A-4FD9-EAFF-B58038DD2A25}"/>
                </a:ext>
              </a:extLst>
            </p:cNvPr>
            <p:cNvSpPr txBox="1"/>
            <p:nvPr/>
          </p:nvSpPr>
          <p:spPr>
            <a:xfrm>
              <a:off x="2457981" y="820182"/>
              <a:ext cx="1048572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200" b="1" dirty="0">
                  <a:solidFill>
                    <a:srgbClr val="00206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&gt;,&lt;, = ?</a:t>
              </a:r>
              <a:endParaRPr lang="en-US" sz="42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D6148D9-C068-3055-1317-B229923CE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32" y="608458"/>
            <a:ext cx="1347333" cy="160338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EE08C671-7D30-8923-C992-27FB132F6776}"/>
              </a:ext>
            </a:extLst>
          </p:cNvPr>
          <p:cNvSpPr/>
          <p:nvPr/>
        </p:nvSpPr>
        <p:spPr>
          <a:xfrm>
            <a:off x="914632" y="2033015"/>
            <a:ext cx="3382390" cy="2810910"/>
          </a:xfrm>
          <a:prstGeom prst="roundRect">
            <a:avLst/>
          </a:prstGeom>
          <a:solidFill>
            <a:srgbClr val="FAE7D6"/>
          </a:solidFill>
          <a:ln w="19050">
            <a:solidFill>
              <a:srgbClr val="753E0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0F0E405-33E4-B554-1E98-E89EE9B67383}"/>
              </a:ext>
            </a:extLst>
          </p:cNvPr>
          <p:cNvSpPr/>
          <p:nvPr/>
        </p:nvSpPr>
        <p:spPr>
          <a:xfrm>
            <a:off x="4546257" y="2004403"/>
            <a:ext cx="3382390" cy="2810910"/>
          </a:xfrm>
          <a:prstGeom prst="roundRect">
            <a:avLst/>
          </a:prstGeom>
          <a:solidFill>
            <a:srgbClr val="FAE7D6"/>
          </a:solidFill>
          <a:ln w="19050">
            <a:solidFill>
              <a:srgbClr val="753E0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F5242E7-780C-CC48-BF84-82B4F787A728}"/>
              </a:ext>
            </a:extLst>
          </p:cNvPr>
          <p:cNvSpPr/>
          <p:nvPr/>
        </p:nvSpPr>
        <p:spPr>
          <a:xfrm>
            <a:off x="8165182" y="1937314"/>
            <a:ext cx="3382390" cy="2810910"/>
          </a:xfrm>
          <a:prstGeom prst="roundRect">
            <a:avLst/>
          </a:prstGeom>
          <a:solidFill>
            <a:srgbClr val="FAE7D6"/>
          </a:solidFill>
          <a:ln w="19050">
            <a:solidFill>
              <a:srgbClr val="753E0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BFAABC8C-6E39-9BB2-EC39-663ADFB2817A}"/>
                  </a:ext>
                </a:extLst>
              </p:cNvPr>
              <p:cNvSpPr txBox="1"/>
              <p:nvPr/>
            </p:nvSpPr>
            <p:spPr>
              <a:xfrm>
                <a:off x="1053978" y="2203637"/>
                <a:ext cx="2819400" cy="1432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vi-VN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….</m:t>
                    </m:r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FAABC8C-6E39-9BB2-EC39-663ADFB28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978" y="2203637"/>
                <a:ext cx="2819400" cy="1432765"/>
              </a:xfrm>
              <a:prstGeom prst="rect">
                <a:avLst/>
              </a:prstGeom>
              <a:blipFill>
                <a:blip r:embed="rId5"/>
                <a:stretch>
                  <a:fillRect l="-649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20FA560F-B479-33DB-5B1C-8F9B4B351CF1}"/>
                  </a:ext>
                </a:extLst>
              </p:cNvPr>
              <p:cNvSpPr txBox="1"/>
              <p:nvPr/>
            </p:nvSpPr>
            <p:spPr>
              <a:xfrm>
                <a:off x="1490322" y="3474448"/>
                <a:ext cx="2819400" cy="1436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 … </m:t>
                    </m:r>
                    <m:r>
                      <a:rPr lang="vi-VN" sz="4800" b="1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𝟐</m:t>
                    </m:r>
                  </m:oMath>
                </a14:m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0FA560F-B479-33DB-5B1C-8F9B4B351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0322" y="3474448"/>
                <a:ext cx="2819400" cy="14362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318F14C-1189-D38B-7A88-B840D6CA8CF1}"/>
                  </a:ext>
                </a:extLst>
              </p:cNvPr>
              <p:cNvSpPr txBox="1"/>
              <p:nvPr/>
            </p:nvSpPr>
            <p:spPr>
              <a:xfrm>
                <a:off x="4885412" y="2199743"/>
                <a:ext cx="2819400" cy="1436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5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  <a:r>
                  <a:rPr lang="vi-VN" sz="35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….</m:t>
                    </m:r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18F14C-1189-D38B-7A88-B840D6CA8C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412" y="2199743"/>
                <a:ext cx="2819400" cy="1436227"/>
              </a:xfrm>
              <a:prstGeom prst="rect">
                <a:avLst/>
              </a:prstGeom>
              <a:blipFill>
                <a:blip r:embed="rId7"/>
                <a:stretch>
                  <a:fillRect l="-6263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51BAB151-E907-FF0F-10D7-571EC3CBB3E2}"/>
                  </a:ext>
                </a:extLst>
              </p:cNvPr>
              <p:cNvSpPr txBox="1"/>
              <p:nvPr/>
            </p:nvSpPr>
            <p:spPr>
              <a:xfrm>
                <a:off x="5410521" y="3422586"/>
                <a:ext cx="2819400" cy="1436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vi-VN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….</m:t>
                    </m:r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BAB151-E907-FF0F-10D7-571EC3CBB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521" y="3422586"/>
                <a:ext cx="2819400" cy="14362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1537E8F3-7032-764D-CC47-617FB214F384}"/>
                  </a:ext>
                </a:extLst>
              </p:cNvPr>
              <p:cNvSpPr txBox="1"/>
              <p:nvPr/>
            </p:nvSpPr>
            <p:spPr>
              <a:xfrm>
                <a:off x="8442252" y="2173285"/>
                <a:ext cx="3300368" cy="1436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48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a:rPr lang="vi-VN" sz="48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vi-VN" sz="4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….</m:t>
                    </m:r>
                    <m:f>
                      <m:fPr>
                        <m:ctrlPr>
                          <a:rPr lang="vi-VN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vi-VN" sz="48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537E8F3-7032-764D-CC47-617FB214F3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2252" y="2173285"/>
                <a:ext cx="3300368" cy="143622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B03B5A2F-1D17-7512-1CA1-091B4270DF82}"/>
                  </a:ext>
                </a:extLst>
              </p:cNvPr>
              <p:cNvSpPr txBox="1"/>
              <p:nvPr/>
            </p:nvSpPr>
            <p:spPr>
              <a:xfrm>
                <a:off x="9029446" y="3396060"/>
                <a:ext cx="3300368" cy="13697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vi-VN" sz="45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𝟑</m:t>
                    </m:r>
                    <m:r>
                      <a:rPr lang="vi-VN" sz="45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… </m:t>
                    </m:r>
                    <m:f>
                      <m:fPr>
                        <m:ctrlPr>
                          <a:rPr lang="vi-VN" sz="45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vi-VN" sz="45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vi-VN" sz="45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4500" b="1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4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03B5A2F-1D17-7512-1CA1-091B4270D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9446" y="3396060"/>
                <a:ext cx="3300368" cy="136973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矩形 16">
            <a:extLst>
              <a:ext uri="{FF2B5EF4-FFF2-40B4-BE49-F238E27FC236}">
                <a16:creationId xmlns:a16="http://schemas.microsoft.com/office/drawing/2014/main" xmlns="" id="{4E608901-AC6A-CE31-5419-246DE170605C}"/>
              </a:ext>
            </a:extLst>
          </p:cNvPr>
          <p:cNvSpPr/>
          <p:nvPr/>
        </p:nvSpPr>
        <p:spPr>
          <a:xfrm>
            <a:off x="2061568" y="2353243"/>
            <a:ext cx="804220" cy="810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zh-CN" altLang="en-US" sz="4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矩形 16">
            <a:extLst>
              <a:ext uri="{FF2B5EF4-FFF2-40B4-BE49-F238E27FC236}">
                <a16:creationId xmlns:a16="http://schemas.microsoft.com/office/drawing/2014/main" xmlns="" id="{3DA1E873-DF86-DCB2-DF14-D0DEFEF4A943}"/>
              </a:ext>
            </a:extLst>
          </p:cNvPr>
          <p:cNvSpPr/>
          <p:nvPr/>
        </p:nvSpPr>
        <p:spPr>
          <a:xfrm>
            <a:off x="2090481" y="3575451"/>
            <a:ext cx="804220" cy="810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zh-CN" altLang="en-US" sz="4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矩形 16">
            <a:extLst>
              <a:ext uri="{FF2B5EF4-FFF2-40B4-BE49-F238E27FC236}">
                <a16:creationId xmlns:a16="http://schemas.microsoft.com/office/drawing/2014/main" xmlns="" id="{440B7D25-0C94-A9FC-5D9E-C344F2629C9C}"/>
              </a:ext>
            </a:extLst>
          </p:cNvPr>
          <p:cNvSpPr/>
          <p:nvPr/>
        </p:nvSpPr>
        <p:spPr>
          <a:xfrm>
            <a:off x="5868795" y="2353243"/>
            <a:ext cx="804220" cy="810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zh-CN" altLang="en-US" sz="4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矩形 16">
            <a:extLst>
              <a:ext uri="{FF2B5EF4-FFF2-40B4-BE49-F238E27FC236}">
                <a16:creationId xmlns:a16="http://schemas.microsoft.com/office/drawing/2014/main" xmlns="" id="{A1A0B08E-BC7C-D73C-FA90-4172BE316725}"/>
              </a:ext>
            </a:extLst>
          </p:cNvPr>
          <p:cNvSpPr/>
          <p:nvPr/>
        </p:nvSpPr>
        <p:spPr>
          <a:xfrm>
            <a:off x="5893002" y="3575451"/>
            <a:ext cx="804220" cy="810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zh-CN" altLang="en-US" sz="4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矩形 16">
            <a:extLst>
              <a:ext uri="{FF2B5EF4-FFF2-40B4-BE49-F238E27FC236}">
                <a16:creationId xmlns:a16="http://schemas.microsoft.com/office/drawing/2014/main" xmlns="" id="{3C9E490D-1A1A-1FFB-AC18-4FF304815025}"/>
              </a:ext>
            </a:extLst>
          </p:cNvPr>
          <p:cNvSpPr/>
          <p:nvPr/>
        </p:nvSpPr>
        <p:spPr>
          <a:xfrm>
            <a:off x="9558037" y="2331946"/>
            <a:ext cx="804220" cy="810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zh-CN" altLang="en-US" sz="4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矩形 16">
            <a:extLst>
              <a:ext uri="{FF2B5EF4-FFF2-40B4-BE49-F238E27FC236}">
                <a16:creationId xmlns:a16="http://schemas.microsoft.com/office/drawing/2014/main" xmlns="" id="{841A50E0-0EC0-7A08-D897-9907651536D7}"/>
              </a:ext>
            </a:extLst>
          </p:cNvPr>
          <p:cNvSpPr/>
          <p:nvPr/>
        </p:nvSpPr>
        <p:spPr>
          <a:xfrm>
            <a:off x="9543759" y="3474448"/>
            <a:ext cx="804220" cy="810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zh-CN" altLang="en-US" sz="42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357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xmlns="" id="{AC5214B7-6F9A-8DA0-A1E2-C4EA5E3E0478}"/>
              </a:ext>
            </a:extLst>
          </p:cNvPr>
          <p:cNvGrpSpPr/>
          <p:nvPr/>
        </p:nvGrpSpPr>
        <p:grpSpPr>
          <a:xfrm>
            <a:off x="903389" y="3095736"/>
            <a:ext cx="4384000" cy="1122446"/>
            <a:chOff x="1106373" y="2653723"/>
            <a:chExt cx="4384000" cy="11224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Hình chữ nhật: Góc Tròn 4">
                  <a:extLst>
                    <a:ext uri="{FF2B5EF4-FFF2-40B4-BE49-F238E27FC236}">
                      <a16:creationId xmlns:a16="http://schemas.microsoft.com/office/drawing/2014/main" xmlns="" id="{A7CCFB4B-B25E-9D19-FDE8-B5E01EA166AA}"/>
                    </a:ext>
                  </a:extLst>
                </p:cNvPr>
                <p:cNvSpPr/>
                <p:nvPr/>
              </p:nvSpPr>
              <p:spPr>
                <a:xfrm>
                  <a:off x="2165566" y="2715908"/>
                  <a:ext cx="3324807" cy="1060261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𝟏𝟕</m:t>
                            </m:r>
                          </m:den>
                        </m:f>
                      </m:oMath>
                    </m:oMathPara>
                  </a14:m>
                  <a:endParaRPr lang="en-US" sz="3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Hình chữ nhật: Góc Tròn 4">
                  <a:extLst>
                    <a:ext uri="{FF2B5EF4-FFF2-40B4-BE49-F238E27FC236}">
                      <a16:creationId xmlns:a16="http://schemas.microsoft.com/office/drawing/2014/main" id="{A7CCFB4B-B25E-9D19-FDE8-B5E01EA166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5566" y="2715908"/>
                  <a:ext cx="3324807" cy="1060261"/>
                </a:xfrm>
                <a:prstGeom prst="roundRect">
                  <a:avLst/>
                </a:prstGeom>
                <a:blipFill>
                  <a:blip r:embed="rId4"/>
                  <a:stretch>
                    <a:fillRect b="-565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A">
              <a:extLst>
                <a:ext uri="{FF2B5EF4-FFF2-40B4-BE49-F238E27FC236}">
                  <a16:creationId xmlns:a16="http://schemas.microsoft.com/office/drawing/2014/main" xmlns="" id="{220F7B70-BE3F-7B20-A837-721C0130AA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xmlns="" id="{25ED6D28-60B4-A322-1AF2-7240331D3516}"/>
              </a:ext>
            </a:extLst>
          </p:cNvPr>
          <p:cNvGrpSpPr/>
          <p:nvPr/>
        </p:nvGrpSpPr>
        <p:grpSpPr>
          <a:xfrm>
            <a:off x="6770662" y="3095735"/>
            <a:ext cx="4272476" cy="1122447"/>
            <a:chOff x="6575139" y="2616106"/>
            <a:chExt cx="4272476" cy="11224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Hình chữ nhật: Góc Tròn 5">
                  <a:extLst>
                    <a:ext uri="{FF2B5EF4-FFF2-40B4-BE49-F238E27FC236}">
                      <a16:creationId xmlns:a16="http://schemas.microsoft.com/office/drawing/2014/main" xmlns="" id="{C4B8959D-B2C1-D990-0F11-7BC4959D7F4D}"/>
                    </a:ext>
                  </a:extLst>
                </p:cNvPr>
                <p:cNvSpPr/>
                <p:nvPr/>
              </p:nvSpPr>
              <p:spPr>
                <a:xfrm>
                  <a:off x="7535838" y="2616106"/>
                  <a:ext cx="3311777" cy="112244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𝟑𝟏</m:t>
                            </m:r>
                          </m:num>
                          <m:den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𝟐𝟗</m:t>
                            </m:r>
                          </m:den>
                        </m:f>
                      </m:oMath>
                    </m:oMathPara>
                  </a14:m>
                  <a:endParaRPr lang="en-US" sz="3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Hình chữ nhật: Góc Tròn 5">
                  <a:extLst>
                    <a:ext uri="{FF2B5EF4-FFF2-40B4-BE49-F238E27FC236}">
                      <a16:creationId xmlns:a16="http://schemas.microsoft.com/office/drawing/2014/main" id="{C4B8959D-B2C1-D990-0F11-7BC4959D7F4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38" y="2616106"/>
                  <a:ext cx="3311777" cy="1122447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Hình ảnh 10">
              <a:extLst>
                <a:ext uri="{FF2B5EF4-FFF2-40B4-BE49-F238E27FC236}">
                  <a16:creationId xmlns:a16="http://schemas.microsoft.com/office/drawing/2014/main" xmlns="" id="{EEA1D7C8-3AF0-245F-22F7-076EB42EA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xmlns="" id="{8F78F3B0-A651-F728-83C6-4D580768606E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Hình chữ nhật: Góc Tròn 6">
                  <a:extLst>
                    <a:ext uri="{FF2B5EF4-FFF2-40B4-BE49-F238E27FC236}">
                      <a16:creationId xmlns:a16="http://schemas.microsoft.com/office/drawing/2014/main" xmlns="" id="{C193DFF4-438E-8BAC-EA16-7BE9182E183B}"/>
                    </a:ext>
                  </a:extLst>
                </p:cNvPr>
                <p:cNvSpPr/>
                <p:nvPr/>
              </p:nvSpPr>
              <p:spPr>
                <a:xfrm>
                  <a:off x="2126743" y="4263687"/>
                  <a:ext cx="3324806" cy="99712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𝟗𝟎</m:t>
                            </m:r>
                          </m:num>
                          <m:den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3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Hình chữ nhật: Góc Tròn 6">
                  <a:extLst>
                    <a:ext uri="{FF2B5EF4-FFF2-40B4-BE49-F238E27FC236}">
                      <a16:creationId xmlns:a16="http://schemas.microsoft.com/office/drawing/2014/main" id="{C193DFF4-438E-8BAC-EA16-7BE9182E18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743" y="4263687"/>
                  <a:ext cx="3324806" cy="997127"/>
                </a:xfrm>
                <a:prstGeom prst="roundRect">
                  <a:avLst/>
                </a:prstGeom>
                <a:blipFill>
                  <a:blip r:embed="rId8"/>
                  <a:stretch>
                    <a:fillRect b="-3593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xmlns="" id="{88B8F741-1AD3-0A43-B569-6CAFACB0F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D">
            <a:extLst>
              <a:ext uri="{FF2B5EF4-FFF2-40B4-BE49-F238E27FC236}">
                <a16:creationId xmlns:a16="http://schemas.microsoft.com/office/drawing/2014/main" xmlns="" id="{C8A157F8-E65A-F22E-A558-4654B8114CA1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60">
                  <a:extLst>
                    <a:ext uri="{FF2B5EF4-FFF2-40B4-BE49-F238E27FC236}">
                      <a16:creationId xmlns:a16="http://schemas.microsoft.com/office/drawing/2014/main" xmlns="" id="{9F9281A6-C881-4515-EE5B-0CC381A50C38}"/>
                    </a:ext>
                  </a:extLst>
                </p:cNvPr>
                <p:cNvSpPr/>
                <p:nvPr/>
              </p:nvSpPr>
              <p:spPr>
                <a:xfrm>
                  <a:off x="7535838" y="4263687"/>
                  <a:ext cx="3208717" cy="99712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𝟏𝟐𝟎</m:t>
                            </m:r>
                          </m:num>
                          <m:den>
                            <m:r>
                              <a:rPr lang="vi-VN" sz="3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𝟏𝟐𝟓</m:t>
                            </m:r>
                          </m:den>
                        </m:f>
                      </m:oMath>
                    </m:oMathPara>
                  </a14:m>
                  <a:endParaRPr lang="en-US" sz="3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60">
                  <a:extLst>
                    <a:ext uri="{FF2B5EF4-FFF2-40B4-BE49-F238E27FC236}">
                      <a16:creationId xmlns:a16="http://schemas.microsoft.com/office/drawing/2014/main" id="{9F9281A6-C881-4515-EE5B-0CC381A50C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38" y="4263687"/>
                  <a:ext cx="3208717" cy="997127"/>
                </a:xfrm>
                <a:prstGeom prst="roundRect">
                  <a:avLst/>
                </a:prstGeom>
                <a:blipFill>
                  <a:blip r:embed="rId9"/>
                  <a:stretch>
                    <a:fillRect b="-3593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746214E6-FD8E-3EDA-CAB7-B1029A829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xmlns="" id="{B41B93A2-5C5E-6C53-E786-7ED913F057F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795254" y="3205383"/>
            <a:ext cx="896707" cy="890172"/>
          </a:xfrm>
          <a:prstGeom prst="rect">
            <a:avLst/>
          </a:prstGeom>
        </p:spPr>
      </p:pic>
      <p:pic>
        <p:nvPicPr>
          <p:cNvPr id="15" name="Hình ảnh 15">
            <a:extLst>
              <a:ext uri="{FF2B5EF4-FFF2-40B4-BE49-F238E27FC236}">
                <a16:creationId xmlns:a16="http://schemas.microsoft.com/office/drawing/2014/main" xmlns="" id="{EBE7DCBF-5ED5-0AC6-1DC0-95E3424598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927981" y="3242965"/>
            <a:ext cx="896707" cy="890172"/>
          </a:xfrm>
          <a:prstGeom prst="rect">
            <a:avLst/>
          </a:prstGeom>
        </p:spPr>
      </p:pic>
      <p:pic>
        <p:nvPicPr>
          <p:cNvPr id="16" name="Hình ảnh 16">
            <a:extLst>
              <a:ext uri="{FF2B5EF4-FFF2-40B4-BE49-F238E27FC236}">
                <a16:creationId xmlns:a16="http://schemas.microsoft.com/office/drawing/2014/main" xmlns="" id="{D77CA9AC-8C4C-8B86-0E09-9A193C15B7F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869925" y="4813705"/>
            <a:ext cx="896707" cy="890172"/>
          </a:xfrm>
          <a:prstGeom prst="rect">
            <a:avLst/>
          </a:prstGeom>
        </p:spPr>
      </p:pic>
      <p:pic>
        <p:nvPicPr>
          <p:cNvPr id="17" name="Hình ảnh 17">
            <a:extLst>
              <a:ext uri="{FF2B5EF4-FFF2-40B4-BE49-F238E27FC236}">
                <a16:creationId xmlns:a16="http://schemas.microsoft.com/office/drawing/2014/main" xmlns="" id="{BFEDC80B-5CC9-3E59-0C98-6711650D5B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684169" y="4934439"/>
            <a:ext cx="896707" cy="8901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1252ED0-1544-2440-9AF7-CA7ABABD7B95}"/>
              </a:ext>
            </a:extLst>
          </p:cNvPr>
          <p:cNvGrpSpPr/>
          <p:nvPr/>
        </p:nvGrpSpPr>
        <p:grpSpPr>
          <a:xfrm>
            <a:off x="1075788" y="680192"/>
            <a:ext cx="10212823" cy="1765089"/>
            <a:chOff x="2489983" y="730610"/>
            <a:chExt cx="8512346" cy="197029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2E6D8AD1-59D2-0639-F476-AAB937749C06}"/>
                </a:ext>
              </a:extLst>
            </p:cNvPr>
            <p:cNvSpPr/>
            <p:nvPr/>
          </p:nvSpPr>
          <p:spPr>
            <a:xfrm>
              <a:off x="2574369" y="730610"/>
              <a:ext cx="8427960" cy="1970296"/>
            </a:xfrm>
            <a:prstGeom prst="roundRect">
              <a:avLst/>
            </a:prstGeom>
            <a:solidFill>
              <a:srgbClr val="79D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42E302C-E118-EC11-C770-293425A325F3}"/>
                </a:ext>
              </a:extLst>
            </p:cNvPr>
            <p:cNvSpPr txBox="1"/>
            <p:nvPr/>
          </p:nvSpPr>
          <p:spPr>
            <a:xfrm>
              <a:off x="2489983" y="1218821"/>
              <a:ext cx="8284266" cy="824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200" b="1" dirty="0">
                  <a:latin typeface="Cambria" panose="02040503050406030204" pitchFamily="18" charset="0"/>
                </a:rPr>
                <a:t>Phân số nào dưới đây lớn hơn 1?</a:t>
              </a:r>
              <a:endParaRPr lang="en-US" sz="4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16252F49-54AD-B59B-E389-E2FD59151A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24D94C8C-E6F3-0F49-3E4B-B72C479C945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pic>
        <p:nvPicPr>
          <p:cNvPr id="44" name="Picture 2" descr="Animated cartoon bell GIF | PNG Images PSD Free Download - Pikbest">
            <a:extLst>
              <a:ext uri="{FF2B5EF4-FFF2-40B4-BE49-F238E27FC236}">
                <a16:creationId xmlns:a16="http://schemas.microsoft.com/office/drawing/2014/main" xmlns="" id="{9E0CB481-8907-9B63-1DE1-6ED8478C66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381">
            <a:off x="10368134" y="-251623"/>
            <a:ext cx="2027245" cy="202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7505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xmlns="" id="{24CE41F9-845F-088B-824F-FD633A05D954}"/>
              </a:ext>
            </a:extLst>
          </p:cNvPr>
          <p:cNvGrpSpPr/>
          <p:nvPr/>
        </p:nvGrpSpPr>
        <p:grpSpPr>
          <a:xfrm>
            <a:off x="900043" y="2608127"/>
            <a:ext cx="4384000" cy="1122446"/>
            <a:chOff x="1106373" y="2653723"/>
            <a:chExt cx="4384000" cy="11224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Hình chữ nhật: Góc Tròn 4">
                  <a:extLst>
                    <a:ext uri="{FF2B5EF4-FFF2-40B4-BE49-F238E27FC236}">
                      <a16:creationId xmlns:a16="http://schemas.microsoft.com/office/drawing/2014/main" xmlns="" id="{0338E030-2144-345E-28BE-32D76B0C7D19}"/>
                    </a:ext>
                  </a:extLst>
                </p:cNvPr>
                <p:cNvSpPr/>
                <p:nvPr/>
              </p:nvSpPr>
              <p:spPr>
                <a:xfrm>
                  <a:off x="2165566" y="2715908"/>
                  <a:ext cx="3324807" cy="1060261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Hình chữ nhật: Góc Tròn 4">
                  <a:extLst>
                    <a:ext uri="{FF2B5EF4-FFF2-40B4-BE49-F238E27FC236}">
                      <a16:creationId xmlns:a16="http://schemas.microsoft.com/office/drawing/2014/main" id="{0338E030-2144-345E-28BE-32D76B0C7D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5566" y="2715908"/>
                  <a:ext cx="3324807" cy="1060261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A">
              <a:extLst>
                <a:ext uri="{FF2B5EF4-FFF2-40B4-BE49-F238E27FC236}">
                  <a16:creationId xmlns:a16="http://schemas.microsoft.com/office/drawing/2014/main" xmlns="" id="{D77A1681-8AB2-AD5F-6571-AE1F0D2F91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xmlns="" id="{B65183AB-A8FE-29E6-7539-725E67906FD9}"/>
              </a:ext>
            </a:extLst>
          </p:cNvPr>
          <p:cNvGrpSpPr/>
          <p:nvPr/>
        </p:nvGrpSpPr>
        <p:grpSpPr>
          <a:xfrm>
            <a:off x="6767316" y="2608126"/>
            <a:ext cx="4272476" cy="1122447"/>
            <a:chOff x="6575139" y="2616106"/>
            <a:chExt cx="4272476" cy="11224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Hình chữ nhật: Góc Tròn 5">
                  <a:extLst>
                    <a:ext uri="{FF2B5EF4-FFF2-40B4-BE49-F238E27FC236}">
                      <a16:creationId xmlns:a16="http://schemas.microsoft.com/office/drawing/2014/main" xmlns="" id="{AEB4A3C9-84A5-5A36-3901-329062E69F7C}"/>
                    </a:ext>
                  </a:extLst>
                </p:cNvPr>
                <p:cNvSpPr/>
                <p:nvPr/>
              </p:nvSpPr>
              <p:spPr>
                <a:xfrm>
                  <a:off x="7535838" y="2616106"/>
                  <a:ext cx="3311777" cy="112244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lang="vi-VN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𝟑𝟓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Hình chữ nhật: Góc Tròn 5">
                  <a:extLst>
                    <a:ext uri="{FF2B5EF4-FFF2-40B4-BE49-F238E27FC236}">
                      <a16:creationId xmlns:a16="http://schemas.microsoft.com/office/drawing/2014/main" id="{AEB4A3C9-84A5-5A36-3901-329062E69F7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38" y="2616106"/>
                  <a:ext cx="3311777" cy="1122447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Hình ảnh 10">
              <a:extLst>
                <a:ext uri="{FF2B5EF4-FFF2-40B4-BE49-F238E27FC236}">
                  <a16:creationId xmlns:a16="http://schemas.microsoft.com/office/drawing/2014/main" xmlns="" id="{3CC5D34C-9E94-C3D2-4300-889A165AD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xmlns="" id="{E2F320CA-9664-9E1A-5AA6-8D54660C12A9}"/>
              </a:ext>
            </a:extLst>
          </p:cNvPr>
          <p:cNvGrpSpPr/>
          <p:nvPr/>
        </p:nvGrpSpPr>
        <p:grpSpPr>
          <a:xfrm>
            <a:off x="938867" y="4255708"/>
            <a:ext cx="4345176" cy="997127"/>
            <a:chOff x="1106373" y="4263687"/>
            <a:chExt cx="4345176" cy="997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Hình chữ nhật: Góc Tròn 6">
                  <a:extLst>
                    <a:ext uri="{FF2B5EF4-FFF2-40B4-BE49-F238E27FC236}">
                      <a16:creationId xmlns:a16="http://schemas.microsoft.com/office/drawing/2014/main" xmlns="" id="{BE02AA3A-6659-284F-FC24-1B96E1553962}"/>
                    </a:ext>
                  </a:extLst>
                </p:cNvPr>
                <p:cNvSpPr/>
                <p:nvPr/>
              </p:nvSpPr>
              <p:spPr>
                <a:xfrm>
                  <a:off x="2126743" y="4263687"/>
                  <a:ext cx="3324806" cy="99712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vi-VN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𝟐𝟏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Hình chữ nhật: Góc Tròn 6">
                  <a:extLst>
                    <a:ext uri="{FF2B5EF4-FFF2-40B4-BE49-F238E27FC236}">
                      <a16:creationId xmlns:a16="http://schemas.microsoft.com/office/drawing/2014/main" id="{BE02AA3A-6659-284F-FC24-1B96E15539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743" y="4263687"/>
                  <a:ext cx="3324806" cy="997127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xmlns="" id="{E7AE630A-D546-0A73-450E-5AB4DAC2A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D">
            <a:extLst>
              <a:ext uri="{FF2B5EF4-FFF2-40B4-BE49-F238E27FC236}">
                <a16:creationId xmlns:a16="http://schemas.microsoft.com/office/drawing/2014/main" xmlns="" id="{980DAFD1-0C0F-61B9-2762-837074233B10}"/>
              </a:ext>
            </a:extLst>
          </p:cNvPr>
          <p:cNvGrpSpPr/>
          <p:nvPr/>
        </p:nvGrpSpPr>
        <p:grpSpPr>
          <a:xfrm>
            <a:off x="6870376" y="4255708"/>
            <a:ext cx="4169416" cy="997127"/>
            <a:chOff x="6575139" y="4263687"/>
            <a:chExt cx="4169416" cy="997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60">
                  <a:extLst>
                    <a:ext uri="{FF2B5EF4-FFF2-40B4-BE49-F238E27FC236}">
                      <a16:creationId xmlns:a16="http://schemas.microsoft.com/office/drawing/2014/main" xmlns="" id="{60F94608-A2C4-28DF-6E49-9EDF170EF48A}"/>
                    </a:ext>
                  </a:extLst>
                </p:cNvPr>
                <p:cNvSpPr/>
                <p:nvPr/>
              </p:nvSpPr>
              <p:spPr>
                <a:xfrm>
                  <a:off x="7535838" y="4263687"/>
                  <a:ext cx="3208717" cy="99712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𝟏𝟐</m:t>
                            </m:r>
                          </m:num>
                          <m:den>
                            <m:r>
                              <a:rPr lang="vi-VN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60">
                  <a:extLst>
                    <a:ext uri="{FF2B5EF4-FFF2-40B4-BE49-F238E27FC236}">
                      <a16:creationId xmlns:a16="http://schemas.microsoft.com/office/drawing/2014/main" id="{60F94608-A2C4-28DF-6E49-9EDF170EF4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38" y="4263687"/>
                  <a:ext cx="3208717" cy="997127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ACD4C53D-520D-7491-9CBF-D0A50011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xmlns="" id="{98EE8C19-7455-82E8-AD43-F7088C255AF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356426" y="4404363"/>
            <a:ext cx="896707" cy="890172"/>
          </a:xfrm>
          <a:prstGeom prst="rect">
            <a:avLst/>
          </a:prstGeom>
        </p:spPr>
      </p:pic>
      <p:pic>
        <p:nvPicPr>
          <p:cNvPr id="15" name="Hình ảnh 15">
            <a:extLst>
              <a:ext uri="{FF2B5EF4-FFF2-40B4-BE49-F238E27FC236}">
                <a16:creationId xmlns:a16="http://schemas.microsoft.com/office/drawing/2014/main" xmlns="" id="{644C4201-97C1-0D48-239F-8E3F73F1C0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540589" y="2820077"/>
            <a:ext cx="896707" cy="890172"/>
          </a:xfrm>
          <a:prstGeom prst="rect">
            <a:avLst/>
          </a:prstGeom>
        </p:spPr>
      </p:pic>
      <p:pic>
        <p:nvPicPr>
          <p:cNvPr id="16" name="Hình ảnh 16">
            <a:extLst>
              <a:ext uri="{FF2B5EF4-FFF2-40B4-BE49-F238E27FC236}">
                <a16:creationId xmlns:a16="http://schemas.microsoft.com/office/drawing/2014/main" xmlns="" id="{E6430393-20B8-763D-5C8B-5B7E79BEC2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56426" y="2847095"/>
            <a:ext cx="896707" cy="890172"/>
          </a:xfrm>
          <a:prstGeom prst="rect">
            <a:avLst/>
          </a:prstGeom>
        </p:spPr>
      </p:pic>
      <p:pic>
        <p:nvPicPr>
          <p:cNvPr id="17" name="Hình ảnh 17">
            <a:extLst>
              <a:ext uri="{FF2B5EF4-FFF2-40B4-BE49-F238E27FC236}">
                <a16:creationId xmlns:a16="http://schemas.microsoft.com/office/drawing/2014/main" xmlns="" id="{AA5C0930-CC4F-EEB9-A602-B69878FBFD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545955" y="4427384"/>
            <a:ext cx="896707" cy="8901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B81644A-244B-7499-9267-347573B7DA2D}"/>
              </a:ext>
            </a:extLst>
          </p:cNvPr>
          <p:cNvGrpSpPr/>
          <p:nvPr/>
        </p:nvGrpSpPr>
        <p:grpSpPr>
          <a:xfrm>
            <a:off x="804725" y="741841"/>
            <a:ext cx="10381468" cy="1711797"/>
            <a:chOff x="2343272" y="799739"/>
            <a:chExt cx="8769016" cy="150967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FBD137EB-4A58-5E81-CB56-B2F9EFC2F764}"/>
                </a:ext>
              </a:extLst>
            </p:cNvPr>
            <p:cNvSpPr/>
            <p:nvPr/>
          </p:nvSpPr>
          <p:spPr>
            <a:xfrm>
              <a:off x="2684328" y="799739"/>
              <a:ext cx="8427960" cy="1509671"/>
            </a:xfrm>
            <a:prstGeom prst="roundRect">
              <a:avLst/>
            </a:prstGeom>
            <a:solidFill>
              <a:srgbClr val="AA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E7E7FBD7-6ECA-AE4C-DFFA-9B7D17647DB9}"/>
                    </a:ext>
                  </a:extLst>
                </p:cNvPr>
                <p:cNvSpPr txBox="1"/>
                <p:nvPr/>
              </p:nvSpPr>
              <p:spPr>
                <a:xfrm>
                  <a:off x="2343272" y="1094925"/>
                  <a:ext cx="8284266" cy="8229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3600" b="1" dirty="0">
                      <a:latin typeface="Cambria" panose="02040503050406030204" pitchFamily="18" charset="0"/>
                    </a:rPr>
                    <a:t>Phân số nào dưới đây bé hơn phân số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38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3800" b="1" i="1"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r>
                    <a:rPr lang="vi-VN" sz="3800" b="1" dirty="0">
                      <a:latin typeface="Cambria" panose="02040503050406030204" pitchFamily="18" charset="0"/>
                    </a:rPr>
                    <a:t> </a:t>
                  </a:r>
                  <a:endParaRPr lang="en-US" sz="3800" b="1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7E7FBD7-6ECA-AE4C-DFFA-9B7D17647D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3272" y="1094925"/>
                  <a:ext cx="8284266" cy="822957"/>
                </a:xfrm>
                <a:prstGeom prst="rect">
                  <a:avLst/>
                </a:prstGeom>
                <a:blipFill>
                  <a:blip r:embed="rId11"/>
                  <a:stretch>
                    <a:fillRect b="-9150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BAED541-30D6-334D-240F-501416E2DB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868E7539-2B0E-4EB6-4A9F-A30F558FA2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91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7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">
            <a:extLst>
              <a:ext uri="{FF2B5EF4-FFF2-40B4-BE49-F238E27FC236}">
                <a16:creationId xmlns:a16="http://schemas.microsoft.com/office/drawing/2014/main" xmlns="" id="{91EF97AF-122D-0CEE-2DE2-DD33BFA0EB20}"/>
              </a:ext>
            </a:extLst>
          </p:cNvPr>
          <p:cNvGrpSpPr/>
          <p:nvPr/>
        </p:nvGrpSpPr>
        <p:grpSpPr>
          <a:xfrm>
            <a:off x="875221" y="2719499"/>
            <a:ext cx="4384000" cy="1122446"/>
            <a:chOff x="1106373" y="2653723"/>
            <a:chExt cx="4384000" cy="112244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Hình chữ nhật: Góc Tròn 4">
                  <a:extLst>
                    <a:ext uri="{FF2B5EF4-FFF2-40B4-BE49-F238E27FC236}">
                      <a16:creationId xmlns:a16="http://schemas.microsoft.com/office/drawing/2014/main" xmlns="" id="{706D8072-B60F-952E-262C-825C911F6DBB}"/>
                    </a:ext>
                  </a:extLst>
                </p:cNvPr>
                <p:cNvSpPr/>
                <p:nvPr/>
              </p:nvSpPr>
              <p:spPr>
                <a:xfrm>
                  <a:off x="2165566" y="2715908"/>
                  <a:ext cx="3324807" cy="1060261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𝟏𝟔</m:t>
                            </m:r>
                          </m:den>
                        </m:f>
                      </m:oMath>
                    </m:oMathPara>
                  </a14:m>
                  <a:endParaRPr lang="en-US" sz="3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" name="Hình chữ nhật: Góc Tròn 4">
                  <a:extLst>
                    <a:ext uri="{FF2B5EF4-FFF2-40B4-BE49-F238E27FC236}">
                      <a16:creationId xmlns:a16="http://schemas.microsoft.com/office/drawing/2014/main" id="{706D8072-B60F-952E-262C-825C911F6DB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65566" y="2715908"/>
                  <a:ext cx="3324807" cy="1060261"/>
                </a:xfrm>
                <a:prstGeom prst="roundRect">
                  <a:avLst/>
                </a:prstGeom>
                <a:blipFill>
                  <a:blip r:embed="rId4"/>
                  <a:stretch>
                    <a:fillRect b="-565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A">
              <a:extLst>
                <a:ext uri="{FF2B5EF4-FFF2-40B4-BE49-F238E27FC236}">
                  <a16:creationId xmlns:a16="http://schemas.microsoft.com/office/drawing/2014/main" xmlns="" id="{E5B8D656-0356-B7B8-6BAE-F34D15C18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5" name="B">
            <a:extLst>
              <a:ext uri="{FF2B5EF4-FFF2-40B4-BE49-F238E27FC236}">
                <a16:creationId xmlns:a16="http://schemas.microsoft.com/office/drawing/2014/main" xmlns="" id="{ACD426AC-56B5-9818-0752-22044D3DA4C9}"/>
              </a:ext>
            </a:extLst>
          </p:cNvPr>
          <p:cNvGrpSpPr/>
          <p:nvPr/>
        </p:nvGrpSpPr>
        <p:grpSpPr>
          <a:xfrm>
            <a:off x="6742494" y="2719498"/>
            <a:ext cx="4272476" cy="1122447"/>
            <a:chOff x="6575139" y="2616106"/>
            <a:chExt cx="4272476" cy="11224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Hình chữ nhật: Góc Tròn 5">
                  <a:extLst>
                    <a:ext uri="{FF2B5EF4-FFF2-40B4-BE49-F238E27FC236}">
                      <a16:creationId xmlns:a16="http://schemas.microsoft.com/office/drawing/2014/main" xmlns="" id="{F1D57BD7-9D7B-F3BB-D837-25B5ED020ED4}"/>
                    </a:ext>
                  </a:extLst>
                </p:cNvPr>
                <p:cNvSpPr/>
                <p:nvPr/>
              </p:nvSpPr>
              <p:spPr>
                <a:xfrm>
                  <a:off x="7535838" y="2616106"/>
                  <a:ext cx="3311777" cy="112244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</m:num>
                          <m:den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𝟑𝟐</m:t>
                            </m:r>
                          </m:den>
                        </m:f>
                      </m:oMath>
                    </m:oMathPara>
                  </a14:m>
                  <a:endParaRPr lang="en-US" sz="3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6" name="Hình chữ nhật: Góc Tròn 5">
                  <a:extLst>
                    <a:ext uri="{FF2B5EF4-FFF2-40B4-BE49-F238E27FC236}">
                      <a16:creationId xmlns:a16="http://schemas.microsoft.com/office/drawing/2014/main" id="{F1D57BD7-9D7B-F3BB-D837-25B5ED020E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38" y="2616106"/>
                  <a:ext cx="3311777" cy="1122447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Hình ảnh 10">
              <a:extLst>
                <a:ext uri="{FF2B5EF4-FFF2-40B4-BE49-F238E27FC236}">
                  <a16:creationId xmlns:a16="http://schemas.microsoft.com/office/drawing/2014/main" xmlns="" id="{FF112F78-0C9A-23EE-AE10-AFB1E3CA0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xmlns="" id="{B1D384FE-8B29-7130-9CDB-481AE2AD1106}"/>
              </a:ext>
            </a:extLst>
          </p:cNvPr>
          <p:cNvGrpSpPr/>
          <p:nvPr/>
        </p:nvGrpSpPr>
        <p:grpSpPr>
          <a:xfrm>
            <a:off x="914045" y="4367080"/>
            <a:ext cx="4345176" cy="997127"/>
            <a:chOff x="1106373" y="4263687"/>
            <a:chExt cx="4345176" cy="997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Hình chữ nhật: Góc Tròn 6">
                  <a:extLst>
                    <a:ext uri="{FF2B5EF4-FFF2-40B4-BE49-F238E27FC236}">
                      <a16:creationId xmlns:a16="http://schemas.microsoft.com/office/drawing/2014/main" xmlns="" id="{3AFACA98-6613-150E-3EA1-A0883F959DE1}"/>
                    </a:ext>
                  </a:extLst>
                </p:cNvPr>
                <p:cNvSpPr/>
                <p:nvPr/>
              </p:nvSpPr>
              <p:spPr>
                <a:xfrm>
                  <a:off x="2126743" y="4263687"/>
                  <a:ext cx="3324806" cy="99712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vi-VN" sz="38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sz="3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Hình chữ nhật: Góc Tròn 6">
                  <a:extLst>
                    <a:ext uri="{FF2B5EF4-FFF2-40B4-BE49-F238E27FC236}">
                      <a16:creationId xmlns:a16="http://schemas.microsoft.com/office/drawing/2014/main" id="{3AFACA98-6613-150E-3EA1-A0883F959D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743" y="4263687"/>
                  <a:ext cx="3324806" cy="997127"/>
                </a:xfrm>
                <a:prstGeom prst="roundRect">
                  <a:avLst/>
                </a:prstGeom>
                <a:blipFill>
                  <a:blip r:embed="rId8"/>
                  <a:stretch>
                    <a:fillRect b="-3593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xmlns="" id="{03F5EF01-A920-F6EA-3107-DA8D41CCC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D">
            <a:extLst>
              <a:ext uri="{FF2B5EF4-FFF2-40B4-BE49-F238E27FC236}">
                <a16:creationId xmlns:a16="http://schemas.microsoft.com/office/drawing/2014/main" xmlns="" id="{E18018D9-75FB-F1F4-C30B-51FF5A65E220}"/>
              </a:ext>
            </a:extLst>
          </p:cNvPr>
          <p:cNvGrpSpPr/>
          <p:nvPr/>
        </p:nvGrpSpPr>
        <p:grpSpPr>
          <a:xfrm>
            <a:off x="6845554" y="4367080"/>
            <a:ext cx="4169416" cy="997127"/>
            <a:chOff x="6575139" y="4263687"/>
            <a:chExt cx="4169416" cy="9971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60">
                  <a:extLst>
                    <a:ext uri="{FF2B5EF4-FFF2-40B4-BE49-F238E27FC236}">
                      <a16:creationId xmlns:a16="http://schemas.microsoft.com/office/drawing/2014/main" xmlns="" id="{2934236E-4420-92FE-84FC-E0C75B0A6F8A}"/>
                    </a:ext>
                  </a:extLst>
                </p:cNvPr>
                <p:cNvSpPr/>
                <p:nvPr/>
              </p:nvSpPr>
              <p:spPr>
                <a:xfrm>
                  <a:off x="7535838" y="4263687"/>
                  <a:ext cx="3208717" cy="997127"/>
                </a:xfrm>
                <a:prstGeom prst="roundRect">
                  <a:avLst/>
                </a:prstGeom>
                <a:noFill/>
                <a:ln w="19050">
                  <a:solidFill>
                    <a:srgbClr val="3A93CD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b="1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sz="3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vi-VN" sz="3800" b="1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lang="en-US" sz="38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60">
                  <a:extLst>
                    <a:ext uri="{FF2B5EF4-FFF2-40B4-BE49-F238E27FC236}">
                      <a16:creationId xmlns:a16="http://schemas.microsoft.com/office/drawing/2014/main" id="{2934236E-4420-92FE-84FC-E0C75B0A6F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5838" y="4263687"/>
                  <a:ext cx="3208717" cy="997127"/>
                </a:xfrm>
                <a:prstGeom prst="roundRect">
                  <a:avLst/>
                </a:prstGeom>
                <a:blipFill>
                  <a:blip r:embed="rId9"/>
                  <a:stretch>
                    <a:fillRect b="-3593"/>
                  </a:stretch>
                </a:blipFill>
                <a:ln w="19050">
                  <a:solidFill>
                    <a:srgbClr val="3A93CD"/>
                  </a:solidFill>
                </a:ln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xmlns="" id="{6B5591A0-B16E-4C3A-209F-76D19BD239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4" name="Đúng">
            <a:extLst>
              <a:ext uri="{FF2B5EF4-FFF2-40B4-BE49-F238E27FC236}">
                <a16:creationId xmlns:a16="http://schemas.microsoft.com/office/drawing/2014/main" xmlns="" id="{418F8622-F2DF-61EE-AEED-496C8D23332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450577" y="2856759"/>
            <a:ext cx="896707" cy="890172"/>
          </a:xfrm>
          <a:prstGeom prst="rect">
            <a:avLst/>
          </a:prstGeom>
        </p:spPr>
      </p:pic>
      <p:pic>
        <p:nvPicPr>
          <p:cNvPr id="15" name="Hình ảnh 15">
            <a:extLst>
              <a:ext uri="{FF2B5EF4-FFF2-40B4-BE49-F238E27FC236}">
                <a16:creationId xmlns:a16="http://schemas.microsoft.com/office/drawing/2014/main" xmlns="" id="{7F009492-F21D-B332-13FC-640E91AF2B5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583304" y="2894341"/>
            <a:ext cx="896707" cy="890172"/>
          </a:xfrm>
          <a:prstGeom prst="rect">
            <a:avLst/>
          </a:prstGeom>
        </p:spPr>
      </p:pic>
      <p:pic>
        <p:nvPicPr>
          <p:cNvPr id="16" name="Hình ảnh 16">
            <a:extLst>
              <a:ext uri="{FF2B5EF4-FFF2-40B4-BE49-F238E27FC236}">
                <a16:creationId xmlns:a16="http://schemas.microsoft.com/office/drawing/2014/main" xmlns="" id="{905C16E6-10B3-E114-57BA-7936054571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525248" y="4465081"/>
            <a:ext cx="896707" cy="890172"/>
          </a:xfrm>
          <a:prstGeom prst="rect">
            <a:avLst/>
          </a:prstGeom>
        </p:spPr>
      </p:pic>
      <p:pic>
        <p:nvPicPr>
          <p:cNvPr id="17" name="Hình ảnh 17">
            <a:extLst>
              <a:ext uri="{FF2B5EF4-FFF2-40B4-BE49-F238E27FC236}">
                <a16:creationId xmlns:a16="http://schemas.microsoft.com/office/drawing/2014/main" xmlns="" id="{DB84454B-1DD1-E2B6-BF9F-4368D6108C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91904" y="4465081"/>
            <a:ext cx="896707" cy="8901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A8ED776C-B5B8-1EF1-6B67-C660745D438F}"/>
              </a:ext>
            </a:extLst>
          </p:cNvPr>
          <p:cNvGrpSpPr/>
          <p:nvPr/>
        </p:nvGrpSpPr>
        <p:grpSpPr>
          <a:xfrm>
            <a:off x="1075789" y="680192"/>
            <a:ext cx="10212822" cy="1765089"/>
            <a:chOff x="2489984" y="730610"/>
            <a:chExt cx="8512345" cy="197029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36CF6622-9F60-4BFD-7D5E-FFFC4EBB76E6}"/>
                </a:ext>
              </a:extLst>
            </p:cNvPr>
            <p:cNvSpPr/>
            <p:nvPr/>
          </p:nvSpPr>
          <p:spPr>
            <a:xfrm>
              <a:off x="2574369" y="730610"/>
              <a:ext cx="8427960" cy="1970296"/>
            </a:xfrm>
            <a:prstGeom prst="roundRect">
              <a:avLst/>
            </a:prstGeom>
            <a:solidFill>
              <a:srgbClr val="79D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C7AEAF72-CABF-DEDD-8382-D09EB958F8D0}"/>
                    </a:ext>
                  </a:extLst>
                </p:cNvPr>
                <p:cNvSpPr txBox="1"/>
                <p:nvPr/>
              </p:nvSpPr>
              <p:spPr>
                <a:xfrm>
                  <a:off x="2489984" y="1159916"/>
                  <a:ext cx="8284266" cy="11561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vi-VN" sz="4000" b="1" dirty="0">
                      <a:latin typeface="Cambria" panose="02040503050406030204" pitchFamily="18" charset="0"/>
                    </a:rPr>
                    <a:t>Phân số nào dưới đây lớn hơn phân số</a:t>
                  </a:r>
                  <a:r>
                    <a:rPr lang="vi-VN" sz="4200" b="1" dirty="0">
                      <a:latin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42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20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42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200" b="1" dirty="0"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C7AEAF72-CABF-DEDD-8382-D09EB958F8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89984" y="1159916"/>
                  <a:ext cx="8284266" cy="1156146"/>
                </a:xfrm>
                <a:prstGeom prst="rect">
                  <a:avLst/>
                </a:prstGeom>
                <a:blipFill>
                  <a:blip r:embed="rId11"/>
                  <a:stretch>
                    <a:fillRect b="-9412"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1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F5DD2D23-A4CB-E3A5-A30C-60205D2CAA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8" end="6322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191667" y="5364207"/>
            <a:ext cx="487363" cy="487363"/>
          </a:xfrm>
          <a:prstGeom prst="rect">
            <a:avLst/>
          </a:prstGeom>
        </p:spPr>
      </p:pic>
      <p:pic>
        <p:nvPicPr>
          <p:cNvPr id="22" name="Correct sound effect and wro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17F2BA98-837F-B251-418A-9E5A653E2E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53" end="4156.0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96680" y="8206994"/>
            <a:ext cx="487363" cy="487363"/>
          </a:xfrm>
          <a:prstGeom prst="rect">
            <a:avLst/>
          </a:prstGeom>
        </p:spPr>
      </p:pic>
      <p:pic>
        <p:nvPicPr>
          <p:cNvPr id="23" name="Picture 2" descr="Animated cartoon bell GIF | PNG Images PSD Free Download - Pikbest">
            <a:extLst>
              <a:ext uri="{FF2B5EF4-FFF2-40B4-BE49-F238E27FC236}">
                <a16:creationId xmlns:a16="http://schemas.microsoft.com/office/drawing/2014/main" xmlns="" id="{6B640FCA-2F4B-C0AC-87AF-5240D53C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1381">
            <a:off x="10368134" y="-251623"/>
            <a:ext cx="2027245" cy="202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653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3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kids sitting at desks&#10;&#10;Description automatically generated">
            <a:extLst>
              <a:ext uri="{FF2B5EF4-FFF2-40B4-BE49-F238E27FC236}">
                <a16:creationId xmlns:a16="http://schemas.microsoft.com/office/drawing/2014/main" xmlns="" id="{ED6A5C9A-B95C-C3B5-CA05-1FBC50C663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00"/>
            <a:ext cx="5181599" cy="3200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566C7F2D-3FE4-FD5E-40F3-D7E4F42711D1}"/>
                  </a:ext>
                </a:extLst>
              </p:cNvPr>
              <p:cNvSpPr txBox="1"/>
              <p:nvPr/>
            </p:nvSpPr>
            <p:spPr>
              <a:xfrm>
                <a:off x="1370529" y="760684"/>
                <a:ext cx="3251200" cy="126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SG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66C7F2D-3FE4-FD5E-40F3-D7E4F42711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529" y="760684"/>
                <a:ext cx="3251200" cy="126130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C46F833-CFA9-7ED8-0D67-60AA08823E88}"/>
                  </a:ext>
                </a:extLst>
              </p:cNvPr>
              <p:cNvSpPr txBox="1"/>
              <p:nvPr/>
            </p:nvSpPr>
            <p:spPr>
              <a:xfrm>
                <a:off x="4030161" y="746682"/>
                <a:ext cx="32512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SG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46F833-CFA9-7ED8-0D67-60AA08823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161" y="746682"/>
                <a:ext cx="3251200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A2745379-0DBD-32F7-F197-48394D0990EA}"/>
                  </a:ext>
                </a:extLst>
              </p:cNvPr>
              <p:cNvSpPr txBox="1"/>
              <p:nvPr/>
            </p:nvSpPr>
            <p:spPr>
              <a:xfrm>
                <a:off x="6564696" y="729086"/>
                <a:ext cx="32512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SG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745379-0DBD-32F7-F197-48394D0990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696" y="729086"/>
                <a:ext cx="3251200" cy="124880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272732C-42F6-742F-ACF8-932BDAE56F99}"/>
              </a:ext>
            </a:extLst>
          </p:cNvPr>
          <p:cNvSpPr txBox="1"/>
          <p:nvPr/>
        </p:nvSpPr>
        <p:spPr>
          <a:xfrm>
            <a:off x="941648" y="2359713"/>
            <a:ext cx="180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A133C4F0-CD31-82CA-079A-4181BAF02A87}"/>
                  </a:ext>
                </a:extLst>
              </p:cNvPr>
              <p:cNvSpPr txBox="1"/>
              <p:nvPr/>
            </p:nvSpPr>
            <p:spPr>
              <a:xfrm>
                <a:off x="388668" y="2165568"/>
                <a:ext cx="325120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SG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33C4F0-CD31-82CA-079A-4181BAF02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68" y="2165568"/>
                <a:ext cx="3251200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FE415D40-BF0F-D3F5-C6C3-EFB371EAB25D}"/>
                  </a:ext>
                </a:extLst>
              </p:cNvPr>
              <p:cNvSpPr txBox="1"/>
              <p:nvPr/>
            </p:nvSpPr>
            <p:spPr>
              <a:xfrm>
                <a:off x="1672843" y="2103007"/>
                <a:ext cx="3251200" cy="1304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2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en-SG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vi-VN" sz="4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SG" sz="4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E415D40-BF0F-D3F5-C6C3-EFB371EAB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2843" y="2103007"/>
                <a:ext cx="3251200" cy="13041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3B84F189-1C65-C088-CC5D-6DEA074ECC46}"/>
                  </a:ext>
                </a:extLst>
              </p:cNvPr>
              <p:cNvSpPr txBox="1"/>
              <p:nvPr/>
            </p:nvSpPr>
            <p:spPr>
              <a:xfrm>
                <a:off x="2860464" y="2088558"/>
                <a:ext cx="3251200" cy="13622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sz="4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SG" sz="4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B84F189-1C65-C088-CC5D-6DEA074EC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0464" y="2088558"/>
                <a:ext cx="3251200" cy="136229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A5305839-25D4-C430-1FCA-50C5FCCD2E13}"/>
                  </a:ext>
                </a:extLst>
              </p:cNvPr>
              <p:cNvSpPr txBox="1"/>
              <p:nvPr/>
            </p:nvSpPr>
            <p:spPr>
              <a:xfrm>
                <a:off x="4827489" y="2128998"/>
                <a:ext cx="3251200" cy="1292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5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:r>
                  <a:rPr lang="vi-VN" sz="45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SG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SG" sz="5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5305839-25D4-C430-1FCA-50C5FCCD2E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7489" y="2128998"/>
                <a:ext cx="3251200" cy="1292598"/>
              </a:xfrm>
              <a:prstGeom prst="rect">
                <a:avLst/>
              </a:prstGeom>
              <a:blipFill>
                <a:blip r:embed="rId9"/>
                <a:stretch>
                  <a:fillRect l="-7880" b="-6132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BFB1442-7A81-30C0-3A14-98F890F2E66E}"/>
              </a:ext>
            </a:extLst>
          </p:cNvPr>
          <p:cNvSpPr txBox="1"/>
          <p:nvPr/>
        </p:nvSpPr>
        <p:spPr>
          <a:xfrm>
            <a:off x="6110228" y="2416523"/>
            <a:ext cx="1803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8A8D6B13-06ED-13D6-FE02-F597D41CF505}"/>
                  </a:ext>
                </a:extLst>
              </p:cNvPr>
              <p:cNvSpPr txBox="1"/>
              <p:nvPr/>
            </p:nvSpPr>
            <p:spPr>
              <a:xfrm>
                <a:off x="7160165" y="2145304"/>
                <a:ext cx="4016310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f>
                        <m:fPr>
                          <m:ctrlPr>
                            <a:rPr lang="vi-VN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vi-VN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vi-VN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vi-VN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vi-VN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vi-VN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SG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A8D6B13-06ED-13D6-FE02-F597D41CF5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0165" y="2145304"/>
                <a:ext cx="4016310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424F25E-8DBF-816F-B329-84C475B0BB85}"/>
              </a:ext>
            </a:extLst>
          </p:cNvPr>
          <p:cNvSpPr txBox="1"/>
          <p:nvPr/>
        </p:nvSpPr>
        <p:spPr>
          <a:xfrm>
            <a:off x="4819025" y="3572705"/>
            <a:ext cx="625243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thao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SG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5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nhất.</a:t>
            </a:r>
            <a:endParaRPr lang="en-SG" sz="35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8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6">
            <a:extLst>
              <a:ext uri="{FF2B5EF4-FFF2-40B4-BE49-F238E27FC236}">
                <a16:creationId xmlns:a16="http://schemas.microsoft.com/office/drawing/2014/main" xmlns="" id="{16A4FF3E-F898-F164-E1CB-7E75299019F8}"/>
              </a:ext>
            </a:extLst>
          </p:cNvPr>
          <p:cNvSpPr/>
          <p:nvPr/>
        </p:nvSpPr>
        <p:spPr>
          <a:xfrm>
            <a:off x="526170" y="2209800"/>
            <a:ext cx="4680829" cy="4495801"/>
          </a:xfrm>
          <a:custGeom>
            <a:avLst/>
            <a:gdLst/>
            <a:ahLst/>
            <a:cxnLst/>
            <a:rect l="l" t="t" r="r" b="b"/>
            <a:pathLst>
              <a:path w="7629525" h="8229600">
                <a:moveTo>
                  <a:pt x="0" y="0"/>
                </a:moveTo>
                <a:lnTo>
                  <a:pt x="7629525" y="0"/>
                </a:lnTo>
                <a:lnTo>
                  <a:pt x="762952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956959-8434-9091-DB9E-8B36E8A7C787}"/>
              </a:ext>
            </a:extLst>
          </p:cNvPr>
          <p:cNvSpPr txBox="1"/>
          <p:nvPr/>
        </p:nvSpPr>
        <p:spPr>
          <a:xfrm>
            <a:off x="1864244" y="826679"/>
            <a:ext cx="237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 EM!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906986-E918-8374-82F3-E84DB49BC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44" y="579259"/>
            <a:ext cx="1032000" cy="12281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6247748-A509-CB4B-D849-B9EB4A065354}"/>
              </a:ext>
            </a:extLst>
          </p:cNvPr>
          <p:cNvSpPr txBox="1"/>
          <p:nvPr/>
        </p:nvSpPr>
        <p:spPr>
          <a:xfrm>
            <a:off x="2245244" y="1501914"/>
            <a:ext cx="2374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6042E5EF-8E85-BA90-BF04-B1A70D003827}"/>
                  </a:ext>
                </a:extLst>
              </p:cNvPr>
              <p:cNvSpPr txBox="1"/>
              <p:nvPr/>
            </p:nvSpPr>
            <p:spPr>
              <a:xfrm>
                <a:off x="5563703" y="1414836"/>
                <a:ext cx="4016310" cy="14533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SG" sz="4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sz="4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vi-VN" sz="45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 </m:t>
                      </m:r>
                      <m:f>
                        <m:fPr>
                          <m:ctrlPr>
                            <a:rPr lang="vi-VN" sz="4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vi-VN" sz="4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vi-VN" sz="4500" b="1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f>
                        <m:fPr>
                          <m:ctrlPr>
                            <a:rPr lang="vi-VN" sz="45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vi-VN" sz="45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SG" sz="45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042E5EF-8E85-BA90-BF04-B1A70D0038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703" y="1414836"/>
                <a:ext cx="4016310" cy="14533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3D87335-7846-A059-DCD4-4E3BE99A3688}"/>
              </a:ext>
            </a:extLst>
          </p:cNvPr>
          <p:cNvSpPr/>
          <p:nvPr/>
        </p:nvSpPr>
        <p:spPr>
          <a:xfrm>
            <a:off x="7323842" y="1497531"/>
            <a:ext cx="683394" cy="5430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SG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矩形 16">
            <a:extLst>
              <a:ext uri="{FF2B5EF4-FFF2-40B4-BE49-F238E27FC236}">
                <a16:creationId xmlns:a16="http://schemas.microsoft.com/office/drawing/2014/main" xmlns="" id="{6AC2C166-B554-0D88-1D1D-8CCD2FA64171}"/>
              </a:ext>
            </a:extLst>
          </p:cNvPr>
          <p:cNvSpPr/>
          <p:nvPr/>
        </p:nvSpPr>
        <p:spPr>
          <a:xfrm>
            <a:off x="7263429" y="1346480"/>
            <a:ext cx="804220" cy="81010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zh-CN" altLang="en-US" sz="40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500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89</Words>
  <Application>Microsoft Office PowerPoint</Application>
  <PresentationFormat>Widescreen</PresentationFormat>
  <Paragraphs>46</Paragraphs>
  <Slides>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Cambria</vt:lpstr>
      <vt:lpstr>等线</vt:lpstr>
      <vt:lpstr>#9Slide07 HoneyCream</vt:lpstr>
      <vt:lpstr>等线 Light</vt:lpstr>
      <vt:lpstr>Calibri</vt:lpstr>
      <vt:lpstr>Times New Roman</vt:lpstr>
      <vt:lpstr>SVN-Newton</vt:lpstr>
      <vt:lpstr>Arial</vt:lpstr>
      <vt:lpstr>Cambria Math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MNT</cp:keywords>
  <cp:lastModifiedBy>Le Tien Duat</cp:lastModifiedBy>
  <cp:revision>32</cp:revision>
  <dcterms:created xsi:type="dcterms:W3CDTF">2022-10-28T14:27:32Z</dcterms:created>
  <dcterms:modified xsi:type="dcterms:W3CDTF">2024-09-17T08:02:07Z</dcterms:modified>
</cp:coreProperties>
</file>