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324" r:id="rId7"/>
    <p:sldId id="262" r:id="rId8"/>
    <p:sldId id="263" r:id="rId9"/>
    <p:sldId id="323" r:id="rId10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5 SVNUT Triumph" panose="00000500000000000000" pitchFamily="2" charset="0"/>
      <p:italic r:id="rId17"/>
    </p:embeddedFont>
    <p:embeddedFont>
      <p:font typeface="Balsamiq Sans" panose="020B0604020202020204" charset="0"/>
      <p:regular r:id="rId18"/>
    </p:embeddedFont>
    <p:embeddedFont>
      <p:font typeface="Balsamiq Sans Bold" panose="020B0604020202020204" charset="0"/>
      <p:regular r:id="rId19"/>
    </p:embeddedFont>
    <p:embeddedFont>
      <p:font typeface="Libre Franklin Ultra-Bold" panose="020B0604020202020204" charset="0"/>
      <p:regular r:id="rId20"/>
    </p:embeddedFont>
    <p:embeddedFont>
      <p:font typeface="#9Slide03 Open Sans ExtraBold" panose="020B0906030804020204" pitchFamily="34" charset="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Libre Franklin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A50"/>
    <a:srgbClr val="C7AAD1"/>
    <a:srgbClr val="FBE32E"/>
    <a:srgbClr val="90D9D2"/>
    <a:srgbClr val="E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BDA86-F5BE-451B-988C-F3D68B93D3A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15E46-042F-42CD-BF07-FEFDFACA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5C44F0-029A-3507-0F1E-FF63F30AB1BB}"/>
              </a:ext>
            </a:extLst>
          </p:cNvPr>
          <p:cNvSpPr txBox="1"/>
          <p:nvPr userDrawn="1"/>
        </p:nvSpPr>
        <p:spPr>
          <a:xfrm>
            <a:off x="-3784497" y="2340141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#9Slide05 SVNUT Triumph" panose="00000500000000000000" pitchFamily="2" charset="0"/>
              </a:rPr>
              <a:t>By: Hồng</a:t>
            </a:r>
            <a:r>
              <a:rPr lang="en-US" sz="2800" baseline="0" dirty="0">
                <a:solidFill>
                  <a:srgbClr val="C00000"/>
                </a:solidFill>
                <a:latin typeface="#9Slide05 SVNUT Triumph" panose="00000500000000000000" pitchFamily="2" charset="0"/>
              </a:rPr>
              <a:t> Linh</a:t>
            </a:r>
            <a:endParaRPr lang="en-US" sz="2800" dirty="0">
              <a:solidFill>
                <a:srgbClr val="C00000"/>
              </a:solidFill>
              <a:latin typeface="#9Slide05 SVNUT Triumph" panose="000005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6ED07209-4EA3-071F-EB4F-8BACB9DE806C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05BD1-D71E-6C21-4625-1F41E82E0A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703948-C743-33E3-83D6-60023BE73D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0.png"/><Relationship Id="rId7" Type="http://schemas.openxmlformats.org/officeDocument/2006/relationships/image" Target="../media/image6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21711">
            <a:off x="14086321" y="732073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2432">
            <a:off x="404932" y="6584619"/>
            <a:ext cx="1954700" cy="3823375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910016" y="1557639"/>
            <a:ext cx="14467968" cy="7171723"/>
            <a:chOff x="0" y="0"/>
            <a:chExt cx="19290624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xmlns="" id="{667BBF26-6646-54E3-478C-14FD658E6842}"/>
              </a:ext>
            </a:extLst>
          </p:cNvPr>
          <p:cNvSpPr/>
          <p:nvPr/>
        </p:nvSpPr>
        <p:spPr>
          <a:xfrm>
            <a:off x="1338333" y="3474167"/>
            <a:ext cx="4273200" cy="5463321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120989-72EF-0586-1231-FF6230910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218" y="-63646"/>
            <a:ext cx="18003048" cy="1012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Freeform 17"/>
          <p:cNvSpPr/>
          <p:nvPr/>
        </p:nvSpPr>
        <p:spPr>
          <a:xfrm rot="-837345">
            <a:off x="14563802" y="6882309"/>
            <a:ext cx="2431960" cy="2587191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165862">
            <a:off x="14631709" y="3330243"/>
            <a:ext cx="2085628" cy="2425148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482311">
            <a:off x="15215531" y="1803234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308237" y="1386018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xmlns="" id="{E24BD6AD-7D43-E273-EA77-8738CC53508F}"/>
              </a:ext>
            </a:extLst>
          </p:cNvPr>
          <p:cNvSpPr/>
          <p:nvPr/>
        </p:nvSpPr>
        <p:spPr>
          <a:xfrm>
            <a:off x="9725591" y="3223162"/>
            <a:ext cx="4199891" cy="680814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AC3384-E1AA-86C8-85F8-E9E7530BE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6689" y="1488177"/>
            <a:ext cx="6248942" cy="671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B9C00A0-D733-5E1E-5323-98039E5B5164}"/>
              </a:ext>
            </a:extLst>
          </p:cNvPr>
          <p:cNvSpPr/>
          <p:nvPr/>
        </p:nvSpPr>
        <p:spPr>
          <a:xfrm>
            <a:off x="1446898" y="723900"/>
            <a:ext cx="15244884" cy="9291142"/>
          </a:xfrm>
          <a:prstGeom prst="rect">
            <a:avLst/>
          </a:prstGeom>
          <a:solidFill>
            <a:schemeClr val="bg1"/>
          </a:solidFill>
          <a:ln w="76200">
            <a:solidFill>
              <a:srgbClr val="90D9D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36FE571-0A15-3434-8082-884A7B01FE76}"/>
              </a:ext>
            </a:extLst>
          </p:cNvPr>
          <p:cNvGrpSpPr/>
          <p:nvPr/>
        </p:nvGrpSpPr>
        <p:grpSpPr>
          <a:xfrm>
            <a:off x="2460088" y="1700278"/>
            <a:ext cx="6384651" cy="1490309"/>
            <a:chOff x="1671803" y="1931426"/>
            <a:chExt cx="6384651" cy="1490309"/>
          </a:xfrm>
        </p:grpSpPr>
        <p:grpSp>
          <p:nvGrpSpPr>
            <p:cNvPr id="2" name="Group 2"/>
            <p:cNvGrpSpPr/>
            <p:nvPr/>
          </p:nvGrpSpPr>
          <p:grpSpPr>
            <a:xfrm>
              <a:off x="1751320" y="1931426"/>
              <a:ext cx="6305134" cy="1490309"/>
              <a:chOff x="0" y="0"/>
              <a:chExt cx="4043712" cy="39250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43712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5"/>
                <p:cNvSpPr txBox="1"/>
                <p:nvPr/>
              </p:nvSpPr>
              <p:spPr>
                <a:xfrm>
                  <a:off x="1671803" y="2400031"/>
                  <a:ext cx="6305135" cy="8324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5400" dirty="0">
                      <a:solidFill>
                        <a:srgbClr val="000000"/>
                      </a:solidFill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</m:den>
                      </m:f>
                      <m:r>
                        <a:rPr lang="en-US" sz="5400" b="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sz="54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5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32407"/>
                </a:xfrm>
                <a:prstGeom prst="rect">
                  <a:avLst/>
                </a:prstGeom>
                <a:blipFill>
                  <a:blip r:embed="rId4"/>
                  <a:stretch>
                    <a:fillRect t="-46324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4"/>
          <p:cNvSpPr txBox="1"/>
          <p:nvPr/>
        </p:nvSpPr>
        <p:spPr>
          <a:xfrm>
            <a:off x="2895600" y="271958"/>
            <a:ext cx="13040413" cy="1152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u="none" dirty="0">
                <a:solidFill>
                  <a:schemeClr val="bg1"/>
                </a:solidFill>
                <a:latin typeface="Balsamiq Sans Bold"/>
              </a:rPr>
              <a:t>1. Đ, S ?</a:t>
            </a:r>
          </a:p>
        </p:txBody>
      </p:sp>
      <p:sp>
        <p:nvSpPr>
          <p:cNvPr id="15" name="TextBox 15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D91A5E7-D8AC-ACA6-2F67-097B8C74F9EC}"/>
              </a:ext>
            </a:extLst>
          </p:cNvPr>
          <p:cNvSpPr/>
          <p:nvPr/>
        </p:nvSpPr>
        <p:spPr>
          <a:xfrm>
            <a:off x="9246485" y="1905027"/>
            <a:ext cx="1066800" cy="115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F76D5FF-532E-A430-423E-EB6DB5F9FAC0}"/>
              </a:ext>
            </a:extLst>
          </p:cNvPr>
          <p:cNvGrpSpPr/>
          <p:nvPr/>
        </p:nvGrpSpPr>
        <p:grpSpPr>
          <a:xfrm>
            <a:off x="7346586" y="3727444"/>
            <a:ext cx="6384651" cy="1490309"/>
            <a:chOff x="1671803" y="1931426"/>
            <a:chExt cx="6384651" cy="1490309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xmlns="" id="{77BF8077-BAF6-0BA7-1101-BBE03C6AB3C3}"/>
                </a:ext>
              </a:extLst>
            </p:cNvPr>
            <p:cNvGrpSpPr/>
            <p:nvPr/>
          </p:nvGrpSpPr>
          <p:grpSpPr>
            <a:xfrm>
              <a:off x="1751320" y="1931426"/>
              <a:ext cx="6305134" cy="1490309"/>
              <a:chOff x="0" y="0"/>
              <a:chExt cx="4043712" cy="392509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xmlns="" id="{9824B964-CD61-2CDC-965A-0E1212A62816}"/>
                  </a:ext>
                </a:extLst>
              </p:cNvPr>
              <p:cNvSpPr/>
              <p:nvPr/>
            </p:nvSpPr>
            <p:spPr>
              <a:xfrm>
                <a:off x="0" y="0"/>
                <a:ext cx="4043712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rgbClr val="EF8989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xmlns="" id="{8E6DF24F-C21C-5DA0-FD73-1553EA67A02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5">
                  <a:extLst>
                    <a:ext uri="{FF2B5EF4-FFF2-40B4-BE49-F238E27FC236}">
                      <a16:creationId xmlns:a16="http://schemas.microsoft.com/office/drawing/2014/main" xmlns="" id="{6BE50BCC-5C86-3DC3-B64A-698A7294E583}"/>
                    </a:ext>
                  </a:extLst>
                </p:cNvPr>
                <p:cNvSpPr txBox="1"/>
                <p:nvPr/>
              </p:nvSpPr>
              <p:spPr>
                <a:xfrm>
                  <a:off x="1671803" y="2400031"/>
                  <a:ext cx="6305135" cy="8519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5400" dirty="0">
                      <a:solidFill>
                        <a:srgbClr val="000000"/>
                      </a:solidFill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</m:den>
                      </m:f>
                      <m:r>
                        <a:rPr lang="en-US" sz="5400" b="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sz="54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29" name="TextBox 5">
                  <a:extLst>
                    <a:ext uri="{FF2B5EF4-FFF2-40B4-BE49-F238E27FC236}">
                      <a16:creationId xmlns:a16="http://schemas.microsoft.com/office/drawing/2014/main" id="{6BE50BCC-5C86-3DC3-B64A-698A7294E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51900"/>
                </a:xfrm>
                <a:prstGeom prst="rect">
                  <a:avLst/>
                </a:prstGeom>
                <a:blipFill>
                  <a:blip r:embed="rId5"/>
                  <a:stretch>
                    <a:fillRect t="-43571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57436E3-357D-2714-8273-021AD4035140}"/>
              </a:ext>
            </a:extLst>
          </p:cNvPr>
          <p:cNvSpPr/>
          <p:nvPr/>
        </p:nvSpPr>
        <p:spPr>
          <a:xfrm>
            <a:off x="14132983" y="3932193"/>
            <a:ext cx="1066800" cy="115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0CCB313-13AC-DDFC-141B-6D9B38B88B8F}"/>
              </a:ext>
            </a:extLst>
          </p:cNvPr>
          <p:cNvGrpSpPr/>
          <p:nvPr/>
        </p:nvGrpSpPr>
        <p:grpSpPr>
          <a:xfrm>
            <a:off x="2443924" y="6115023"/>
            <a:ext cx="6384651" cy="1490309"/>
            <a:chOff x="1671803" y="1931426"/>
            <a:chExt cx="6384651" cy="1490309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6E696BBC-46E6-F459-C81E-718E12A7A584}"/>
                </a:ext>
              </a:extLst>
            </p:cNvPr>
            <p:cNvGrpSpPr/>
            <p:nvPr/>
          </p:nvGrpSpPr>
          <p:grpSpPr>
            <a:xfrm>
              <a:off x="1751320" y="1931426"/>
              <a:ext cx="6305134" cy="1490309"/>
              <a:chOff x="0" y="0"/>
              <a:chExt cx="4043712" cy="392509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xmlns="" id="{ED68BA21-949D-D4C4-F0F9-9D49D0F56979}"/>
                  </a:ext>
                </a:extLst>
              </p:cNvPr>
              <p:cNvSpPr/>
              <p:nvPr/>
            </p:nvSpPr>
            <p:spPr>
              <a:xfrm>
                <a:off x="0" y="0"/>
                <a:ext cx="4043712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rgbClr val="90D9D2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7" name="TextBox 4">
                <a:extLst>
                  <a:ext uri="{FF2B5EF4-FFF2-40B4-BE49-F238E27FC236}">
                    <a16:creationId xmlns:a16="http://schemas.microsoft.com/office/drawing/2014/main" xmlns="" id="{00430E35-2484-7C05-2FAE-CD5289843BBB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5">
                  <a:extLst>
                    <a:ext uri="{FF2B5EF4-FFF2-40B4-BE49-F238E27FC236}">
                      <a16:creationId xmlns:a16="http://schemas.microsoft.com/office/drawing/2014/main" xmlns="" id="{BFFF4EDF-0DA7-020C-23A8-41C1035606D5}"/>
                    </a:ext>
                  </a:extLst>
                </p:cNvPr>
                <p:cNvSpPr txBox="1"/>
                <p:nvPr/>
              </p:nvSpPr>
              <p:spPr>
                <a:xfrm>
                  <a:off x="1671803" y="2400031"/>
                  <a:ext cx="6305135" cy="8520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5400" dirty="0">
                      <a:solidFill>
                        <a:srgbClr val="000000"/>
                      </a:solidFill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</m:den>
                      </m:f>
                      <m:r>
                        <a:rPr lang="en-US" sz="540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54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35" name="TextBox 5">
                  <a:extLst>
                    <a:ext uri="{FF2B5EF4-FFF2-40B4-BE49-F238E27FC236}">
                      <a16:creationId xmlns:a16="http://schemas.microsoft.com/office/drawing/2014/main" id="{BFFF4EDF-0DA7-020C-23A8-41C103560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52028"/>
                </a:xfrm>
                <a:prstGeom prst="rect">
                  <a:avLst/>
                </a:prstGeom>
                <a:blipFill>
                  <a:blip r:embed="rId6"/>
                  <a:stretch>
                    <a:fillRect t="-45000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821DD8A-377A-56A3-A377-CC68CC2A6225}"/>
              </a:ext>
            </a:extLst>
          </p:cNvPr>
          <p:cNvSpPr/>
          <p:nvPr/>
        </p:nvSpPr>
        <p:spPr>
          <a:xfrm>
            <a:off x="9230321" y="6319772"/>
            <a:ext cx="1066800" cy="115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F2B421A-0BC0-11BE-2E4D-094432315F4A}"/>
              </a:ext>
            </a:extLst>
          </p:cNvPr>
          <p:cNvGrpSpPr/>
          <p:nvPr/>
        </p:nvGrpSpPr>
        <p:grpSpPr>
          <a:xfrm>
            <a:off x="7330422" y="8142189"/>
            <a:ext cx="6384651" cy="1490309"/>
            <a:chOff x="1671803" y="1931426"/>
            <a:chExt cx="6384651" cy="1490309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xmlns="" id="{B5C03A70-CDB7-5376-98BB-AD8ADC0964F2}"/>
                </a:ext>
              </a:extLst>
            </p:cNvPr>
            <p:cNvGrpSpPr/>
            <p:nvPr/>
          </p:nvGrpSpPr>
          <p:grpSpPr>
            <a:xfrm>
              <a:off x="1751320" y="1931426"/>
              <a:ext cx="6305134" cy="1490309"/>
              <a:chOff x="0" y="0"/>
              <a:chExt cx="4043712" cy="392509"/>
            </a:xfrm>
          </p:grpSpPr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xmlns="" id="{5BD19767-3C9A-7C30-ECD7-FD20D5785FC0}"/>
                  </a:ext>
                </a:extLst>
              </p:cNvPr>
              <p:cNvSpPr/>
              <p:nvPr/>
            </p:nvSpPr>
            <p:spPr>
              <a:xfrm>
                <a:off x="0" y="0"/>
                <a:ext cx="4043712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rgbClr val="EF8989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xmlns="" id="{95AFE759-96A9-8337-F787-B376D0BE236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5">
                  <a:extLst>
                    <a:ext uri="{FF2B5EF4-FFF2-40B4-BE49-F238E27FC236}">
                      <a16:creationId xmlns:a16="http://schemas.microsoft.com/office/drawing/2014/main" xmlns="" id="{85E3F87C-0753-817F-BAC2-7D938CD7583E}"/>
                    </a:ext>
                  </a:extLst>
                </p:cNvPr>
                <p:cNvSpPr txBox="1"/>
                <p:nvPr/>
              </p:nvSpPr>
              <p:spPr>
                <a:xfrm>
                  <a:off x="1671803" y="2400031"/>
                  <a:ext cx="6305135" cy="85215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5400" dirty="0">
                      <a:solidFill>
                        <a:srgbClr val="000000"/>
                      </a:solidFill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5400" b="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54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41" name="TextBox 5">
                  <a:extLst>
                    <a:ext uri="{FF2B5EF4-FFF2-40B4-BE49-F238E27FC236}">
                      <a16:creationId xmlns:a16="http://schemas.microsoft.com/office/drawing/2014/main" id="{85E3F87C-0753-817F-BAC2-7D938CD75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52156"/>
                </a:xfrm>
                <a:prstGeom prst="rect">
                  <a:avLst/>
                </a:prstGeom>
                <a:blipFill>
                  <a:blip r:embed="rId7"/>
                  <a:stretch>
                    <a:fillRect t="-45324" b="-26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FF3DFC9-E88A-1E78-045C-679424D01032}"/>
              </a:ext>
            </a:extLst>
          </p:cNvPr>
          <p:cNvSpPr/>
          <p:nvPr/>
        </p:nvSpPr>
        <p:spPr>
          <a:xfrm>
            <a:off x="14116819" y="8346938"/>
            <a:ext cx="1066800" cy="115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003C12A-2C7C-7989-49EC-4C61338BC563}"/>
              </a:ext>
            </a:extLst>
          </p:cNvPr>
          <p:cNvSpPr txBox="1"/>
          <p:nvPr/>
        </p:nvSpPr>
        <p:spPr>
          <a:xfrm>
            <a:off x="9417312" y="1999650"/>
            <a:ext cx="6928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A5455B9-F412-A389-6C62-034AF936E262}"/>
              </a:ext>
            </a:extLst>
          </p:cNvPr>
          <p:cNvSpPr txBox="1"/>
          <p:nvPr/>
        </p:nvSpPr>
        <p:spPr>
          <a:xfrm>
            <a:off x="14331837" y="4046790"/>
            <a:ext cx="58381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3D03F6E-25E0-073F-B660-F1826256339C}"/>
              </a:ext>
            </a:extLst>
          </p:cNvPr>
          <p:cNvSpPr txBox="1"/>
          <p:nvPr/>
        </p:nvSpPr>
        <p:spPr>
          <a:xfrm>
            <a:off x="9455077" y="6458892"/>
            <a:ext cx="6928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Đ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56C7543-1219-FA14-D614-904D08CC98BF}"/>
              </a:ext>
            </a:extLst>
          </p:cNvPr>
          <p:cNvSpPr txBox="1"/>
          <p:nvPr/>
        </p:nvSpPr>
        <p:spPr>
          <a:xfrm>
            <a:off x="14319974" y="8425678"/>
            <a:ext cx="6928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#9Slide03 Open Sans ExtraBold" panose="020B0906030804020204" pitchFamily="34" charset="0"/>
                <a:ea typeface="#9Slide03 Open Sans ExtraBold" panose="020B0906030804020204" pitchFamily="34" charset="0"/>
                <a:cs typeface="#9Slide03 Open Sans ExtraBold" panose="020B0906030804020204" pitchFamily="34" charset="0"/>
              </a:rPr>
              <a:t>Đ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759EDAFC-9759-FC61-BF4D-672B3F67A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399" y="5091134"/>
            <a:ext cx="6730567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5" grpId="0" animBg="1"/>
      <p:bldP spid="14" grpId="0" animBg="1"/>
      <p:bldP spid="26" grpId="0" animBg="1"/>
      <p:bldP spid="32" grpId="0" animBg="1"/>
      <p:bldP spid="38" grpId="0" animBg="1"/>
      <p:bldP spid="4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>
            <a:off x="969547" y="1028700"/>
            <a:ext cx="16289753" cy="8229600"/>
            <a:chOff x="-78871" y="0"/>
            <a:chExt cx="21719671" cy="10972800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4274726" cy="21865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76" name="AutoShape 76"/>
            <p:cNvSpPr/>
            <p:nvPr/>
          </p:nvSpPr>
          <p:spPr>
            <a:xfrm>
              <a:off x="-78871" y="1923121"/>
              <a:ext cx="21640800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5235B66-59AF-BEB9-BA24-55782DC5E672}"/>
              </a:ext>
            </a:extLst>
          </p:cNvPr>
          <p:cNvGrpSpPr/>
          <p:nvPr/>
        </p:nvGrpSpPr>
        <p:grpSpPr>
          <a:xfrm>
            <a:off x="2213954" y="3019889"/>
            <a:ext cx="6384651" cy="1562640"/>
            <a:chOff x="1671803" y="1859095"/>
            <a:chExt cx="6384651" cy="1562640"/>
          </a:xfrm>
        </p:grpSpPr>
        <p:grpSp>
          <p:nvGrpSpPr>
            <p:cNvPr id="90" name="Group 2">
              <a:extLst>
                <a:ext uri="{FF2B5EF4-FFF2-40B4-BE49-F238E27FC236}">
                  <a16:creationId xmlns:a16="http://schemas.microsoft.com/office/drawing/2014/main" xmlns="" id="{D396784F-32C1-538B-3A35-0C17638D9875}"/>
                </a:ext>
              </a:extLst>
            </p:cNvPr>
            <p:cNvGrpSpPr/>
            <p:nvPr/>
          </p:nvGrpSpPr>
          <p:grpSpPr>
            <a:xfrm>
              <a:off x="1751320" y="1859095"/>
              <a:ext cx="6305134" cy="1562640"/>
              <a:chOff x="0" y="-19050"/>
              <a:chExt cx="4043712" cy="411559"/>
            </a:xfrm>
          </p:grpSpPr>
          <p:sp>
            <p:nvSpPr>
              <p:cNvPr id="92" name="Freeform 3">
                <a:extLst>
                  <a:ext uri="{FF2B5EF4-FFF2-40B4-BE49-F238E27FC236}">
                    <a16:creationId xmlns:a16="http://schemas.microsoft.com/office/drawing/2014/main" xmlns="" id="{BB102D19-3988-E4F9-AF3F-D8D3299FF3C6}"/>
                  </a:ext>
                </a:extLst>
              </p:cNvPr>
              <p:cNvSpPr/>
              <p:nvPr/>
            </p:nvSpPr>
            <p:spPr>
              <a:xfrm>
                <a:off x="0" y="0"/>
                <a:ext cx="3508192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rgbClr val="EF8989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3" name="TextBox 4">
                <a:extLst>
                  <a:ext uri="{FF2B5EF4-FFF2-40B4-BE49-F238E27FC236}">
                    <a16:creationId xmlns:a16="http://schemas.microsoft.com/office/drawing/2014/main" xmlns="" id="{BEEC8312-5D75-471B-1CD2-81524F251F7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5">
                  <a:extLst>
                    <a:ext uri="{FF2B5EF4-FFF2-40B4-BE49-F238E27FC236}">
                      <a16:creationId xmlns:a16="http://schemas.microsoft.com/office/drawing/2014/main" xmlns="" id="{47E4B55C-821F-BA4D-02CB-551FAD32D7ED}"/>
                    </a:ext>
                  </a:extLst>
                </p:cNvPr>
                <p:cNvSpPr txBox="1"/>
                <p:nvPr/>
              </p:nvSpPr>
              <p:spPr>
                <a:xfrm>
                  <a:off x="1671803" y="2400031"/>
                  <a:ext cx="6305135" cy="86626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6000" dirty="0">
                      <a:solidFill>
                        <a:srgbClr val="000000"/>
                      </a:solidFill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60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</m:den>
                      </m:f>
                      <m:r>
                        <a:rPr lang="en-US" sz="600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6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6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a14:m>
                  <a:endParaRPr lang="en-US" sz="60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91" name="TextBox 5">
                  <a:extLst>
                    <a:ext uri="{FF2B5EF4-FFF2-40B4-BE49-F238E27FC236}">
                      <a16:creationId xmlns:a16="http://schemas.microsoft.com/office/drawing/2014/main" id="{47E4B55C-821F-BA4D-02CB-551FAD32D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66263"/>
                </a:xfrm>
                <a:prstGeom prst="rect">
                  <a:avLst/>
                </a:prstGeom>
                <a:blipFill>
                  <a:blip r:embed="rId3"/>
                  <a:stretch>
                    <a:fillRect t="-54930" b="-309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D26E9C94-7465-24A1-CFA7-A7E2B39C9C26}"/>
              </a:ext>
            </a:extLst>
          </p:cNvPr>
          <p:cNvGrpSpPr/>
          <p:nvPr/>
        </p:nvGrpSpPr>
        <p:grpSpPr>
          <a:xfrm>
            <a:off x="9550295" y="3019889"/>
            <a:ext cx="6384651" cy="1562640"/>
            <a:chOff x="1671803" y="1859095"/>
            <a:chExt cx="6384651" cy="1562640"/>
          </a:xfrm>
        </p:grpSpPr>
        <p:grpSp>
          <p:nvGrpSpPr>
            <p:cNvPr id="95" name="Group 2">
              <a:extLst>
                <a:ext uri="{FF2B5EF4-FFF2-40B4-BE49-F238E27FC236}">
                  <a16:creationId xmlns:a16="http://schemas.microsoft.com/office/drawing/2014/main" xmlns="" id="{5A3FD312-35B4-8BDA-4B5C-1F0EC504A280}"/>
                </a:ext>
              </a:extLst>
            </p:cNvPr>
            <p:cNvGrpSpPr/>
            <p:nvPr/>
          </p:nvGrpSpPr>
          <p:grpSpPr>
            <a:xfrm>
              <a:off x="1751318" y="1859095"/>
              <a:ext cx="6305136" cy="1562640"/>
              <a:chOff x="-1" y="-19050"/>
              <a:chExt cx="4043713" cy="411559"/>
            </a:xfrm>
          </p:grpSpPr>
          <p:sp>
            <p:nvSpPr>
              <p:cNvPr id="97" name="Freeform 3">
                <a:extLst>
                  <a:ext uri="{FF2B5EF4-FFF2-40B4-BE49-F238E27FC236}">
                    <a16:creationId xmlns:a16="http://schemas.microsoft.com/office/drawing/2014/main" xmlns="" id="{2AA03A64-4381-7E01-5998-2C564430FA1E}"/>
                  </a:ext>
                </a:extLst>
              </p:cNvPr>
              <p:cNvSpPr/>
              <p:nvPr/>
            </p:nvSpPr>
            <p:spPr>
              <a:xfrm>
                <a:off x="-1" y="0"/>
                <a:ext cx="3506899" cy="392509"/>
              </a:xfrm>
              <a:custGeom>
                <a:avLst/>
                <a:gdLst/>
                <a:ahLst/>
                <a:cxnLst/>
                <a:rect l="l" t="t" r="r" b="b"/>
                <a:pathLst>
                  <a:path w="4043712" h="392509">
                    <a:moveTo>
                      <a:pt x="25212" y="0"/>
                    </a:moveTo>
                    <a:lnTo>
                      <a:pt x="4018500" y="0"/>
                    </a:lnTo>
                    <a:cubicBezTo>
                      <a:pt x="4025186" y="0"/>
                      <a:pt x="4031599" y="2656"/>
                      <a:pt x="4036328" y="7385"/>
                    </a:cubicBezTo>
                    <a:cubicBezTo>
                      <a:pt x="4041056" y="12113"/>
                      <a:pt x="4043712" y="18526"/>
                      <a:pt x="4043712" y="25212"/>
                    </a:cubicBezTo>
                    <a:lnTo>
                      <a:pt x="4043712" y="367297"/>
                    </a:lnTo>
                    <a:cubicBezTo>
                      <a:pt x="4043712" y="381222"/>
                      <a:pt x="4032424" y="392509"/>
                      <a:pt x="4018500" y="392509"/>
                    </a:cubicBezTo>
                    <a:lnTo>
                      <a:pt x="25212" y="392509"/>
                    </a:lnTo>
                    <a:cubicBezTo>
                      <a:pt x="18526" y="392509"/>
                      <a:pt x="12113" y="389853"/>
                      <a:pt x="7385" y="385125"/>
                    </a:cubicBezTo>
                    <a:cubicBezTo>
                      <a:pt x="2656" y="380397"/>
                      <a:pt x="0" y="373984"/>
                      <a:pt x="0" y="367297"/>
                    </a:cubicBezTo>
                    <a:lnTo>
                      <a:pt x="0" y="25212"/>
                    </a:lnTo>
                    <a:cubicBezTo>
                      <a:pt x="0" y="18526"/>
                      <a:pt x="2656" y="12113"/>
                      <a:pt x="7385" y="7385"/>
                    </a:cubicBezTo>
                    <a:cubicBezTo>
                      <a:pt x="12113" y="2656"/>
                      <a:pt x="18526" y="0"/>
                      <a:pt x="25212" y="0"/>
                    </a:cubicBezTo>
                    <a:close/>
                  </a:path>
                </a:pathLst>
              </a:custGeom>
              <a:solidFill>
                <a:srgbClr val="EF8989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8" name="TextBox 4">
                <a:extLst>
                  <a:ext uri="{FF2B5EF4-FFF2-40B4-BE49-F238E27FC236}">
                    <a16:creationId xmlns:a16="http://schemas.microsoft.com/office/drawing/2014/main" xmlns="" id="{B00C80C5-1A00-4ABB-411B-F7B14AD2A1A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043712" cy="4115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5">
                  <a:extLst>
                    <a:ext uri="{FF2B5EF4-FFF2-40B4-BE49-F238E27FC236}">
                      <a16:creationId xmlns:a16="http://schemas.microsoft.com/office/drawing/2014/main" xmlns="" id="{8AD09A9D-6980-0D35-ED8A-03DF4DA7736F}"/>
                    </a:ext>
                  </a:extLst>
                </p:cNvPr>
                <p:cNvSpPr txBox="1"/>
                <p:nvPr/>
              </p:nvSpPr>
              <p:spPr>
                <a:xfrm>
                  <a:off x="1671803" y="2400031"/>
                  <a:ext cx="6305135" cy="86504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485772" lvl="1" algn="just">
                    <a:lnSpc>
                      <a:spcPts val="5624"/>
                    </a:lnSpc>
                  </a:pPr>
                  <a:r>
                    <a:rPr lang="en-US" sz="6000" dirty="0">
                      <a:solidFill>
                        <a:srgbClr val="000000"/>
                      </a:solidFill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6000" b="0" i="1" u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6000" b="0" i="1" u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6000" dirty="0">
                      <a:solidFill>
                        <a:srgbClr val="00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sz="5400" u="none" dirty="0">
                    <a:solidFill>
                      <a:srgbClr val="000000"/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96" name="TextBox 5">
                  <a:extLst>
                    <a:ext uri="{FF2B5EF4-FFF2-40B4-BE49-F238E27FC236}">
                      <a16:creationId xmlns:a16="http://schemas.microsoft.com/office/drawing/2014/main" id="{8AD09A9D-6980-0D35-ED8A-03DF4DA77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3" y="2400031"/>
                  <a:ext cx="6305135" cy="865045"/>
                </a:xfrm>
                <a:prstGeom prst="rect">
                  <a:avLst/>
                </a:prstGeom>
                <a:blipFill>
                  <a:blip r:embed="rId4"/>
                  <a:stretch>
                    <a:fillRect t="-54225" b="-31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1D109509-E613-42AF-B9D2-385B45EB8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460" y="1211163"/>
            <a:ext cx="11924810" cy="1249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5">
                <a:extLst>
                  <a:ext uri="{FF2B5EF4-FFF2-40B4-BE49-F238E27FC236}">
                    <a16:creationId xmlns:a16="http://schemas.microsoft.com/office/drawing/2014/main" xmlns="" id="{E1C4B0FF-36E8-845F-AB7F-E84FDA1F0D72}"/>
                  </a:ext>
                </a:extLst>
              </p:cNvPr>
              <p:cNvSpPr txBox="1"/>
              <p:nvPr/>
            </p:nvSpPr>
            <p:spPr>
              <a:xfrm>
                <a:off x="1852849" y="5315398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den>
                    </m:f>
                    <m:r>
                      <a:rPr lang="en-US" sz="600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6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02" name="TextBox 5">
                <a:extLst>
                  <a:ext uri="{FF2B5EF4-FFF2-40B4-BE49-F238E27FC236}">
                    <a16:creationId xmlns:a16="http://schemas.microsoft.com/office/drawing/2014/main" id="{E1C4B0FF-36E8-845F-AB7F-E84FDA1F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49" y="5315398"/>
                <a:ext cx="6305135" cy="886653"/>
              </a:xfrm>
              <a:prstGeom prst="rect">
                <a:avLst/>
              </a:prstGeom>
              <a:blipFill>
                <a:blip r:embed="rId6"/>
                <a:stretch>
                  <a:fillRect t="-5379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5">
                <a:extLst>
                  <a:ext uri="{FF2B5EF4-FFF2-40B4-BE49-F238E27FC236}">
                    <a16:creationId xmlns:a16="http://schemas.microsoft.com/office/drawing/2014/main" xmlns="" id="{6E91C73D-C28D-1E52-DE91-1463473A659C}"/>
                  </a:ext>
                </a:extLst>
              </p:cNvPr>
              <p:cNvSpPr txBox="1"/>
              <p:nvPr/>
            </p:nvSpPr>
            <p:spPr>
              <a:xfrm>
                <a:off x="1852849" y="6736758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den>
                    </m:f>
                    <m:r>
                      <a:rPr lang="en-US" sz="600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03" name="TextBox 5">
                <a:extLst>
                  <a:ext uri="{FF2B5EF4-FFF2-40B4-BE49-F238E27FC236}">
                    <a16:creationId xmlns:a16="http://schemas.microsoft.com/office/drawing/2014/main" id="{6E91C73D-C28D-1E52-DE91-1463473A6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49" y="6736758"/>
                <a:ext cx="6305135" cy="886653"/>
              </a:xfrm>
              <a:prstGeom prst="rect">
                <a:avLst/>
              </a:prstGeom>
              <a:blipFill>
                <a:blip r:embed="rId7"/>
                <a:stretch>
                  <a:fillRect t="-53425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5">
                <a:extLst>
                  <a:ext uri="{FF2B5EF4-FFF2-40B4-BE49-F238E27FC236}">
                    <a16:creationId xmlns:a16="http://schemas.microsoft.com/office/drawing/2014/main" xmlns="" id="{3024DF60-8C30-1BB0-FBE6-B4D63299A36A}"/>
                  </a:ext>
                </a:extLst>
              </p:cNvPr>
              <p:cNvSpPr txBox="1"/>
              <p:nvPr/>
            </p:nvSpPr>
            <p:spPr>
              <a:xfrm>
                <a:off x="1852849" y="8197436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den>
                    </m:f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04" name="TextBox 5">
                <a:extLst>
                  <a:ext uri="{FF2B5EF4-FFF2-40B4-BE49-F238E27FC236}">
                    <a16:creationId xmlns:a16="http://schemas.microsoft.com/office/drawing/2014/main" id="{3024DF60-8C30-1BB0-FBE6-B4D63299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49" y="8197436"/>
                <a:ext cx="6305135" cy="886653"/>
              </a:xfrm>
              <a:prstGeom prst="rect">
                <a:avLst/>
              </a:prstGeom>
              <a:blipFill>
                <a:blip r:embed="rId8"/>
                <a:stretch>
                  <a:fillRect t="-5379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96A8913F-1457-8D29-C9C6-C1227197E8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0080" y="7158234"/>
            <a:ext cx="6724471" cy="301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5">
                <a:extLst>
                  <a:ext uri="{FF2B5EF4-FFF2-40B4-BE49-F238E27FC236}">
                    <a16:creationId xmlns:a16="http://schemas.microsoft.com/office/drawing/2014/main" xmlns="" id="{D842D4CD-7852-D618-FFFB-7C04FD799595}"/>
                  </a:ext>
                </a:extLst>
              </p:cNvPr>
              <p:cNvSpPr txBox="1"/>
              <p:nvPr/>
            </p:nvSpPr>
            <p:spPr>
              <a:xfrm>
                <a:off x="9829800" y="5305307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08" name="TextBox 5">
                <a:extLst>
                  <a:ext uri="{FF2B5EF4-FFF2-40B4-BE49-F238E27FC236}">
                    <a16:creationId xmlns:a16="http://schemas.microsoft.com/office/drawing/2014/main" id="{D842D4CD-7852-D618-FFFB-7C04FD799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305307"/>
                <a:ext cx="6305135" cy="886653"/>
              </a:xfrm>
              <a:prstGeom prst="rect">
                <a:avLst/>
              </a:prstGeom>
              <a:blipFill>
                <a:blip r:embed="rId10"/>
                <a:stretch>
                  <a:fillRect t="-53425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5">
                <a:extLst>
                  <a:ext uri="{FF2B5EF4-FFF2-40B4-BE49-F238E27FC236}">
                    <a16:creationId xmlns:a16="http://schemas.microsoft.com/office/drawing/2014/main" xmlns="" id="{C317168A-C12A-94F2-050A-34E08FDDF7EF}"/>
                  </a:ext>
                </a:extLst>
              </p:cNvPr>
              <p:cNvSpPr txBox="1"/>
              <p:nvPr/>
            </p:nvSpPr>
            <p:spPr>
              <a:xfrm>
                <a:off x="9829800" y="6726667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09" name="TextBox 5">
                <a:extLst>
                  <a:ext uri="{FF2B5EF4-FFF2-40B4-BE49-F238E27FC236}">
                    <a16:creationId xmlns:a16="http://schemas.microsoft.com/office/drawing/2014/main" id="{C317168A-C12A-94F2-050A-34E08FDD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726667"/>
                <a:ext cx="6305135" cy="886653"/>
              </a:xfrm>
              <a:prstGeom prst="rect">
                <a:avLst/>
              </a:prstGeom>
              <a:blipFill>
                <a:blip r:embed="rId11"/>
                <a:stretch>
                  <a:fillRect t="-52740" b="-28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5">
                <a:extLst>
                  <a:ext uri="{FF2B5EF4-FFF2-40B4-BE49-F238E27FC236}">
                    <a16:creationId xmlns:a16="http://schemas.microsoft.com/office/drawing/2014/main" xmlns="" id="{74BBD52C-721F-B6DC-45B3-5CC218615F85}"/>
                  </a:ext>
                </a:extLst>
              </p:cNvPr>
              <p:cNvSpPr txBox="1"/>
              <p:nvPr/>
            </p:nvSpPr>
            <p:spPr>
              <a:xfrm>
                <a:off x="9799987" y="8198232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11" name="TextBox 5">
                <a:extLst>
                  <a:ext uri="{FF2B5EF4-FFF2-40B4-BE49-F238E27FC236}">
                    <a16:creationId xmlns:a16="http://schemas.microsoft.com/office/drawing/2014/main" id="{74BBD52C-721F-B6DC-45B3-5CC218615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87" y="8198232"/>
                <a:ext cx="6305135" cy="886653"/>
              </a:xfrm>
              <a:prstGeom prst="rect">
                <a:avLst/>
              </a:prstGeom>
              <a:blipFill>
                <a:blip r:embed="rId12"/>
                <a:stretch>
                  <a:fillRect t="-53103" b="-2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5">
                <a:extLst>
                  <a:ext uri="{FF2B5EF4-FFF2-40B4-BE49-F238E27FC236}">
                    <a16:creationId xmlns:a16="http://schemas.microsoft.com/office/drawing/2014/main" xmlns="" id="{EA8DC7C7-C8E6-A640-FC9E-D7C1082EA179}"/>
                  </a:ext>
                </a:extLst>
              </p:cNvPr>
              <p:cNvSpPr txBox="1"/>
              <p:nvPr/>
            </p:nvSpPr>
            <p:spPr>
              <a:xfrm>
                <a:off x="12952554" y="8210108"/>
                <a:ext cx="6305135" cy="886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85772" lvl="1" algn="just">
                  <a:lnSpc>
                    <a:spcPts val="5624"/>
                  </a:lnSpc>
                </a:pPr>
                <a:r>
                  <a:rPr lang="en-US" sz="6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60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u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u="none" dirty="0">
                  <a:solidFill>
                    <a:srgbClr val="000000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112" name="TextBox 5">
                <a:extLst>
                  <a:ext uri="{FF2B5EF4-FFF2-40B4-BE49-F238E27FC236}">
                    <a16:creationId xmlns:a16="http://schemas.microsoft.com/office/drawing/2014/main" id="{EA8DC7C7-C8E6-A640-FC9E-D7C1082EA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554" y="8210108"/>
                <a:ext cx="6305135" cy="886653"/>
              </a:xfrm>
              <a:prstGeom prst="rect">
                <a:avLst/>
              </a:prstGeom>
              <a:blipFill>
                <a:blip r:embed="rId13"/>
                <a:stretch>
                  <a:fillRect t="-53103" b="-2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8" grpId="0"/>
      <p:bldP spid="109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4274726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32A5B2B-65A6-89C2-F8EE-A624D4BFB129}"/>
              </a:ext>
            </a:extLst>
          </p:cNvPr>
          <p:cNvSpPr txBox="1"/>
          <p:nvPr/>
        </p:nvSpPr>
        <p:spPr>
          <a:xfrm>
            <a:off x="3857630" y="7309551"/>
            <a:ext cx="10773084" cy="91940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54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 w="28575"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0" name="Picture 2" descr="Question Mark What Sticker by 大白丸丸(daibai maru)">
            <a:extLst>
              <a:ext uri="{FF2B5EF4-FFF2-40B4-BE49-F238E27FC236}">
                <a16:creationId xmlns:a16="http://schemas.microsoft.com/office/drawing/2014/main" xmlns="" id="{8F8DAED6-4CD4-1289-B5BF-8CFA63E87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583" y="5937951"/>
            <a:ext cx="2907807" cy="2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E0D1A7FD-3EFA-74FC-A7D5-220B2540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97" y="7741536"/>
            <a:ext cx="6852498" cy="110347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6D053E6A-C1F8-D4D0-74FE-D1AB3C0D0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78" y="756854"/>
            <a:ext cx="3231160" cy="1926503"/>
          </a:xfrm>
          <a:prstGeom prst="rect">
            <a:avLst/>
          </a:prstGeom>
        </p:spPr>
      </p:pic>
      <p:sp>
        <p:nvSpPr>
          <p:cNvPr id="94" name="Freeform 3">
            <a:extLst>
              <a:ext uri="{FF2B5EF4-FFF2-40B4-BE49-F238E27FC236}">
                <a16:creationId xmlns:a16="http://schemas.microsoft.com/office/drawing/2014/main" xmlns="" id="{1004B68A-E5C3-918C-AB8A-505D140BBA73}"/>
              </a:ext>
            </a:extLst>
          </p:cNvPr>
          <p:cNvSpPr/>
          <p:nvPr/>
        </p:nvSpPr>
        <p:spPr>
          <a:xfrm>
            <a:off x="-29836" y="6033108"/>
            <a:ext cx="4191927" cy="4313103"/>
          </a:xfrm>
          <a:custGeom>
            <a:avLst/>
            <a:gdLst/>
            <a:ahLst/>
            <a:cxnLst/>
            <a:rect l="l" t="t" r="r" b="b"/>
            <a:pathLst>
              <a:path w="6048000" h="6564993">
                <a:moveTo>
                  <a:pt x="0" y="0"/>
                </a:moveTo>
                <a:lnTo>
                  <a:pt x="6048000" y="0"/>
                </a:lnTo>
                <a:lnTo>
                  <a:pt x="6048000" y="6564993"/>
                </a:lnTo>
                <a:lnTo>
                  <a:pt x="0" y="6564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C73E3D5-249E-C61C-9718-B27BB4941E29}"/>
              </a:ext>
            </a:extLst>
          </p:cNvPr>
          <p:cNvSpPr/>
          <p:nvPr/>
        </p:nvSpPr>
        <p:spPr>
          <a:xfrm>
            <a:off x="8265418" y="2171700"/>
            <a:ext cx="8838323" cy="851349"/>
          </a:xfrm>
          <a:prstGeom prst="rect">
            <a:avLst/>
          </a:prstGeom>
          <a:solidFill>
            <a:srgbClr val="FBE3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B357343D-73D7-F1BD-31BA-7794A258234C}"/>
              </a:ext>
            </a:extLst>
          </p:cNvPr>
          <p:cNvSpPr/>
          <p:nvPr/>
        </p:nvSpPr>
        <p:spPr>
          <a:xfrm>
            <a:off x="1278568" y="3051508"/>
            <a:ext cx="15825173" cy="851349"/>
          </a:xfrm>
          <a:prstGeom prst="rect">
            <a:avLst/>
          </a:prstGeom>
          <a:solidFill>
            <a:srgbClr val="FBE3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32B315C-668D-A616-02C8-A1FC5ABD5676}"/>
              </a:ext>
            </a:extLst>
          </p:cNvPr>
          <p:cNvSpPr/>
          <p:nvPr/>
        </p:nvSpPr>
        <p:spPr>
          <a:xfrm>
            <a:off x="1289121" y="3924300"/>
            <a:ext cx="9759880" cy="960200"/>
          </a:xfrm>
          <a:prstGeom prst="rect">
            <a:avLst/>
          </a:prstGeom>
          <a:solidFill>
            <a:srgbClr val="FBE3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FD25A08-FBE3-6F88-BF20-D5DF94CCEC59}"/>
              </a:ext>
            </a:extLst>
          </p:cNvPr>
          <p:cNvSpPr/>
          <p:nvPr/>
        </p:nvSpPr>
        <p:spPr>
          <a:xfrm>
            <a:off x="1289121" y="4851393"/>
            <a:ext cx="12503079" cy="851349"/>
          </a:xfrm>
          <a:prstGeom prst="rect">
            <a:avLst/>
          </a:prstGeom>
          <a:solidFill>
            <a:srgbClr val="C7AA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3B32FE79-3BBC-C332-1135-0FC365372894}"/>
              </a:ext>
            </a:extLst>
          </p:cNvPr>
          <p:cNvSpPr/>
          <p:nvPr/>
        </p:nvSpPr>
        <p:spPr>
          <a:xfrm>
            <a:off x="11085985" y="3889008"/>
            <a:ext cx="6007203" cy="960200"/>
          </a:xfrm>
          <a:prstGeom prst="rect">
            <a:avLst/>
          </a:prstGeom>
          <a:solidFill>
            <a:srgbClr val="C7AA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8"/>
              <p:cNvSpPr txBox="1"/>
              <p:nvPr/>
            </p:nvSpPr>
            <p:spPr>
              <a:xfrm>
                <a:off x="1374781" y="1234733"/>
                <a:ext cx="15632747" cy="45001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       	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Hưởng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ứng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trào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quyên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thư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5A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quyên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96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5B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quyên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5A.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5A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5B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quyên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8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81" y="1234733"/>
                <a:ext cx="15632747" cy="4500143"/>
              </a:xfrm>
              <a:prstGeom prst="rect">
                <a:avLst/>
              </a:prstGeom>
              <a:blipFill>
                <a:blip r:embed="rId6"/>
                <a:stretch>
                  <a:fillRect l="-2691" t="-4878" r="-2652" b="-8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4274726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6D053E6A-C1F8-D4D0-74FE-D1AB3C0D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78" y="756854"/>
            <a:ext cx="3231160" cy="1926503"/>
          </a:xfrm>
          <a:prstGeom prst="rect">
            <a:avLst/>
          </a:prstGeom>
        </p:spPr>
      </p:pic>
      <p:sp>
        <p:nvSpPr>
          <p:cNvPr id="88" name="TextBox 88"/>
          <p:cNvSpPr txBox="1"/>
          <p:nvPr/>
        </p:nvSpPr>
        <p:spPr>
          <a:xfrm>
            <a:off x="7622999" y="2081116"/>
            <a:ext cx="2895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5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8">
                <a:extLst>
                  <a:ext uri="{FF2B5EF4-FFF2-40B4-BE49-F238E27FC236}">
                    <a16:creationId xmlns:a16="http://schemas.microsoft.com/office/drawing/2014/main" xmlns="" id="{95681DCA-C200-9305-F221-705F84B3939D}"/>
                  </a:ext>
                </a:extLst>
              </p:cNvPr>
              <p:cNvSpPr txBox="1"/>
              <p:nvPr/>
            </p:nvSpPr>
            <p:spPr>
              <a:xfrm>
                <a:off x="2913038" y="2981766"/>
                <a:ext cx="12437729" cy="22685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5B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quyên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96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 84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2" name="TextBox 88">
                <a:extLst>
                  <a:ext uri="{FF2B5EF4-FFF2-40B4-BE49-F238E27FC236}">
                    <a16:creationId xmlns:a16="http://schemas.microsoft.com/office/drawing/2014/main" id="{95681DCA-C200-9305-F221-705F84B39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38" y="2981766"/>
                <a:ext cx="12437729" cy="2268506"/>
              </a:xfrm>
              <a:prstGeom prst="rect">
                <a:avLst/>
              </a:prstGeom>
              <a:blipFill>
                <a:blip r:embed="rId3"/>
                <a:stretch>
                  <a:fillRect l="-1127" t="-9409" r="-1078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8">
            <a:extLst>
              <a:ext uri="{FF2B5EF4-FFF2-40B4-BE49-F238E27FC236}">
                <a16:creationId xmlns:a16="http://schemas.microsoft.com/office/drawing/2014/main" xmlns="" id="{A9102FC1-F81F-6CDD-E79E-A01F8CCDA62A}"/>
              </a:ext>
            </a:extLst>
          </p:cNvPr>
          <p:cNvSpPr txBox="1"/>
          <p:nvPr/>
        </p:nvSpPr>
        <p:spPr>
          <a:xfrm>
            <a:off x="1423336" y="5312422"/>
            <a:ext cx="1556256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5B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96 + 84 = 180 (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7" name="TextBox 88">
            <a:extLst>
              <a:ext uri="{FF2B5EF4-FFF2-40B4-BE49-F238E27FC236}">
                <a16:creationId xmlns:a16="http://schemas.microsoft.com/office/drawing/2014/main" xmlns="" id="{4D078B3C-63E6-DEB8-DFC6-4E2A6A2B34EA}"/>
              </a:ext>
            </a:extLst>
          </p:cNvPr>
          <p:cNvSpPr txBox="1"/>
          <p:nvPr/>
        </p:nvSpPr>
        <p:spPr>
          <a:xfrm>
            <a:off x="1555899" y="7245695"/>
            <a:ext cx="1556256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5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180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2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>
            <a:off x="-1048122" y="534222"/>
            <a:ext cx="17868897" cy="9105078"/>
            <a:chOff x="-2995113" y="-96441"/>
            <a:chExt cx="19211398" cy="690776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96441"/>
              <a:ext cx="16216285" cy="6907764"/>
              <a:chOff x="0" y="-19050"/>
              <a:chExt cx="3203217" cy="136449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03217" cy="1345447"/>
              </a:xfrm>
              <a:custGeom>
                <a:avLst/>
                <a:gdLst/>
                <a:ahLst/>
                <a:cxnLst/>
                <a:rect l="l" t="t" r="r" b="b"/>
                <a:pathLst>
                  <a:path w="3203217" h="1174016">
                    <a:moveTo>
                      <a:pt x="31828" y="0"/>
                    </a:moveTo>
                    <a:lnTo>
                      <a:pt x="3171389" y="0"/>
                    </a:lnTo>
                    <a:cubicBezTo>
                      <a:pt x="3188967" y="0"/>
                      <a:pt x="3203217" y="14250"/>
                      <a:pt x="3203217" y="31828"/>
                    </a:cubicBezTo>
                    <a:lnTo>
                      <a:pt x="3203217" y="1142188"/>
                    </a:lnTo>
                    <a:cubicBezTo>
                      <a:pt x="3203217" y="1159766"/>
                      <a:pt x="3188967" y="1174016"/>
                      <a:pt x="3171389" y="1174016"/>
                    </a:cubicBezTo>
                    <a:lnTo>
                      <a:pt x="31828" y="1174016"/>
                    </a:lnTo>
                    <a:cubicBezTo>
                      <a:pt x="14250" y="1174016"/>
                      <a:pt x="0" y="1159766"/>
                      <a:pt x="0" y="1142188"/>
                    </a:cubicBezTo>
                    <a:lnTo>
                      <a:pt x="0" y="31828"/>
                    </a:lnTo>
                    <a:cubicBezTo>
                      <a:pt x="0" y="14250"/>
                      <a:pt x="14250" y="0"/>
                      <a:pt x="31828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203217" cy="1193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1065722"/>
              <a:ext cx="16216285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8"/>
                <p:cNvSpPr txBox="1"/>
                <p:nvPr/>
              </p:nvSpPr>
              <p:spPr>
                <a:xfrm>
                  <a:off x="-2995113" y="1965379"/>
                  <a:ext cx="13232414" cy="68162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999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7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7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7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72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72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72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accent2">
                        <a:lumMod val="75000"/>
                      </a:schemeClr>
                    </a:solidFill>
                    <a:latin typeface="Balsamiq Sans"/>
                  </a:endParaRPr>
                </a:p>
              </p:txBody>
            </p:sp>
          </mc:Choice>
          <mc:Fallback xmlns="">
            <p:sp>
              <p:nvSpPr>
                <p:cNvPr id="8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95113" y="1965379"/>
                  <a:ext cx="13232414" cy="681629"/>
                </a:xfrm>
                <a:prstGeom prst="rect">
                  <a:avLst/>
                </a:prstGeom>
                <a:blipFill>
                  <a:blip r:embed="rId3"/>
                  <a:stretch>
                    <a:fillRect t="-6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3"/>
              </a:lnSpc>
              <a:spcBef>
                <a:spcPct val="0"/>
              </a:spcBef>
            </a:pPr>
            <a:r>
              <a:rPr lang="en-US" sz="10025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4"/>
              </a:lnSpc>
              <a:spcBef>
                <a:spcPct val="0"/>
              </a:spcBef>
            </a:pPr>
            <a:r>
              <a:rPr lang="en-US" sz="10434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7"/>
              </a:lnSpc>
              <a:spcBef>
                <a:spcPct val="0"/>
              </a:spcBef>
            </a:pPr>
            <a:r>
              <a:rPr lang="en-US" sz="1347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  <a:spcBef>
                <a:spcPct val="0"/>
              </a:spcBef>
            </a:pPr>
            <a:r>
              <a:rPr lang="en-US" sz="1110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5"/>
              </a:lnSpc>
              <a:spcBef>
                <a:spcPct val="0"/>
              </a:spcBef>
            </a:pPr>
            <a:r>
              <a:rPr lang="en-US" sz="1085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29"/>
              </a:lnSpc>
              <a:spcBef>
                <a:spcPct val="0"/>
              </a:spcBef>
            </a:pPr>
            <a:r>
              <a:rPr lang="en-US" sz="1048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2"/>
              </a:lnSpc>
              <a:spcBef>
                <a:spcPct val="0"/>
              </a:spcBef>
            </a:pPr>
            <a:r>
              <a:rPr lang="en-US" sz="14255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3"/>
              </a:lnSpc>
              <a:spcBef>
                <a:spcPct val="0"/>
              </a:spcBef>
            </a:pPr>
            <a:r>
              <a:rPr lang="en-US" sz="15448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21"/>
              </a:lnSpc>
              <a:spcBef>
                <a:spcPct val="0"/>
              </a:spcBef>
            </a:pPr>
            <a:r>
              <a:rPr lang="en-US" sz="13708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5"/>
              </a:lnSpc>
              <a:spcBef>
                <a:spcPct val="0"/>
              </a:spcBef>
            </a:pPr>
            <a:r>
              <a:rPr lang="en-US" sz="1396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E4EC3E4-99D3-834E-CBAD-B0CD7D2A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9" y="872622"/>
            <a:ext cx="14759695" cy="1085182"/>
          </a:xfrm>
          <a:prstGeom prst="rect">
            <a:avLst/>
          </a:prstGeom>
        </p:spPr>
      </p:pic>
      <p:sp>
        <p:nvSpPr>
          <p:cNvPr id="70" name="Freeform 15">
            <a:extLst>
              <a:ext uri="{FF2B5EF4-FFF2-40B4-BE49-F238E27FC236}">
                <a16:creationId xmlns:a16="http://schemas.microsoft.com/office/drawing/2014/main" xmlns="" id="{4C8BA6C8-D57E-3BC7-73DF-1CE9E9E097BB}"/>
              </a:ext>
            </a:extLst>
          </p:cNvPr>
          <p:cNvSpPr/>
          <p:nvPr/>
        </p:nvSpPr>
        <p:spPr>
          <a:xfrm>
            <a:off x="1324453" y="6445909"/>
            <a:ext cx="2448600" cy="3283492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221A0AD9-47FE-AD33-B054-C6B6ADD98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082" y="6546424"/>
            <a:ext cx="5809992" cy="1877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8">
                <a:extLst>
                  <a:ext uri="{FF2B5EF4-FFF2-40B4-BE49-F238E27FC236}">
                    <a16:creationId xmlns:a16="http://schemas.microsoft.com/office/drawing/2014/main" xmlns="" id="{50E7BB1E-7BBD-9949-8C86-CC491051ACA3}"/>
                  </a:ext>
                </a:extLst>
              </p:cNvPr>
              <p:cNvSpPr txBox="1"/>
              <p:nvPr/>
            </p:nvSpPr>
            <p:spPr>
              <a:xfrm>
                <a:off x="4025563" y="3216714"/>
                <a:ext cx="12307727" cy="641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73" name="TextBox 8">
                <a:extLst>
                  <a:ext uri="{FF2B5EF4-FFF2-40B4-BE49-F238E27FC236}">
                    <a16:creationId xmlns:a16="http://schemas.microsoft.com/office/drawing/2014/main" id="{50E7BB1E-7BBD-9949-8C86-CC491051A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563" y="3216714"/>
                <a:ext cx="12307727" cy="641201"/>
              </a:xfrm>
              <a:prstGeom prst="rect">
                <a:avLst/>
              </a:prstGeom>
              <a:blipFill>
                <a:blip r:embed="rId7"/>
                <a:stretch>
                  <a:fillRect t="-114286" b="-7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8">
                <a:extLst>
                  <a:ext uri="{FF2B5EF4-FFF2-40B4-BE49-F238E27FC236}">
                    <a16:creationId xmlns:a16="http://schemas.microsoft.com/office/drawing/2014/main" xmlns="" id="{8919BDA0-E3D6-625A-F742-676DB9BCD002}"/>
                  </a:ext>
                </a:extLst>
              </p:cNvPr>
              <p:cNvSpPr txBox="1"/>
              <p:nvPr/>
            </p:nvSpPr>
            <p:spPr>
              <a:xfrm>
                <a:off x="3398710" y="5107965"/>
                <a:ext cx="12307727" cy="641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75" name="TextBox 8">
                <a:extLst>
                  <a:ext uri="{FF2B5EF4-FFF2-40B4-BE49-F238E27FC236}">
                    <a16:creationId xmlns:a16="http://schemas.microsoft.com/office/drawing/2014/main" id="{8919BDA0-E3D6-625A-F742-676DB9BCD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10" y="5107965"/>
                <a:ext cx="12307727" cy="641201"/>
              </a:xfrm>
              <a:prstGeom prst="rect">
                <a:avLst/>
              </a:prstGeom>
              <a:blipFill>
                <a:blip r:embed="rId8"/>
                <a:stretch>
                  <a:fillRect t="-111429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8">
                <a:extLst>
                  <a:ext uri="{FF2B5EF4-FFF2-40B4-BE49-F238E27FC236}">
                    <a16:creationId xmlns:a16="http://schemas.microsoft.com/office/drawing/2014/main" xmlns="" id="{F136CC73-AAB5-AA40-6D71-2CD5E992714C}"/>
                  </a:ext>
                </a:extLst>
              </p:cNvPr>
              <p:cNvSpPr txBox="1"/>
              <p:nvPr/>
            </p:nvSpPr>
            <p:spPr>
              <a:xfrm>
                <a:off x="3125369" y="7113504"/>
                <a:ext cx="12307727" cy="641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76" name="TextBox 8">
                <a:extLst>
                  <a:ext uri="{FF2B5EF4-FFF2-40B4-BE49-F238E27FC236}">
                    <a16:creationId xmlns:a16="http://schemas.microsoft.com/office/drawing/2014/main" id="{F136CC73-AAB5-AA40-6D71-2CD5E992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369" y="7113504"/>
                <a:ext cx="12307727" cy="641201"/>
              </a:xfrm>
              <a:prstGeom prst="rect">
                <a:avLst/>
              </a:prstGeom>
              <a:blipFill>
                <a:blip r:embed="rId9"/>
                <a:stretch>
                  <a:fillRect t="-110476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8">
                <a:extLst>
                  <a:ext uri="{FF2B5EF4-FFF2-40B4-BE49-F238E27FC236}">
                    <a16:creationId xmlns:a16="http://schemas.microsoft.com/office/drawing/2014/main" xmlns="" id="{BFF1C04B-BF25-1A50-28D4-B65A766EBC21}"/>
                  </a:ext>
                </a:extLst>
              </p:cNvPr>
              <p:cNvSpPr txBox="1"/>
              <p:nvPr/>
            </p:nvSpPr>
            <p:spPr>
              <a:xfrm>
                <a:off x="2590581" y="8696568"/>
                <a:ext cx="12307727" cy="641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Balsamiq Sans"/>
                </a:endParaRPr>
              </a:p>
            </p:txBody>
          </p:sp>
        </mc:Choice>
        <mc:Fallback xmlns="">
          <p:sp>
            <p:nvSpPr>
              <p:cNvPr id="77" name="TextBox 8">
                <a:extLst>
                  <a:ext uri="{FF2B5EF4-FFF2-40B4-BE49-F238E27FC236}">
                    <a16:creationId xmlns:a16="http://schemas.microsoft.com/office/drawing/2014/main" id="{BFF1C04B-BF25-1A50-28D4-B65A766EB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581" y="8696568"/>
                <a:ext cx="12307727" cy="641201"/>
              </a:xfrm>
              <a:prstGeom prst="rect">
                <a:avLst/>
              </a:prstGeom>
              <a:blipFill>
                <a:blip r:embed="rId10"/>
                <a:stretch>
                  <a:fillRect t="-109524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427389" y="401919"/>
            <a:ext cx="17381601" cy="9428792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4274726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EBCD4A5-440F-FC95-EA14-1C0D2915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70" y="1036051"/>
            <a:ext cx="11569098" cy="822830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FD0D243-000A-46A8-48A6-2248D80A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1" y="388900"/>
            <a:ext cx="5334462" cy="200575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1C4A0626-7F92-E0EF-1BA2-29FF5A6A1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69" y="2477528"/>
            <a:ext cx="4773582" cy="734631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62393E33-4ECB-B6C9-ABE5-7C6400E05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2832" y="7509669"/>
            <a:ext cx="6730567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427389" y="401919"/>
            <a:ext cx="17381601" cy="9428792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4274726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EBCD4A5-440F-FC95-EA14-1C0D29156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6" y="681201"/>
            <a:ext cx="7732752" cy="5499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B0971A7C-A6BD-7DEE-13F7-1FD94CD3190C}"/>
                  </a:ext>
                </a:extLst>
              </p:cNvPr>
              <p:cNvSpPr txBox="1"/>
              <p:nvPr/>
            </p:nvSpPr>
            <p:spPr>
              <a:xfrm>
                <a:off x="8299076" y="943360"/>
                <a:ext cx="9468498" cy="5427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Mai hướng dẫn Nam thực hiện như sau:</a:t>
                </a:r>
              </a:p>
              <a:p>
                <a:pPr algn="ctr"/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Mai gấp băng giấy làm đôi </a:t>
                </a:r>
                <a:r>
                  <a:rPr lang="vi-VN" sz="5400" b="0" i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lần</a:t>
                </a:r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Mai sẽ được 4 đoạn dây có kích thước mỗi đoạn:</a:t>
                </a:r>
              </a:p>
              <a:p>
                <a:pPr algn="ctr"/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:4=</m:t>
                    </m:r>
                    <m:f>
                      <m:f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971A7C-A6BD-7DEE-13F7-1FD94CD3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76" y="943360"/>
                <a:ext cx="9468498" cy="5427640"/>
              </a:xfrm>
              <a:prstGeom prst="rect">
                <a:avLst/>
              </a:prstGeom>
              <a:blipFill>
                <a:blip r:embed="rId5"/>
                <a:stretch>
                  <a:fillRect l="-3411" t="-3146" r="-4826" b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6D3FB4A-289E-42D2-8023-5F0538AFBE7F}"/>
                  </a:ext>
                </a:extLst>
              </p:cNvPr>
              <p:cNvSpPr txBox="1"/>
              <p:nvPr/>
            </p:nvSpPr>
            <p:spPr>
              <a:xfrm>
                <a:off x="4594920" y="6302792"/>
                <a:ext cx="15021139" cy="327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 lấy </a:t>
                </a:r>
                <a:r>
                  <a:rPr lang="vi-VN" sz="5400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thì Mai lấy số đoạn dây là:</a:t>
                </a:r>
              </a:p>
              <a:p>
                <a:pPr algn="ctr"/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5400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:r>
                  <a:rPr lang="vi-VN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(đoạn dây)</a:t>
                </a:r>
                <a:endPara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54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3 </a:t>
                </a:r>
                <a:r>
                  <a:rPr lang="en-US" sz="54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dây</a:t>
                </a:r>
                <a:endParaRPr lang="vi-VN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6D3FB4A-289E-42D2-8023-5F0538AF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20" y="6302792"/>
                <a:ext cx="15021139" cy="3275320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D6C6390-616E-6BC4-70D5-72DB63B71216}"/>
              </a:ext>
            </a:extLst>
          </p:cNvPr>
          <p:cNvGrpSpPr/>
          <p:nvPr/>
        </p:nvGrpSpPr>
        <p:grpSpPr>
          <a:xfrm>
            <a:off x="796605" y="7098149"/>
            <a:ext cx="5501090" cy="548454"/>
            <a:chOff x="796605" y="7098149"/>
            <a:chExt cx="5501090" cy="54845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7EC946C2-D37A-BEC2-E2F7-73BD98973B72}"/>
                </a:ext>
              </a:extLst>
            </p:cNvPr>
            <p:cNvSpPr/>
            <p:nvPr/>
          </p:nvSpPr>
          <p:spPr>
            <a:xfrm>
              <a:off x="811295" y="7111168"/>
              <a:ext cx="5486400" cy="5354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F36BDED-53A8-646C-C6B6-7A3DE8D4B641}"/>
                </a:ext>
              </a:extLst>
            </p:cNvPr>
            <p:cNvSpPr/>
            <p:nvPr/>
          </p:nvSpPr>
          <p:spPr>
            <a:xfrm>
              <a:off x="796605" y="7098149"/>
              <a:ext cx="3657600" cy="53543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828A6BA2-D577-C598-F120-0F3CD7926C7E}"/>
                  </a:ext>
                </a:extLst>
              </p:cNvPr>
              <p:cNvSpPr txBox="1"/>
              <p:nvPr/>
            </p:nvSpPr>
            <p:spPr>
              <a:xfrm>
                <a:off x="2063247" y="6218625"/>
                <a:ext cx="135919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28A6BA2-D577-C598-F120-0F3CD792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47" y="6218625"/>
                <a:ext cx="1359191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5E79E397-70ED-4F5B-541B-2766CF8E707D}"/>
              </a:ext>
            </a:extLst>
          </p:cNvPr>
          <p:cNvGrpSpPr/>
          <p:nvPr/>
        </p:nvGrpSpPr>
        <p:grpSpPr>
          <a:xfrm>
            <a:off x="770245" y="8389305"/>
            <a:ext cx="5496963" cy="542878"/>
            <a:chOff x="839557" y="8107857"/>
            <a:chExt cx="5496963" cy="542878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C2C75337-9A0C-1BBA-3FAD-84A910165C9F}"/>
                </a:ext>
              </a:extLst>
            </p:cNvPr>
            <p:cNvSpPr/>
            <p:nvPr/>
          </p:nvSpPr>
          <p:spPr>
            <a:xfrm>
              <a:off x="850120" y="8107857"/>
              <a:ext cx="5486400" cy="5354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E843D098-1A3F-7DA4-E5EA-DBD571214B01}"/>
                </a:ext>
              </a:extLst>
            </p:cNvPr>
            <p:cNvSpPr/>
            <p:nvPr/>
          </p:nvSpPr>
          <p:spPr>
            <a:xfrm>
              <a:off x="839557" y="8115300"/>
              <a:ext cx="2743200" cy="53543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6642A87E-378C-A4E5-DF8B-4954B7DE7720}"/>
                  </a:ext>
                </a:extLst>
              </p:cNvPr>
              <p:cNvSpPr txBox="1"/>
              <p:nvPr/>
            </p:nvSpPr>
            <p:spPr>
              <a:xfrm>
                <a:off x="1393412" y="8996105"/>
                <a:ext cx="135919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642A87E-378C-A4E5-DF8B-4954B7DE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12" y="8996105"/>
                <a:ext cx="135919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row: Down 103">
            <a:extLst>
              <a:ext uri="{FF2B5EF4-FFF2-40B4-BE49-F238E27FC236}">
                <a16:creationId xmlns:a16="http://schemas.microsoft.com/office/drawing/2014/main" xmlns="" id="{08D4DFC4-8201-35BD-EF69-BA72BCBFEEC1}"/>
              </a:ext>
            </a:extLst>
          </p:cNvPr>
          <p:cNvSpPr/>
          <p:nvPr/>
        </p:nvSpPr>
        <p:spPr>
          <a:xfrm>
            <a:off x="3265022" y="7810876"/>
            <a:ext cx="484048" cy="448235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35B7850-81D1-A8F7-5104-F8C069307AF6}"/>
              </a:ext>
            </a:extLst>
          </p:cNvPr>
          <p:cNvSpPr/>
          <p:nvPr/>
        </p:nvSpPr>
        <p:spPr>
          <a:xfrm>
            <a:off x="796604" y="7098149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B54465EF-D00D-7831-8552-CC6206DE91D5}"/>
              </a:ext>
            </a:extLst>
          </p:cNvPr>
          <p:cNvSpPr/>
          <p:nvPr/>
        </p:nvSpPr>
        <p:spPr>
          <a:xfrm>
            <a:off x="1700138" y="7094953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FA76F14-DBE9-BBC1-47A1-7C2D8667D781}"/>
              </a:ext>
            </a:extLst>
          </p:cNvPr>
          <p:cNvSpPr/>
          <p:nvPr/>
        </p:nvSpPr>
        <p:spPr>
          <a:xfrm>
            <a:off x="2625434" y="7112483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E5EB9EA8-F601-EB1B-BC0C-E4839D3A2093}"/>
              </a:ext>
            </a:extLst>
          </p:cNvPr>
          <p:cNvCxnSpPr>
            <a:endCxn id="99" idx="0"/>
          </p:cNvCxnSpPr>
          <p:nvPr/>
        </p:nvCxnSpPr>
        <p:spPr>
          <a:xfrm>
            <a:off x="3513445" y="7633584"/>
            <a:ext cx="10563" cy="75572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80B567E-D9D4-A4B3-6D92-2F782051980B}"/>
              </a:ext>
            </a:extLst>
          </p:cNvPr>
          <p:cNvSpPr/>
          <p:nvPr/>
        </p:nvSpPr>
        <p:spPr>
          <a:xfrm>
            <a:off x="3557109" y="7109961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74B30D83-921D-113F-39B6-4F7F499BD4CC}"/>
              </a:ext>
            </a:extLst>
          </p:cNvPr>
          <p:cNvSpPr/>
          <p:nvPr/>
        </p:nvSpPr>
        <p:spPr>
          <a:xfrm>
            <a:off x="4452470" y="7112348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F8962CB6-7B85-DC83-BFD8-59E96C07347D}"/>
              </a:ext>
            </a:extLst>
          </p:cNvPr>
          <p:cNvSpPr/>
          <p:nvPr/>
        </p:nvSpPr>
        <p:spPr>
          <a:xfrm>
            <a:off x="5382122" y="7118947"/>
            <a:ext cx="914400" cy="539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3" grpId="0"/>
      <p:bldP spid="104" grpId="0" animBg="1"/>
      <p:bldP spid="104" grpId="1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152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Cambria Math</vt:lpstr>
      <vt:lpstr>Calibri</vt:lpstr>
      <vt:lpstr>#9Slide05 SVNUT Triumph</vt:lpstr>
      <vt:lpstr>Balsamiq Sans</vt:lpstr>
      <vt:lpstr>Times New Roman</vt:lpstr>
      <vt:lpstr>SVN-Newton</vt:lpstr>
      <vt:lpstr>Balsamiq Sans Bold</vt:lpstr>
      <vt:lpstr>Libre Franklin Ultra-Bold</vt:lpstr>
      <vt:lpstr>#9Slide03 Open Sans ExtraBold</vt:lpstr>
      <vt:lpstr>Cambria</vt:lpstr>
      <vt:lpstr>Libre Franklin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ADMIN</dc:creator>
  <cp:lastModifiedBy>Le Tien Duat</cp:lastModifiedBy>
  <cp:revision>6</cp:revision>
  <dcterms:created xsi:type="dcterms:W3CDTF">2006-08-16T00:00:00Z</dcterms:created>
  <dcterms:modified xsi:type="dcterms:W3CDTF">2024-09-17T08:09:41Z</dcterms:modified>
  <dc:identifier>DAGJkaHwSts</dc:identifier>
</cp:coreProperties>
</file>