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80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8288000" cy="10287000"/>
  <p:notesSz cx="6858000" cy="9144000"/>
  <p:embeddedFontLst>
    <p:embeddedFont>
      <p:font typeface="Happy Font TH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#9Slide07 HoneyCream" pitchFamily="2" charset="0"/>
      <p:regular r:id="rId18"/>
    </p:embeddedFont>
    <p:embeddedFont>
      <p:font typeface="Cabin Bold" panose="020B0604020202020204" charset="0"/>
      <p:regular r:id="rId19"/>
    </p:embeddedFont>
    <p:embeddedFont>
      <p:font typeface="Dekko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Cabi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E1516-2456-4E15-B242-31081D6803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744DE-5337-49AB-898D-2E30657C3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6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8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47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5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3429000" y="-216676"/>
              <a:ext cx="22442830" cy="14482529"/>
              <a:chOff x="-3429000" y="-216676"/>
              <a:chExt cx="22442830" cy="1448252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EC5E0FEB-D52F-480D-A70B-D86272B7984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25"/>
              <a:stretch/>
            </p:blipFill>
            <p:spPr>
              <a:xfrm>
                <a:off x="-3429000" y="-216676"/>
                <a:ext cx="3167916" cy="3268627"/>
              </a:xfrm>
              <a:prstGeom prst="rect">
                <a:avLst/>
              </a:prstGeom>
            </p:spPr>
          </p:pic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xmlns="" id="{134C9EFF-C59B-47AD-BC67-24488957F3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-3302541" y="2872035"/>
                <a:ext cx="2914996" cy="1049867"/>
              </a:xfrm>
              <a:prstGeom prst="rect">
                <a:avLst/>
              </a:prstGeom>
            </p:spPr>
            <p:txBody>
              <a:bodyPr vert="horz" lIns="121920" tIns="60960" rIns="121920" bIns="6096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Măng</a:t>
                </a:r>
                <a:r>
                  <a:rPr kumimoji="0" lang="en-US" sz="42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 Non</a:t>
                </a: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xmlns="" id="{07DAF728-7D94-E33E-7F87-8FAE4669A949}"/>
                  </a:ext>
                </a:extLst>
              </p:cNvPr>
              <p:cNvSpPr txBox="1"/>
              <p:nvPr userDrawn="1"/>
            </p:nvSpPr>
            <p:spPr>
              <a:xfrm>
                <a:off x="4800600" y="11620500"/>
                <a:ext cx="1021842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943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MĂNG NON – TÀI LIỆU TIỂU HỌC</a:t>
                </a: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Mời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truy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cập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MĂNG NON- TÀI LIỆU TIỂU HỌC | Facebook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SĐT ZALO :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0382348780 (</a:t>
                </a:r>
                <a:r>
                  <a:rPr kumimoji="0" lang="en-US" sz="30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Cảm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 –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0905919065  (Linh)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Hình ảnh 32">
                <a:extLst>
                  <a:ext uri="{FF2B5EF4-FFF2-40B4-BE49-F238E27FC236}">
                    <a16:creationId xmlns:a16="http://schemas.microsoft.com/office/drawing/2014/main" xmlns="" id="{AC26FD7C-0CBD-D5A8-9737-4E92AA2FEE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093742" y="10452475"/>
                <a:ext cx="2706858" cy="381337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14325600" y="10561728"/>
                <a:ext cx="4688230" cy="1268078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6"/>
            <a:srcRect t="74519" b="17906"/>
            <a:stretch/>
          </p:blipFill>
          <p:spPr>
            <a:xfrm>
              <a:off x="152400" y="10782300"/>
              <a:ext cx="16058256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12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3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8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3429000" y="-216676"/>
              <a:ext cx="22442830" cy="14482529"/>
              <a:chOff x="-3429000" y="-216676"/>
              <a:chExt cx="22442830" cy="1448252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EC5E0FEB-D52F-480D-A70B-D86272B7984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25"/>
              <a:stretch/>
            </p:blipFill>
            <p:spPr>
              <a:xfrm>
                <a:off x="-3429000" y="-216676"/>
                <a:ext cx="3167916" cy="3268627"/>
              </a:xfrm>
              <a:prstGeom prst="rect">
                <a:avLst/>
              </a:prstGeom>
            </p:spPr>
          </p:pic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xmlns="" id="{134C9EFF-C59B-47AD-BC67-24488957F3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-3302541" y="2872035"/>
                <a:ext cx="2914996" cy="1049867"/>
              </a:xfrm>
              <a:prstGeom prst="rect">
                <a:avLst/>
              </a:prstGeom>
            </p:spPr>
            <p:txBody>
              <a:bodyPr vert="horz" lIns="121920" tIns="60960" rIns="121920" bIns="6096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Măng</a:t>
                </a:r>
                <a:r>
                  <a:rPr kumimoji="0" lang="en-US" sz="42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 Non</a:t>
                </a: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xmlns="" id="{07DAF728-7D94-E33E-7F87-8FAE4669A949}"/>
                  </a:ext>
                </a:extLst>
              </p:cNvPr>
              <p:cNvSpPr txBox="1"/>
              <p:nvPr userDrawn="1"/>
            </p:nvSpPr>
            <p:spPr>
              <a:xfrm>
                <a:off x="4800600" y="11620500"/>
                <a:ext cx="1021842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943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MĂNG NON – TÀI LIỆU TIỂU HỌC</a:t>
                </a: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Mời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truy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cập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MĂNG NON- TÀI LIỆU TIỂU HỌC | Facebook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SĐT ZALO :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0382348780 (</a:t>
                </a:r>
                <a:r>
                  <a:rPr kumimoji="0" lang="en-US" sz="30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Cảm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 –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0905919065  (Linh)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Hình ảnh 32">
                <a:extLst>
                  <a:ext uri="{FF2B5EF4-FFF2-40B4-BE49-F238E27FC236}">
                    <a16:creationId xmlns:a16="http://schemas.microsoft.com/office/drawing/2014/main" xmlns="" id="{AC26FD7C-0CBD-D5A8-9737-4E92AA2FEE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093742" y="10452475"/>
                <a:ext cx="2706858" cy="381337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14325600" y="10561728"/>
                <a:ext cx="4688230" cy="1268078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6"/>
            <a:srcRect t="74519" b="17906"/>
            <a:stretch/>
          </p:blipFill>
          <p:spPr>
            <a:xfrm>
              <a:off x="152400" y="10782300"/>
              <a:ext cx="16058256" cy="8382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3429000" y="-216676"/>
              <a:ext cx="22442830" cy="14482529"/>
              <a:chOff x="-3429000" y="-216676"/>
              <a:chExt cx="22442830" cy="1448252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EC5E0FEB-D52F-480D-A70B-D86272B7984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25"/>
              <a:stretch/>
            </p:blipFill>
            <p:spPr>
              <a:xfrm>
                <a:off x="-3429000" y="-216676"/>
                <a:ext cx="3167916" cy="3268627"/>
              </a:xfrm>
              <a:prstGeom prst="rect">
                <a:avLst/>
              </a:prstGeom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xmlns="" id="{134C9EFF-C59B-47AD-BC67-24488957F3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-3302541" y="2872035"/>
                <a:ext cx="2914996" cy="1049867"/>
              </a:xfrm>
              <a:prstGeom prst="rect">
                <a:avLst/>
              </a:prstGeom>
            </p:spPr>
            <p:txBody>
              <a:bodyPr vert="horz" lIns="121920" tIns="60960" rIns="121920" bIns="6096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Măng</a:t>
                </a:r>
                <a:r>
                  <a:rPr kumimoji="0" lang="en-US" sz="42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 Non</a:t>
                </a:r>
              </a:p>
            </p:txBody>
          </p:sp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xmlns="" id="{07DAF728-7D94-E33E-7F87-8FAE4669A949}"/>
                  </a:ext>
                </a:extLst>
              </p:cNvPr>
              <p:cNvSpPr txBox="1"/>
              <p:nvPr userDrawn="1"/>
            </p:nvSpPr>
            <p:spPr>
              <a:xfrm>
                <a:off x="4800600" y="11620500"/>
                <a:ext cx="1021842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943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MĂNG NON – TÀI LIỆU TIỂU HỌC</a:t>
                </a: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Mời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truy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cập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hlinkClick r:id="rId14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MĂNG NON- TÀI LIỆU TIỂU HỌC | Facebook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SĐT ZALO :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0382348780 (</a:t>
                </a:r>
                <a:r>
                  <a:rPr kumimoji="0" lang="en-US" sz="30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Cảm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 –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0905919065  (Linh)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Hình ảnh 32">
                <a:extLst>
                  <a:ext uri="{FF2B5EF4-FFF2-40B4-BE49-F238E27FC236}">
                    <a16:creationId xmlns:a16="http://schemas.microsoft.com/office/drawing/2014/main" xmlns="" id="{AC26FD7C-0CBD-D5A8-9737-4E92AA2FEE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2093742" y="10452475"/>
                <a:ext cx="2706858" cy="381337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14325600" y="10561728"/>
                <a:ext cx="4688230" cy="1268078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7"/>
            <a:srcRect t="74519" b="17906"/>
            <a:stretch/>
          </p:blipFill>
          <p:spPr>
            <a:xfrm>
              <a:off x="152400" y="10782300"/>
              <a:ext cx="16058256" cy="8382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-3429000" y="-224296"/>
            <a:ext cx="22442830" cy="14482529"/>
            <a:chOff x="-3429000" y="-216676"/>
            <a:chExt cx="22442830" cy="1448252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-3429000" y="-216676"/>
              <a:ext cx="22442830" cy="14482529"/>
              <a:chOff x="-3429000" y="-216676"/>
              <a:chExt cx="22442830" cy="1448252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EC5E0FEB-D52F-480D-A70B-D86272B7984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325"/>
              <a:stretch/>
            </p:blipFill>
            <p:spPr>
              <a:xfrm>
                <a:off x="-3429000" y="-216676"/>
                <a:ext cx="3167916" cy="3268627"/>
              </a:xfrm>
              <a:prstGeom prst="rect">
                <a:avLst/>
              </a:prstGeom>
            </p:spPr>
          </p:pic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134C9EFF-C59B-47AD-BC67-24488957F3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-3302541" y="2872035"/>
                <a:ext cx="2914996" cy="1049867"/>
              </a:xfrm>
              <a:prstGeom prst="rect">
                <a:avLst/>
              </a:prstGeom>
            </p:spPr>
            <p:txBody>
              <a:bodyPr vert="horz" lIns="121920" tIns="60960" rIns="121920" bIns="6096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6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Măng</a:t>
                </a:r>
                <a:r>
                  <a:rPr kumimoji="0" lang="en-US" sz="42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#9Slide07 HoneyCream" pitchFamily="2" charset="0"/>
                    <a:ea typeface="+mj-ea"/>
                    <a:cs typeface="+mj-cs"/>
                  </a:rPr>
                  <a:t> Non</a:t>
                </a:r>
              </a:p>
            </p:txBody>
          </p:sp>
          <p:sp>
            <p:nvSpPr>
              <p:cNvPr id="20" name="TextBox 3">
                <a:extLst>
                  <a:ext uri="{FF2B5EF4-FFF2-40B4-BE49-F238E27FC236}">
                    <a16:creationId xmlns:a16="http://schemas.microsoft.com/office/drawing/2014/main" xmlns="" id="{07DAF728-7D94-E33E-7F87-8FAE4669A949}"/>
                  </a:ext>
                </a:extLst>
              </p:cNvPr>
              <p:cNvSpPr txBox="1"/>
              <p:nvPr userDrawn="1"/>
            </p:nvSpPr>
            <p:spPr>
              <a:xfrm>
                <a:off x="4800600" y="11620500"/>
                <a:ext cx="1021842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943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MĂNG NON – TÀI LIỆU TIỂU HỌC</a:t>
                </a: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Mời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truy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cập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hlinkClick r:id="rId14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MĂNG NON- TÀI LIỆU TIỂU HỌC | Facebook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29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Times New Roman" panose="02020603050405020304" pitchFamily="18" charset="0"/>
                  </a:rPr>
                  <a:t>SĐT ZALO :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0382348780 (</a:t>
                </a:r>
                <a:r>
                  <a:rPr kumimoji="0" lang="en-US" sz="30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Cảm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 – </a:t>
                </a:r>
                <a:r>
                  <a:rPr kumimoji="0" lang="en-US" sz="30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D4370"/>
                    </a:solidFill>
                    <a:effectLst/>
                    <a:uLnTx/>
                    <a:uFillTx/>
                    <a:latin typeface="SVN-Newton" panose="02040603050506020204" pitchFamily="18" charset="0"/>
                    <a:ea typeface="+mn-ea"/>
                    <a:cs typeface="+mn-cs"/>
                  </a:rPr>
                  <a:t>0905919065  (Linh)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1" name="Hình ảnh 32">
                <a:extLst>
                  <a:ext uri="{FF2B5EF4-FFF2-40B4-BE49-F238E27FC236}">
                    <a16:creationId xmlns:a16="http://schemas.microsoft.com/office/drawing/2014/main" xmlns="" id="{AC26FD7C-0CBD-D5A8-9737-4E92AA2FEE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2093742" y="10452475"/>
                <a:ext cx="2706858" cy="38133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14325600" y="10561728"/>
                <a:ext cx="4688230" cy="1268078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7"/>
            <a:srcRect t="74519" b="17906"/>
            <a:stretch/>
          </p:blipFill>
          <p:spPr>
            <a:xfrm>
              <a:off x="152400" y="10782300"/>
              <a:ext cx="16058256" cy="8382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8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24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23.png"/><Relationship Id="rId2" Type="http://schemas.openxmlformats.org/officeDocument/2006/relationships/image" Target="../media/image5.pn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17.png"/><Relationship Id="rId32" Type="http://schemas.openxmlformats.org/officeDocument/2006/relationships/image" Target="../media/image31.svg"/><Relationship Id="rId5" Type="http://schemas.openxmlformats.org/officeDocument/2006/relationships/image" Target="../media/image4.svg"/><Relationship Id="rId23" Type="http://schemas.openxmlformats.org/officeDocument/2006/relationships/image" Target="../media/image22.svg"/><Relationship Id="rId28" Type="http://schemas.openxmlformats.org/officeDocument/2006/relationships/image" Target="../media/image19.pn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31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6.png"/><Relationship Id="rId27" Type="http://schemas.openxmlformats.org/officeDocument/2006/relationships/image" Target="../media/image26.svg"/><Relationship Id="rId30" Type="http://schemas.openxmlformats.org/officeDocument/2006/relationships/image" Target="../media/image21.png"/><Relationship Id="rId35" Type="http://schemas.openxmlformats.org/officeDocument/2006/relationships/image" Target="../media/image25.png"/><Relationship Id="rId8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2.svg"/><Relationship Id="rId3" Type="http://schemas.openxmlformats.org/officeDocument/2006/relationships/image" Target="../media/image21.svg"/><Relationship Id="rId7" Type="http://schemas.openxmlformats.org/officeDocument/2006/relationships/image" Target="../media/image60.sv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0.svg"/><Relationship Id="rId5" Type="http://schemas.openxmlformats.org/officeDocument/2006/relationships/image" Target="../media/image40.svg"/><Relationship Id="rId15" Type="http://schemas.openxmlformats.org/officeDocument/2006/relationships/image" Target="../media/image14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8.sv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0.svg"/><Relationship Id="rId7" Type="http://schemas.openxmlformats.org/officeDocument/2006/relationships/image" Target="../media/image4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1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0.svg"/><Relationship Id="rId7" Type="http://schemas.openxmlformats.org/officeDocument/2006/relationships/image" Target="../media/image4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1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0.svg"/><Relationship Id="rId7" Type="http://schemas.openxmlformats.org/officeDocument/2006/relationships/image" Target="../media/image4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1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160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6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160.sv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svg"/><Relationship Id="rId7" Type="http://schemas.openxmlformats.org/officeDocument/2006/relationships/image" Target="../media/image51.svg"/><Relationship Id="rId12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3" Type="http://schemas.openxmlformats.org/officeDocument/2006/relationships/image" Target="../media/image21.svg"/><Relationship Id="rId12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svg"/><Relationship Id="rId5" Type="http://schemas.openxmlformats.org/officeDocument/2006/relationships/image" Target="../media/image49.sv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2971" y="-2542262"/>
            <a:ext cx="12413392" cy="11559972"/>
          </a:xfrm>
          <a:custGeom>
            <a:avLst/>
            <a:gdLst/>
            <a:ahLst/>
            <a:cxnLst/>
            <a:rect l="l" t="t" r="r" b="b"/>
            <a:pathLst>
              <a:path w="12413392" h="11559972">
                <a:moveTo>
                  <a:pt x="0" y="0"/>
                </a:moveTo>
                <a:lnTo>
                  <a:pt x="12413392" y="0"/>
                </a:lnTo>
                <a:lnTo>
                  <a:pt x="12413392" y="11559971"/>
                </a:lnTo>
                <a:lnTo>
                  <a:pt x="0" y="11559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57857" y="8944223"/>
            <a:ext cx="21616511" cy="10835276"/>
          </a:xfrm>
          <a:custGeom>
            <a:avLst/>
            <a:gdLst/>
            <a:ahLst/>
            <a:cxnLst/>
            <a:rect l="l" t="t" r="r" b="b"/>
            <a:pathLst>
              <a:path w="21616511" h="10835276">
                <a:moveTo>
                  <a:pt x="0" y="0"/>
                </a:moveTo>
                <a:lnTo>
                  <a:pt x="21616511" y="0"/>
                </a:lnTo>
                <a:lnTo>
                  <a:pt x="21616511" y="10835276"/>
                </a:lnTo>
                <a:lnTo>
                  <a:pt x="0" y="1083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56479" y="9085579"/>
            <a:ext cx="3086100" cy="591791"/>
            <a:chOff x="0" y="0"/>
            <a:chExt cx="812800" cy="155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80922" y="8996019"/>
            <a:ext cx="2425286" cy="551372"/>
            <a:chOff x="0" y="0"/>
            <a:chExt cx="812800" cy="184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84785"/>
            </a:xfrm>
            <a:custGeom>
              <a:avLst/>
              <a:gdLst/>
              <a:ahLst/>
              <a:cxnLst/>
              <a:rect l="l" t="t" r="r" b="b"/>
              <a:pathLst>
                <a:path w="812800" h="184785">
                  <a:moveTo>
                    <a:pt x="406400" y="0"/>
                  </a:moveTo>
                  <a:cubicBezTo>
                    <a:pt x="181951" y="0"/>
                    <a:pt x="0" y="41365"/>
                    <a:pt x="0" y="92392"/>
                  </a:cubicBezTo>
                  <a:cubicBezTo>
                    <a:pt x="0" y="143419"/>
                    <a:pt x="181951" y="184785"/>
                    <a:pt x="406400" y="184785"/>
                  </a:cubicBezTo>
                  <a:cubicBezTo>
                    <a:pt x="630849" y="184785"/>
                    <a:pt x="812800" y="143419"/>
                    <a:pt x="812800" y="92392"/>
                  </a:cubicBezTo>
                  <a:cubicBezTo>
                    <a:pt x="812800" y="4136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30301"/>
              <a:ext cx="660400" cy="19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9173" y="918456"/>
            <a:ext cx="399053" cy="3990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00002" y="2423272"/>
            <a:ext cx="399053" cy="39905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995178" y="4159641"/>
            <a:ext cx="399053" cy="3990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100816" y="2622798"/>
            <a:ext cx="399053" cy="39905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958340" y="718929"/>
            <a:ext cx="399053" cy="39905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453650" y="-513416"/>
            <a:ext cx="19337990" cy="1001476"/>
            <a:chOff x="0" y="0"/>
            <a:chExt cx="5093133" cy="2637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93133" cy="263763"/>
            </a:xfrm>
            <a:custGeom>
              <a:avLst/>
              <a:gdLst/>
              <a:ahLst/>
              <a:cxnLst/>
              <a:rect l="l" t="t" r="r" b="b"/>
              <a:pathLst>
                <a:path w="5093133" h="263763">
                  <a:moveTo>
                    <a:pt x="20418" y="0"/>
                  </a:moveTo>
                  <a:lnTo>
                    <a:pt x="5072716" y="0"/>
                  </a:lnTo>
                  <a:cubicBezTo>
                    <a:pt x="5083992" y="0"/>
                    <a:pt x="5093133" y="9141"/>
                    <a:pt x="5093133" y="20418"/>
                  </a:cubicBezTo>
                  <a:lnTo>
                    <a:pt x="5093133" y="243345"/>
                  </a:lnTo>
                  <a:cubicBezTo>
                    <a:pt x="5093133" y="254622"/>
                    <a:pt x="5083992" y="263763"/>
                    <a:pt x="5072716" y="263763"/>
                  </a:cubicBezTo>
                  <a:lnTo>
                    <a:pt x="20418" y="263763"/>
                  </a:lnTo>
                  <a:cubicBezTo>
                    <a:pt x="9141" y="263763"/>
                    <a:pt x="0" y="254622"/>
                    <a:pt x="0" y="243345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C914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093133" cy="3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421786" y="3142801"/>
            <a:ext cx="1417665" cy="1415893"/>
          </a:xfrm>
          <a:custGeom>
            <a:avLst/>
            <a:gdLst/>
            <a:ahLst/>
            <a:cxnLst/>
            <a:rect l="l" t="t" r="r" b="b"/>
            <a:pathLst>
              <a:path w="1417665" h="1415893">
                <a:moveTo>
                  <a:pt x="0" y="0"/>
                </a:moveTo>
                <a:lnTo>
                  <a:pt x="1417664" y="0"/>
                </a:lnTo>
                <a:lnTo>
                  <a:pt x="1417664" y="1415893"/>
                </a:lnTo>
                <a:lnTo>
                  <a:pt x="0" y="1415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6085846" y="5205087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3532421" y="6299306"/>
            <a:ext cx="2913669" cy="3625093"/>
          </a:xfrm>
          <a:custGeom>
            <a:avLst/>
            <a:gdLst/>
            <a:ahLst/>
            <a:cxnLst/>
            <a:rect l="l" t="t" r="r" b="b"/>
            <a:pathLst>
              <a:path w="2913669" h="3625093">
                <a:moveTo>
                  <a:pt x="0" y="0"/>
                </a:moveTo>
                <a:lnTo>
                  <a:pt x="2913669" y="0"/>
                </a:lnTo>
                <a:lnTo>
                  <a:pt x="2913669" y="3625094"/>
                </a:lnTo>
                <a:lnTo>
                  <a:pt x="0" y="36250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427646" y="7366727"/>
            <a:ext cx="2916002" cy="2114101"/>
          </a:xfrm>
          <a:custGeom>
            <a:avLst/>
            <a:gdLst/>
            <a:ahLst/>
            <a:cxnLst/>
            <a:rect l="l" t="t" r="r" b="b"/>
            <a:pathLst>
              <a:path w="2916002" h="2114101">
                <a:moveTo>
                  <a:pt x="0" y="0"/>
                </a:moveTo>
                <a:lnTo>
                  <a:pt x="2916002" y="0"/>
                </a:lnTo>
                <a:lnTo>
                  <a:pt x="2916002" y="2114101"/>
                </a:lnTo>
                <a:lnTo>
                  <a:pt x="0" y="21141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736770" y="7459394"/>
            <a:ext cx="2098336" cy="2465005"/>
          </a:xfrm>
          <a:custGeom>
            <a:avLst/>
            <a:gdLst/>
            <a:ahLst/>
            <a:cxnLst/>
            <a:rect l="l" t="t" r="r" b="b"/>
            <a:pathLst>
              <a:path w="2098336" h="2465005">
                <a:moveTo>
                  <a:pt x="0" y="0"/>
                </a:moveTo>
                <a:lnTo>
                  <a:pt x="2098336" y="0"/>
                </a:lnTo>
                <a:lnTo>
                  <a:pt x="2098336" y="2465006"/>
                </a:lnTo>
                <a:lnTo>
                  <a:pt x="0" y="2465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2098743" y="6920180"/>
            <a:ext cx="2159806" cy="2641965"/>
          </a:xfrm>
          <a:custGeom>
            <a:avLst/>
            <a:gdLst/>
            <a:ahLst/>
            <a:cxnLst/>
            <a:rect l="l" t="t" r="r" b="b"/>
            <a:pathLst>
              <a:path w="2159806" h="2641965">
                <a:moveTo>
                  <a:pt x="0" y="0"/>
                </a:moveTo>
                <a:lnTo>
                  <a:pt x="2159807" y="0"/>
                </a:lnTo>
                <a:lnTo>
                  <a:pt x="2159807" y="2641965"/>
                </a:lnTo>
                <a:lnTo>
                  <a:pt x="0" y="2641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176618" y="676515"/>
            <a:ext cx="1405711" cy="1412775"/>
          </a:xfrm>
          <a:custGeom>
            <a:avLst/>
            <a:gdLst/>
            <a:ahLst/>
            <a:cxnLst/>
            <a:rect l="l" t="t" r="r" b="b"/>
            <a:pathLst>
              <a:path w="1405711" h="1412775">
                <a:moveTo>
                  <a:pt x="0" y="0"/>
                </a:moveTo>
                <a:lnTo>
                  <a:pt x="1405710" y="0"/>
                </a:lnTo>
                <a:lnTo>
                  <a:pt x="1405710" y="1412775"/>
                </a:lnTo>
                <a:lnTo>
                  <a:pt x="0" y="14127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242745">
            <a:off x="4243681" y="5423845"/>
            <a:ext cx="1689345" cy="572266"/>
          </a:xfrm>
          <a:custGeom>
            <a:avLst/>
            <a:gdLst/>
            <a:ahLst/>
            <a:cxnLst/>
            <a:rect l="l" t="t" r="r" b="b"/>
            <a:pathLst>
              <a:path w="1689345" h="572266">
                <a:moveTo>
                  <a:pt x="0" y="0"/>
                </a:moveTo>
                <a:lnTo>
                  <a:pt x="1689345" y="0"/>
                </a:lnTo>
                <a:lnTo>
                  <a:pt x="1689345" y="572266"/>
                </a:lnTo>
                <a:lnTo>
                  <a:pt x="0" y="5722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1320267">
            <a:off x="11901851" y="5767299"/>
            <a:ext cx="1829433" cy="711954"/>
          </a:xfrm>
          <a:custGeom>
            <a:avLst/>
            <a:gdLst/>
            <a:ahLst/>
            <a:cxnLst/>
            <a:rect l="l" t="t" r="r" b="b"/>
            <a:pathLst>
              <a:path w="1829433" h="711954">
                <a:moveTo>
                  <a:pt x="0" y="0"/>
                </a:moveTo>
                <a:lnTo>
                  <a:pt x="1829432" y="0"/>
                </a:lnTo>
                <a:lnTo>
                  <a:pt x="1829432" y="711954"/>
                </a:lnTo>
                <a:lnTo>
                  <a:pt x="0" y="7119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963601" y="900330"/>
            <a:ext cx="1765680" cy="1815609"/>
          </a:xfrm>
          <a:custGeom>
            <a:avLst/>
            <a:gdLst/>
            <a:ahLst/>
            <a:cxnLst/>
            <a:rect l="l" t="t" r="r" b="b"/>
            <a:pathLst>
              <a:path w="1765680" h="1815609">
                <a:moveTo>
                  <a:pt x="0" y="0"/>
                </a:moveTo>
                <a:lnTo>
                  <a:pt x="1765680" y="0"/>
                </a:lnTo>
                <a:lnTo>
                  <a:pt x="1765680" y="1815609"/>
                </a:lnTo>
                <a:lnTo>
                  <a:pt x="0" y="18156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1082239">
            <a:off x="15818044" y="1673237"/>
            <a:ext cx="948331" cy="1453381"/>
          </a:xfrm>
          <a:custGeom>
            <a:avLst/>
            <a:gdLst/>
            <a:ahLst/>
            <a:cxnLst/>
            <a:rect l="l" t="t" r="r" b="b"/>
            <a:pathLst>
              <a:path w="948331" h="1453381">
                <a:moveTo>
                  <a:pt x="0" y="0"/>
                </a:moveTo>
                <a:lnTo>
                  <a:pt x="948331" y="0"/>
                </a:lnTo>
                <a:lnTo>
                  <a:pt x="948331" y="1453381"/>
                </a:lnTo>
                <a:lnTo>
                  <a:pt x="0" y="14533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6770932" y="718929"/>
            <a:ext cx="728936" cy="1112173"/>
          </a:xfrm>
          <a:custGeom>
            <a:avLst/>
            <a:gdLst/>
            <a:ahLst/>
            <a:cxnLst/>
            <a:rect l="l" t="t" r="r" b="b"/>
            <a:pathLst>
              <a:path w="728936" h="1112173">
                <a:moveTo>
                  <a:pt x="0" y="0"/>
                </a:moveTo>
                <a:lnTo>
                  <a:pt x="728937" y="0"/>
                </a:lnTo>
                <a:lnTo>
                  <a:pt x="728937" y="1112173"/>
                </a:lnTo>
                <a:lnTo>
                  <a:pt x="0" y="111217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6923723" y="3399122"/>
            <a:ext cx="753238" cy="1159572"/>
          </a:xfrm>
          <a:custGeom>
            <a:avLst/>
            <a:gdLst/>
            <a:ahLst/>
            <a:cxnLst/>
            <a:rect l="l" t="t" r="r" b="b"/>
            <a:pathLst>
              <a:path w="753238" h="1159572">
                <a:moveTo>
                  <a:pt x="0" y="0"/>
                </a:moveTo>
                <a:lnTo>
                  <a:pt x="753239" y="0"/>
                </a:lnTo>
                <a:lnTo>
                  <a:pt x="753239" y="1159572"/>
                </a:lnTo>
                <a:lnTo>
                  <a:pt x="0" y="11595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-69261" y="4558694"/>
            <a:ext cx="1796868" cy="1852693"/>
          </a:xfrm>
          <a:custGeom>
            <a:avLst/>
            <a:gdLst/>
            <a:ahLst/>
            <a:cxnLst/>
            <a:rect l="l" t="t" r="r" b="b"/>
            <a:pathLst>
              <a:path w="1796868" h="1852693">
                <a:moveTo>
                  <a:pt x="0" y="0"/>
                </a:moveTo>
                <a:lnTo>
                  <a:pt x="1796868" y="0"/>
                </a:lnTo>
                <a:lnTo>
                  <a:pt x="1796868" y="1852693"/>
                </a:lnTo>
                <a:lnTo>
                  <a:pt x="0" y="185269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368572" y="5309327"/>
            <a:ext cx="1773324" cy="4114800"/>
          </a:xfrm>
          <a:custGeom>
            <a:avLst/>
            <a:gdLst/>
            <a:ahLst/>
            <a:cxnLst/>
            <a:rect l="l" t="t" r="r" b="b"/>
            <a:pathLst>
              <a:path w="1773324" h="4114800">
                <a:moveTo>
                  <a:pt x="0" y="0"/>
                </a:moveTo>
                <a:lnTo>
                  <a:pt x="1773324" y="0"/>
                </a:lnTo>
                <a:lnTo>
                  <a:pt x="1773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000992" y="5068677"/>
            <a:ext cx="3099824" cy="4312798"/>
          </a:xfrm>
          <a:custGeom>
            <a:avLst/>
            <a:gdLst/>
            <a:ahLst/>
            <a:cxnLst/>
            <a:rect l="l" t="t" r="r" b="b"/>
            <a:pathLst>
              <a:path w="3099824" h="4312798">
                <a:moveTo>
                  <a:pt x="0" y="0"/>
                </a:moveTo>
                <a:lnTo>
                  <a:pt x="3099824" y="0"/>
                </a:lnTo>
                <a:lnTo>
                  <a:pt x="3099824" y="4312798"/>
                </a:lnTo>
                <a:lnTo>
                  <a:pt x="0" y="431279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7194996" y="6129101"/>
            <a:ext cx="443714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65" b="0" i="0" u="none" strike="noStrike" kern="1200" cap="none" spc="-187" normalizeH="0" baseline="0" noProof="0" dirty="0">
                <a:ln>
                  <a:noFill/>
                </a:ln>
                <a:solidFill>
                  <a:srgbClr val="683E38"/>
                </a:solidFill>
                <a:effectLst/>
                <a:uLnTx/>
                <a:uFillTx/>
                <a:latin typeface="Dekko"/>
                <a:ea typeface="+mn-ea"/>
                <a:cs typeface="+mn-cs"/>
              </a:rPr>
              <a:t>(</a:t>
            </a:r>
            <a:r>
              <a:rPr kumimoji="0" lang="en-US" sz="6265" b="0" i="0" u="none" strike="noStrike" kern="1200" cap="none" spc="-187" normalizeH="0" baseline="0" noProof="0" dirty="0" err="1">
                <a:ln>
                  <a:noFill/>
                </a:ln>
                <a:solidFill>
                  <a:srgbClr val="683E38"/>
                </a:solidFill>
                <a:effectLst/>
                <a:uLnTx/>
                <a:uFillTx/>
                <a:latin typeface="Dekko"/>
                <a:ea typeface="+mn-ea"/>
                <a:cs typeface="+mn-cs"/>
              </a:rPr>
              <a:t>Trang</a:t>
            </a:r>
            <a:r>
              <a:rPr kumimoji="0" lang="en-US" sz="6265" b="0" i="0" u="none" strike="noStrike" kern="1200" cap="none" spc="-187" normalizeH="0" baseline="0" noProof="0" dirty="0">
                <a:ln>
                  <a:noFill/>
                </a:ln>
                <a:solidFill>
                  <a:srgbClr val="683E38"/>
                </a:solidFill>
                <a:effectLst/>
                <a:uLnTx/>
                <a:uFillTx/>
                <a:latin typeface="Dekko"/>
                <a:ea typeface="+mn-ea"/>
                <a:cs typeface="+mn-cs"/>
              </a:rPr>
              <a:t> 17)</a:t>
            </a:r>
          </a:p>
        </p:txBody>
      </p:sp>
      <p:sp>
        <p:nvSpPr>
          <p:cNvPr id="52" name="Freeform 52"/>
          <p:cNvSpPr/>
          <p:nvPr/>
        </p:nvSpPr>
        <p:spPr>
          <a:xfrm>
            <a:off x="12300051" y="4815474"/>
            <a:ext cx="329884" cy="329884"/>
          </a:xfrm>
          <a:custGeom>
            <a:avLst/>
            <a:gdLst/>
            <a:ahLst/>
            <a:cxnLst/>
            <a:rect l="l" t="t" r="r" b="b"/>
            <a:pathLst>
              <a:path w="1573870" h="1573870">
                <a:moveTo>
                  <a:pt x="0" y="0"/>
                </a:moveTo>
                <a:lnTo>
                  <a:pt x="1573869" y="0"/>
                </a:lnTo>
                <a:lnTo>
                  <a:pt x="1573869" y="1573870"/>
                </a:lnTo>
                <a:lnTo>
                  <a:pt x="0" y="157387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35"/>
          <p:cNvSpPr/>
          <p:nvPr/>
        </p:nvSpPr>
        <p:spPr>
          <a:xfrm>
            <a:off x="8343030" y="4806477"/>
            <a:ext cx="344479" cy="344479"/>
          </a:xfrm>
          <a:custGeom>
            <a:avLst/>
            <a:gdLst/>
            <a:ahLst/>
            <a:cxnLst/>
            <a:rect l="l" t="t" r="r" b="b"/>
            <a:pathLst>
              <a:path w="912646" h="912646">
                <a:moveTo>
                  <a:pt x="0" y="0"/>
                </a:moveTo>
                <a:lnTo>
                  <a:pt x="912646" y="0"/>
                </a:lnTo>
                <a:lnTo>
                  <a:pt x="912646" y="912646"/>
                </a:lnTo>
                <a:lnTo>
                  <a:pt x="0" y="91264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8" y="702051"/>
            <a:ext cx="2316681" cy="23166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68633" y="1338110"/>
            <a:ext cx="1240643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A9A9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A9A92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A9A92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A9A92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A9A92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9943" y="1012414"/>
            <a:ext cx="14292807" cy="8852372"/>
            <a:chOff x="0" y="0"/>
            <a:chExt cx="3764361" cy="23314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361" cy="2331489"/>
            </a:xfrm>
            <a:custGeom>
              <a:avLst/>
              <a:gdLst/>
              <a:ahLst/>
              <a:cxnLst/>
              <a:rect l="l" t="t" r="r" b="b"/>
              <a:pathLst>
                <a:path w="3764361" h="2331489">
                  <a:moveTo>
                    <a:pt x="27625" y="0"/>
                  </a:moveTo>
                  <a:lnTo>
                    <a:pt x="3736735" y="0"/>
                  </a:lnTo>
                  <a:cubicBezTo>
                    <a:pt x="3751992" y="0"/>
                    <a:pt x="3764361" y="12368"/>
                    <a:pt x="3764361" y="27625"/>
                  </a:cubicBezTo>
                  <a:lnTo>
                    <a:pt x="3764361" y="2303864"/>
                  </a:lnTo>
                  <a:cubicBezTo>
                    <a:pt x="3764361" y="2311191"/>
                    <a:pt x="3761450" y="2318217"/>
                    <a:pt x="3756270" y="2323398"/>
                  </a:cubicBezTo>
                  <a:cubicBezTo>
                    <a:pt x="3751089" y="2328578"/>
                    <a:pt x="3744062" y="2331489"/>
                    <a:pt x="3736735" y="2331489"/>
                  </a:cubicBezTo>
                  <a:lnTo>
                    <a:pt x="27625" y="2331489"/>
                  </a:lnTo>
                  <a:cubicBezTo>
                    <a:pt x="12368" y="2331489"/>
                    <a:pt x="0" y="2319121"/>
                    <a:pt x="0" y="2303864"/>
                  </a:cubicBezTo>
                  <a:lnTo>
                    <a:pt x="0" y="27625"/>
                  </a:lnTo>
                  <a:cubicBezTo>
                    <a:pt x="0" y="12368"/>
                    <a:pt x="12368" y="0"/>
                    <a:pt x="27625" y="0"/>
                  </a:cubicBezTo>
                  <a:close/>
                </a:path>
              </a:pathLst>
            </a:custGeom>
            <a:solidFill>
              <a:srgbClr val="D7D73A"/>
            </a:solidFill>
            <a:ln w="1143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764361" cy="236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697901">
            <a:off x="15266166" y="6561158"/>
            <a:ext cx="2270914" cy="22709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73867" y="0"/>
                  </a:moveTo>
                  <a:lnTo>
                    <a:pt x="638933" y="0"/>
                  </a:lnTo>
                  <a:cubicBezTo>
                    <a:pt x="685045" y="0"/>
                    <a:pt x="729269" y="18318"/>
                    <a:pt x="761875" y="50925"/>
                  </a:cubicBezTo>
                  <a:cubicBezTo>
                    <a:pt x="794482" y="83531"/>
                    <a:pt x="812800" y="127755"/>
                    <a:pt x="812800" y="173867"/>
                  </a:cubicBezTo>
                  <a:lnTo>
                    <a:pt x="812800" y="638933"/>
                  </a:lnTo>
                  <a:cubicBezTo>
                    <a:pt x="812800" y="685045"/>
                    <a:pt x="794482" y="729269"/>
                    <a:pt x="761875" y="761875"/>
                  </a:cubicBezTo>
                  <a:cubicBezTo>
                    <a:pt x="729269" y="794482"/>
                    <a:pt x="685045" y="812800"/>
                    <a:pt x="638933" y="812800"/>
                  </a:cubicBezTo>
                  <a:lnTo>
                    <a:pt x="173867" y="812800"/>
                  </a:lnTo>
                  <a:cubicBezTo>
                    <a:pt x="127755" y="812800"/>
                    <a:pt x="83531" y="794482"/>
                    <a:pt x="50925" y="761875"/>
                  </a:cubicBezTo>
                  <a:cubicBezTo>
                    <a:pt x="18318" y="729269"/>
                    <a:pt x="0" y="685045"/>
                    <a:pt x="0" y="638933"/>
                  </a:cubicBezTo>
                  <a:lnTo>
                    <a:pt x="0" y="173867"/>
                  </a:lnTo>
                  <a:cubicBezTo>
                    <a:pt x="0" y="127755"/>
                    <a:pt x="18318" y="83531"/>
                    <a:pt x="50925" y="50925"/>
                  </a:cubicBezTo>
                  <a:cubicBezTo>
                    <a:pt x="83531" y="18318"/>
                    <a:pt x="127755" y="0"/>
                    <a:pt x="173867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612183">
            <a:off x="865064" y="1576569"/>
            <a:ext cx="2215217" cy="221521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24126" y="2063193"/>
            <a:ext cx="1297095" cy="1241968"/>
          </a:xfrm>
          <a:custGeom>
            <a:avLst/>
            <a:gdLst/>
            <a:ahLst/>
            <a:cxnLst/>
            <a:rect l="l" t="t" r="r" b="b"/>
            <a:pathLst>
              <a:path w="1297095" h="1241968">
                <a:moveTo>
                  <a:pt x="0" y="0"/>
                </a:moveTo>
                <a:lnTo>
                  <a:pt x="1297094" y="0"/>
                </a:lnTo>
                <a:lnTo>
                  <a:pt x="1297094" y="1241968"/>
                </a:lnTo>
                <a:lnTo>
                  <a:pt x="0" y="1241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55209" y="6988037"/>
            <a:ext cx="1492827" cy="1296894"/>
          </a:xfrm>
          <a:custGeom>
            <a:avLst/>
            <a:gdLst/>
            <a:ahLst/>
            <a:cxnLst/>
            <a:rect l="l" t="t" r="r" b="b"/>
            <a:pathLst>
              <a:path w="1492827" h="1296894">
                <a:moveTo>
                  <a:pt x="0" y="0"/>
                </a:moveTo>
                <a:lnTo>
                  <a:pt x="1492828" y="0"/>
                </a:lnTo>
                <a:lnTo>
                  <a:pt x="1492828" y="1296893"/>
                </a:lnTo>
                <a:lnTo>
                  <a:pt x="0" y="1296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7148409" y="6988037"/>
            <a:ext cx="3991182" cy="1296894"/>
            <a:chOff x="0" y="0"/>
            <a:chExt cx="1051176" cy="3415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51176" cy="341569"/>
            </a:xfrm>
            <a:custGeom>
              <a:avLst/>
              <a:gdLst/>
              <a:ahLst/>
              <a:cxnLst/>
              <a:rect l="l" t="t" r="r" b="b"/>
              <a:pathLst>
                <a:path w="1051176" h="341569">
                  <a:moveTo>
                    <a:pt x="98928" y="0"/>
                  </a:moveTo>
                  <a:lnTo>
                    <a:pt x="952248" y="0"/>
                  </a:lnTo>
                  <a:cubicBezTo>
                    <a:pt x="1006884" y="0"/>
                    <a:pt x="1051176" y="44291"/>
                    <a:pt x="1051176" y="98928"/>
                  </a:cubicBezTo>
                  <a:lnTo>
                    <a:pt x="1051176" y="242641"/>
                  </a:lnTo>
                  <a:cubicBezTo>
                    <a:pt x="1051176" y="268878"/>
                    <a:pt x="1040753" y="294041"/>
                    <a:pt x="1022200" y="312593"/>
                  </a:cubicBezTo>
                  <a:cubicBezTo>
                    <a:pt x="1003648" y="331146"/>
                    <a:pt x="978485" y="341569"/>
                    <a:pt x="952248" y="341569"/>
                  </a:cubicBezTo>
                  <a:lnTo>
                    <a:pt x="98928" y="341569"/>
                  </a:lnTo>
                  <a:cubicBezTo>
                    <a:pt x="72690" y="341569"/>
                    <a:pt x="47528" y="331146"/>
                    <a:pt x="28975" y="312593"/>
                  </a:cubicBezTo>
                  <a:cubicBezTo>
                    <a:pt x="10423" y="294041"/>
                    <a:pt x="0" y="268878"/>
                    <a:pt x="0" y="242641"/>
                  </a:cubicBezTo>
                  <a:lnTo>
                    <a:pt x="0" y="98928"/>
                  </a:lnTo>
                  <a:cubicBezTo>
                    <a:pt x="0" y="72690"/>
                    <a:pt x="10423" y="47528"/>
                    <a:pt x="28975" y="28975"/>
                  </a:cubicBezTo>
                  <a:cubicBezTo>
                    <a:pt x="47528" y="10423"/>
                    <a:pt x="72690" y="0"/>
                    <a:pt x="98928" y="0"/>
                  </a:cubicBezTo>
                  <a:close/>
                </a:path>
              </a:pathLst>
            </a:custGeom>
            <a:solidFill>
              <a:srgbClr val="F5F5B6"/>
            </a:solidFill>
            <a:ln w="952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051176" cy="379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523987" y="1705161"/>
            <a:ext cx="2983670" cy="1958033"/>
            <a:chOff x="0" y="0"/>
            <a:chExt cx="812800" cy="533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16493" y="6603482"/>
            <a:ext cx="2961812" cy="1943689"/>
            <a:chOff x="0" y="0"/>
            <a:chExt cx="812800" cy="533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3326489" y="1813925"/>
            <a:ext cx="1871143" cy="1244310"/>
          </a:xfrm>
          <a:custGeom>
            <a:avLst/>
            <a:gdLst/>
            <a:ahLst/>
            <a:cxnLst/>
            <a:rect l="l" t="t" r="r" b="b"/>
            <a:pathLst>
              <a:path w="1871143" h="1244310">
                <a:moveTo>
                  <a:pt x="0" y="0"/>
                </a:moveTo>
                <a:lnTo>
                  <a:pt x="1871143" y="0"/>
                </a:lnTo>
                <a:lnTo>
                  <a:pt x="1871143" y="1244310"/>
                </a:lnTo>
                <a:lnTo>
                  <a:pt x="0" y="1244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78423" flipH="1">
            <a:off x="12369951" y="5915124"/>
            <a:ext cx="1871143" cy="1244310"/>
          </a:xfrm>
          <a:custGeom>
            <a:avLst/>
            <a:gdLst/>
            <a:ahLst/>
            <a:cxnLst/>
            <a:rect l="l" t="t" r="r" b="b"/>
            <a:pathLst>
              <a:path w="1871143" h="1244310">
                <a:moveTo>
                  <a:pt x="1871143" y="0"/>
                </a:moveTo>
                <a:lnTo>
                  <a:pt x="0" y="0"/>
                </a:lnTo>
                <a:lnTo>
                  <a:pt x="0" y="1244310"/>
                </a:lnTo>
                <a:lnTo>
                  <a:pt x="1871143" y="1244310"/>
                </a:lnTo>
                <a:lnTo>
                  <a:pt x="187114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5239328" y="2315019"/>
            <a:ext cx="1538282" cy="797984"/>
          </a:xfrm>
          <a:custGeom>
            <a:avLst/>
            <a:gdLst/>
            <a:ahLst/>
            <a:cxnLst/>
            <a:rect l="l" t="t" r="r" b="b"/>
            <a:pathLst>
              <a:path w="1538282" h="797984">
                <a:moveTo>
                  <a:pt x="0" y="0"/>
                </a:moveTo>
                <a:lnTo>
                  <a:pt x="1538283" y="0"/>
                </a:lnTo>
                <a:lnTo>
                  <a:pt x="1538283" y="797984"/>
                </a:lnTo>
                <a:lnTo>
                  <a:pt x="0" y="797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4553600" y="7430671"/>
            <a:ext cx="1477533" cy="1333474"/>
          </a:xfrm>
          <a:custGeom>
            <a:avLst/>
            <a:gdLst/>
            <a:ahLst/>
            <a:cxnLst/>
            <a:rect l="l" t="t" r="r" b="b"/>
            <a:pathLst>
              <a:path w="1477533" h="1333474">
                <a:moveTo>
                  <a:pt x="0" y="0"/>
                </a:moveTo>
                <a:lnTo>
                  <a:pt x="1477533" y="0"/>
                </a:lnTo>
                <a:lnTo>
                  <a:pt x="1477533" y="1333474"/>
                </a:lnTo>
                <a:lnTo>
                  <a:pt x="0" y="13334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794577" y="1779529"/>
            <a:ext cx="1477533" cy="1333474"/>
          </a:xfrm>
          <a:custGeom>
            <a:avLst/>
            <a:gdLst/>
            <a:ahLst/>
            <a:cxnLst/>
            <a:rect l="l" t="t" r="r" b="b"/>
            <a:pathLst>
              <a:path w="1477533" h="1333474">
                <a:moveTo>
                  <a:pt x="0" y="0"/>
                </a:moveTo>
                <a:lnTo>
                  <a:pt x="1477533" y="0"/>
                </a:lnTo>
                <a:lnTo>
                  <a:pt x="1477533" y="1333474"/>
                </a:lnTo>
                <a:lnTo>
                  <a:pt x="0" y="1333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74571" y="3269541"/>
            <a:ext cx="11473666" cy="30299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8113" y="7082546"/>
            <a:ext cx="4631886" cy="146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612183">
            <a:off x="1370007" y="3766991"/>
            <a:ext cx="902065" cy="90206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968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697901">
            <a:off x="392576" y="921551"/>
            <a:ext cx="1809337" cy="1950913"/>
            <a:chOff x="0" y="0"/>
            <a:chExt cx="711734" cy="76742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11734" cy="767425"/>
            </a:xfrm>
            <a:custGeom>
              <a:avLst/>
              <a:gdLst/>
              <a:ahLst/>
              <a:cxnLst/>
              <a:rect l="l" t="t" r="r" b="b"/>
              <a:pathLst>
                <a:path w="711734" h="767425">
                  <a:moveTo>
                    <a:pt x="218222" y="0"/>
                  </a:moveTo>
                  <a:lnTo>
                    <a:pt x="493512" y="0"/>
                  </a:lnTo>
                  <a:cubicBezTo>
                    <a:pt x="551388" y="0"/>
                    <a:pt x="606894" y="22991"/>
                    <a:pt x="647818" y="63916"/>
                  </a:cubicBezTo>
                  <a:cubicBezTo>
                    <a:pt x="688743" y="104840"/>
                    <a:pt x="711734" y="160346"/>
                    <a:pt x="711734" y="218222"/>
                  </a:cubicBezTo>
                  <a:lnTo>
                    <a:pt x="711734" y="549203"/>
                  </a:lnTo>
                  <a:cubicBezTo>
                    <a:pt x="711734" y="669724"/>
                    <a:pt x="614033" y="767425"/>
                    <a:pt x="493512" y="767425"/>
                  </a:cubicBezTo>
                  <a:lnTo>
                    <a:pt x="218222" y="767425"/>
                  </a:lnTo>
                  <a:cubicBezTo>
                    <a:pt x="97702" y="767425"/>
                    <a:pt x="0" y="669724"/>
                    <a:pt x="0" y="549203"/>
                  </a:cubicBezTo>
                  <a:lnTo>
                    <a:pt x="0" y="218222"/>
                  </a:lnTo>
                  <a:cubicBezTo>
                    <a:pt x="0" y="97702"/>
                    <a:pt x="97702" y="0"/>
                    <a:pt x="218222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11734" cy="80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612183">
            <a:off x="16090365" y="7512960"/>
            <a:ext cx="2215217" cy="221521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723213" y="1401460"/>
            <a:ext cx="1180202" cy="1130043"/>
          </a:xfrm>
          <a:custGeom>
            <a:avLst/>
            <a:gdLst/>
            <a:ahLst/>
            <a:cxnLst/>
            <a:rect l="l" t="t" r="r" b="b"/>
            <a:pathLst>
              <a:path w="1180202" h="1130043">
                <a:moveTo>
                  <a:pt x="0" y="0"/>
                </a:moveTo>
                <a:lnTo>
                  <a:pt x="1180202" y="0"/>
                </a:lnTo>
                <a:lnTo>
                  <a:pt x="1180202" y="1130044"/>
                </a:lnTo>
                <a:lnTo>
                  <a:pt x="0" y="1130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 rot="-852157">
            <a:off x="16117939" y="421241"/>
            <a:ext cx="2240500" cy="1960438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525999">
            <a:off x="3198" y="7493563"/>
            <a:ext cx="2240500" cy="1960438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 rot="267107">
            <a:off x="16835314" y="8024823"/>
            <a:ext cx="725320" cy="1191491"/>
          </a:xfrm>
          <a:custGeom>
            <a:avLst/>
            <a:gdLst/>
            <a:ahLst/>
            <a:cxnLst/>
            <a:rect l="l" t="t" r="r" b="b"/>
            <a:pathLst>
              <a:path w="725320" h="1191491">
                <a:moveTo>
                  <a:pt x="0" y="0"/>
                </a:moveTo>
                <a:lnTo>
                  <a:pt x="725320" y="0"/>
                </a:lnTo>
                <a:lnTo>
                  <a:pt x="725320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37385" y="787405"/>
            <a:ext cx="1807449" cy="2161081"/>
          </a:xfrm>
          <a:custGeom>
            <a:avLst/>
            <a:gdLst/>
            <a:ahLst/>
            <a:cxnLst/>
            <a:rect l="l" t="t" r="r" b="b"/>
            <a:pathLst>
              <a:path w="1807449" h="2161081">
                <a:moveTo>
                  <a:pt x="0" y="0"/>
                </a:moveTo>
                <a:lnTo>
                  <a:pt x="1807449" y="0"/>
                </a:lnTo>
                <a:lnTo>
                  <a:pt x="1807449" y="2161081"/>
                </a:lnTo>
                <a:lnTo>
                  <a:pt x="0" y="2161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4782054" y="5360628"/>
            <a:ext cx="8116905" cy="3576965"/>
          </a:xfrm>
          <a:custGeom>
            <a:avLst/>
            <a:gdLst/>
            <a:ahLst/>
            <a:cxnLst/>
            <a:rect l="l" t="t" r="r" b="b"/>
            <a:pathLst>
              <a:path w="8116905" h="3576965">
                <a:moveTo>
                  <a:pt x="0" y="0"/>
                </a:moveTo>
                <a:lnTo>
                  <a:pt x="8116905" y="0"/>
                </a:lnTo>
                <a:lnTo>
                  <a:pt x="8116905" y="3576965"/>
                </a:lnTo>
                <a:lnTo>
                  <a:pt x="0" y="35769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58" b="-846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380006" y="3093953"/>
            <a:ext cx="14751463" cy="226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Để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trang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trí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tấm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biển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quảng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cáo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có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dạng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hình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vuông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người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ta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gắn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sợi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dây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đèn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một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vòng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xung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quanh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tấm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biển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đó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Biết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độ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dài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sợi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dây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đèn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là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18 m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thì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vừa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đủ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để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848" dirty="0" err="1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gắn</a:t>
            </a:r>
            <a:r>
              <a:rPr lang="en-US" sz="4848" dirty="0">
                <a:solidFill>
                  <a:srgbClr val="549D54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020" y="1482041"/>
            <a:ext cx="11309060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92576" y="921551"/>
            <a:ext cx="1809337" cy="1950913"/>
            <a:chOff x="0" y="0"/>
            <a:chExt cx="711734" cy="767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1734" cy="767425"/>
            </a:xfrm>
            <a:custGeom>
              <a:avLst/>
              <a:gdLst/>
              <a:ahLst/>
              <a:cxnLst/>
              <a:rect l="l" t="t" r="r" b="b"/>
              <a:pathLst>
                <a:path w="711734" h="767425">
                  <a:moveTo>
                    <a:pt x="218222" y="0"/>
                  </a:moveTo>
                  <a:lnTo>
                    <a:pt x="493512" y="0"/>
                  </a:lnTo>
                  <a:cubicBezTo>
                    <a:pt x="551388" y="0"/>
                    <a:pt x="606894" y="22991"/>
                    <a:pt x="647818" y="63916"/>
                  </a:cubicBezTo>
                  <a:cubicBezTo>
                    <a:pt x="688743" y="104840"/>
                    <a:pt x="711734" y="160346"/>
                    <a:pt x="711734" y="218222"/>
                  </a:cubicBezTo>
                  <a:lnTo>
                    <a:pt x="711734" y="549203"/>
                  </a:lnTo>
                  <a:cubicBezTo>
                    <a:pt x="711734" y="669724"/>
                    <a:pt x="614033" y="767425"/>
                    <a:pt x="493512" y="767425"/>
                  </a:cubicBezTo>
                  <a:lnTo>
                    <a:pt x="218222" y="767425"/>
                  </a:lnTo>
                  <a:cubicBezTo>
                    <a:pt x="97702" y="767425"/>
                    <a:pt x="0" y="669724"/>
                    <a:pt x="0" y="549203"/>
                  </a:cubicBezTo>
                  <a:lnTo>
                    <a:pt x="0" y="218222"/>
                  </a:lnTo>
                  <a:cubicBezTo>
                    <a:pt x="0" y="97702"/>
                    <a:pt x="97702" y="0"/>
                    <a:pt x="218222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11734" cy="80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090365" y="7512960"/>
            <a:ext cx="2215217" cy="221521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23213" y="1401460"/>
            <a:ext cx="1180202" cy="1130043"/>
          </a:xfrm>
          <a:custGeom>
            <a:avLst/>
            <a:gdLst/>
            <a:ahLst/>
            <a:cxnLst/>
            <a:rect l="l" t="t" r="r" b="b"/>
            <a:pathLst>
              <a:path w="1180202" h="1130043">
                <a:moveTo>
                  <a:pt x="0" y="0"/>
                </a:moveTo>
                <a:lnTo>
                  <a:pt x="1180202" y="0"/>
                </a:lnTo>
                <a:lnTo>
                  <a:pt x="1180202" y="1130044"/>
                </a:lnTo>
                <a:lnTo>
                  <a:pt x="0" y="1130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852157">
            <a:off x="16117939" y="421241"/>
            <a:ext cx="2240500" cy="1960438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25999">
            <a:off x="3198" y="7493563"/>
            <a:ext cx="2240500" cy="1960438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267107">
            <a:off x="16835314" y="8024823"/>
            <a:ext cx="725320" cy="1191491"/>
          </a:xfrm>
          <a:custGeom>
            <a:avLst/>
            <a:gdLst/>
            <a:ahLst/>
            <a:cxnLst/>
            <a:rect l="l" t="t" r="r" b="b"/>
            <a:pathLst>
              <a:path w="725320" h="1191491">
                <a:moveTo>
                  <a:pt x="0" y="0"/>
                </a:moveTo>
                <a:lnTo>
                  <a:pt x="725320" y="0"/>
                </a:lnTo>
                <a:lnTo>
                  <a:pt x="725320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37385" y="787405"/>
            <a:ext cx="1807449" cy="2161081"/>
          </a:xfrm>
          <a:custGeom>
            <a:avLst/>
            <a:gdLst/>
            <a:ahLst/>
            <a:cxnLst/>
            <a:rect l="l" t="t" r="r" b="b"/>
            <a:pathLst>
              <a:path w="1807449" h="2161081">
                <a:moveTo>
                  <a:pt x="0" y="0"/>
                </a:moveTo>
                <a:lnTo>
                  <a:pt x="1807449" y="0"/>
                </a:lnTo>
                <a:lnTo>
                  <a:pt x="1807449" y="2161081"/>
                </a:lnTo>
                <a:lnTo>
                  <a:pt x="0" y="2161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355067" y="3541829"/>
            <a:ext cx="8681565" cy="3825801"/>
          </a:xfrm>
          <a:custGeom>
            <a:avLst/>
            <a:gdLst/>
            <a:ahLst/>
            <a:cxnLst/>
            <a:rect l="l" t="t" r="r" b="b"/>
            <a:pathLst>
              <a:path w="8681565" h="3825801">
                <a:moveTo>
                  <a:pt x="0" y="0"/>
                </a:moveTo>
                <a:lnTo>
                  <a:pt x="8681566" y="0"/>
                </a:lnTo>
                <a:lnTo>
                  <a:pt x="8681566" y="3825800"/>
                </a:lnTo>
                <a:lnTo>
                  <a:pt x="0" y="382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58" b="-846"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0"/>
              <p:cNvSpPr txBox="1"/>
              <p:nvPr/>
            </p:nvSpPr>
            <p:spPr>
              <a:xfrm>
                <a:off x="1464775" y="3196756"/>
                <a:ext cx="6635982" cy="50783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6632"/>
                  </a:lnSpc>
                </a:pPr>
                <a:r>
                  <a:rPr lang="en-US" sz="5348" dirty="0" smtClean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a)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Độ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dài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cạnh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của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tấm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biển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quảng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cáo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đó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là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</a:p>
              <a:p>
                <a:pPr algn="l">
                  <a:lnSpc>
                    <a:spcPts val="6632"/>
                  </a:lnSpc>
                </a:pPr>
                <a:r>
                  <a:rPr lang="en-US" sz="5348" dirty="0" smtClean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……… m</a:t>
                </a:r>
                <a:endParaRPr lang="en-US" sz="5348" dirty="0">
                  <a:solidFill>
                    <a:srgbClr val="549D54"/>
                  </a:solidFill>
                  <a:latin typeface="Cabin"/>
                  <a:ea typeface="Cabin"/>
                  <a:cs typeface="Cabin"/>
                  <a:sym typeface="Cabin"/>
                </a:endParaRPr>
              </a:p>
              <a:p>
                <a:pPr algn="l">
                  <a:lnSpc>
                    <a:spcPts val="6632"/>
                  </a:lnSpc>
                </a:pP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b)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Diện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tích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của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tấm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biển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quảng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cáo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đó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err="1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là</a:t>
                </a:r>
                <a:r>
                  <a:rPr lang="en-US" sz="5348" dirty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348" dirty="0" smtClean="0">
                    <a:solidFill>
                      <a:srgbClr val="549D54"/>
                    </a:solidFill>
                    <a:latin typeface="Cabin"/>
                    <a:ea typeface="Cabin"/>
                    <a:cs typeface="Cabin"/>
                    <a:sym typeface="Cabin"/>
                  </a:rPr>
                  <a:t>………..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48" i="1" dirty="0" smtClean="0">
                            <a:solidFill>
                              <a:srgbClr val="549D54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</m:ctrlPr>
                      </m:sSupPr>
                      <m:e>
                        <m:r>
                          <a:rPr lang="en-US" sz="5348" b="0" i="1" dirty="0" smtClean="0">
                            <a:solidFill>
                              <a:srgbClr val="549D54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  <m:t>𝑚</m:t>
                        </m:r>
                      </m:e>
                      <m:sup>
                        <m:r>
                          <a:rPr lang="en-US" sz="5348" b="0" i="1" dirty="0" smtClean="0">
                            <a:solidFill>
                              <a:srgbClr val="549D54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  <m:t>2</m:t>
                        </m:r>
                      </m:sup>
                    </m:sSup>
                    <m:r>
                      <a:rPr lang="en-US" sz="5348" i="1" dirty="0" smtClean="0">
                        <a:solidFill>
                          <a:srgbClr val="549D54"/>
                        </a:solidFill>
                        <a:latin typeface="Cambria Math" panose="02040503050406030204" pitchFamily="18" charset="0"/>
                        <a:ea typeface="Cabin"/>
                        <a:cs typeface="Cabin"/>
                        <a:sym typeface="Cabin"/>
                      </a:rPr>
                      <m:t>.</m:t>
                    </m:r>
                  </m:oMath>
                </a14:m>
                <a:endParaRPr lang="en-US" sz="5348" dirty="0">
                  <a:solidFill>
                    <a:srgbClr val="549D54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0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75" y="3196756"/>
                <a:ext cx="6635982" cy="5078313"/>
              </a:xfrm>
              <a:prstGeom prst="rect">
                <a:avLst/>
              </a:prstGeom>
              <a:blipFill>
                <a:blip r:embed="rId9"/>
                <a:stretch>
                  <a:fillRect l="-6152" t="-4202" r="-4408" b="-6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2591677" y="1397348"/>
            <a:ext cx="10497794" cy="16346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6728" y="1512562"/>
            <a:ext cx="11309060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92576" y="921551"/>
            <a:ext cx="1809337" cy="1950913"/>
            <a:chOff x="0" y="0"/>
            <a:chExt cx="711734" cy="767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1734" cy="767425"/>
            </a:xfrm>
            <a:custGeom>
              <a:avLst/>
              <a:gdLst/>
              <a:ahLst/>
              <a:cxnLst/>
              <a:rect l="l" t="t" r="r" b="b"/>
              <a:pathLst>
                <a:path w="711734" h="767425">
                  <a:moveTo>
                    <a:pt x="218222" y="0"/>
                  </a:moveTo>
                  <a:lnTo>
                    <a:pt x="493512" y="0"/>
                  </a:lnTo>
                  <a:cubicBezTo>
                    <a:pt x="551388" y="0"/>
                    <a:pt x="606894" y="22991"/>
                    <a:pt x="647818" y="63916"/>
                  </a:cubicBezTo>
                  <a:cubicBezTo>
                    <a:pt x="688743" y="104840"/>
                    <a:pt x="711734" y="160346"/>
                    <a:pt x="711734" y="218222"/>
                  </a:cubicBezTo>
                  <a:lnTo>
                    <a:pt x="711734" y="549203"/>
                  </a:lnTo>
                  <a:cubicBezTo>
                    <a:pt x="711734" y="669724"/>
                    <a:pt x="614033" y="767425"/>
                    <a:pt x="493512" y="767425"/>
                  </a:cubicBezTo>
                  <a:lnTo>
                    <a:pt x="218222" y="767425"/>
                  </a:lnTo>
                  <a:cubicBezTo>
                    <a:pt x="97702" y="767425"/>
                    <a:pt x="0" y="669724"/>
                    <a:pt x="0" y="549203"/>
                  </a:cubicBezTo>
                  <a:lnTo>
                    <a:pt x="0" y="218222"/>
                  </a:lnTo>
                  <a:cubicBezTo>
                    <a:pt x="0" y="97702"/>
                    <a:pt x="97702" y="0"/>
                    <a:pt x="218222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11734" cy="80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090365" y="7512960"/>
            <a:ext cx="2215217" cy="221521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23213" y="1401460"/>
            <a:ext cx="1180202" cy="1130043"/>
          </a:xfrm>
          <a:custGeom>
            <a:avLst/>
            <a:gdLst/>
            <a:ahLst/>
            <a:cxnLst/>
            <a:rect l="l" t="t" r="r" b="b"/>
            <a:pathLst>
              <a:path w="1180202" h="1130043">
                <a:moveTo>
                  <a:pt x="0" y="0"/>
                </a:moveTo>
                <a:lnTo>
                  <a:pt x="1180202" y="0"/>
                </a:lnTo>
                <a:lnTo>
                  <a:pt x="1180202" y="1130044"/>
                </a:lnTo>
                <a:lnTo>
                  <a:pt x="0" y="1130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852157">
            <a:off x="16117939" y="421241"/>
            <a:ext cx="2240500" cy="1960438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25999">
            <a:off x="3198" y="7493563"/>
            <a:ext cx="2240500" cy="1960438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267107">
            <a:off x="16835314" y="8024823"/>
            <a:ext cx="725320" cy="1191491"/>
          </a:xfrm>
          <a:custGeom>
            <a:avLst/>
            <a:gdLst/>
            <a:ahLst/>
            <a:cxnLst/>
            <a:rect l="l" t="t" r="r" b="b"/>
            <a:pathLst>
              <a:path w="725320" h="1191491">
                <a:moveTo>
                  <a:pt x="0" y="0"/>
                </a:moveTo>
                <a:lnTo>
                  <a:pt x="725320" y="0"/>
                </a:lnTo>
                <a:lnTo>
                  <a:pt x="725320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37385" y="787405"/>
            <a:ext cx="1807449" cy="2161081"/>
          </a:xfrm>
          <a:custGeom>
            <a:avLst/>
            <a:gdLst/>
            <a:ahLst/>
            <a:cxnLst/>
            <a:rect l="l" t="t" r="r" b="b"/>
            <a:pathLst>
              <a:path w="1807449" h="2161081">
                <a:moveTo>
                  <a:pt x="0" y="0"/>
                </a:moveTo>
                <a:lnTo>
                  <a:pt x="1807449" y="0"/>
                </a:lnTo>
                <a:lnTo>
                  <a:pt x="1807449" y="2161081"/>
                </a:lnTo>
                <a:lnTo>
                  <a:pt x="0" y="21610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224887" y="2818305"/>
            <a:ext cx="13838225" cy="6098242"/>
          </a:xfrm>
          <a:custGeom>
            <a:avLst/>
            <a:gdLst/>
            <a:ahLst/>
            <a:cxnLst/>
            <a:rect l="l" t="t" r="r" b="b"/>
            <a:pathLst>
              <a:path w="13838225" h="6098242">
                <a:moveTo>
                  <a:pt x="0" y="0"/>
                </a:moveTo>
                <a:lnTo>
                  <a:pt x="13838226" y="0"/>
                </a:lnTo>
                <a:lnTo>
                  <a:pt x="13838226" y="6098243"/>
                </a:lnTo>
                <a:lnTo>
                  <a:pt x="0" y="6098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58" b="-846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793979" y="2491761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2" y="0"/>
                </a:lnTo>
                <a:lnTo>
                  <a:pt x="3281312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10800000">
            <a:off x="11107566" y="2822380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1" y="0"/>
                </a:lnTo>
                <a:lnTo>
                  <a:pt x="3281311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92576" y="921551"/>
            <a:ext cx="1809337" cy="1950913"/>
            <a:chOff x="0" y="0"/>
            <a:chExt cx="711734" cy="767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1734" cy="767425"/>
            </a:xfrm>
            <a:custGeom>
              <a:avLst/>
              <a:gdLst/>
              <a:ahLst/>
              <a:cxnLst/>
              <a:rect l="l" t="t" r="r" b="b"/>
              <a:pathLst>
                <a:path w="711734" h="767425">
                  <a:moveTo>
                    <a:pt x="218222" y="0"/>
                  </a:moveTo>
                  <a:lnTo>
                    <a:pt x="493512" y="0"/>
                  </a:lnTo>
                  <a:cubicBezTo>
                    <a:pt x="551388" y="0"/>
                    <a:pt x="606894" y="22991"/>
                    <a:pt x="647818" y="63916"/>
                  </a:cubicBezTo>
                  <a:cubicBezTo>
                    <a:pt x="688743" y="104840"/>
                    <a:pt x="711734" y="160346"/>
                    <a:pt x="711734" y="218222"/>
                  </a:cubicBezTo>
                  <a:lnTo>
                    <a:pt x="711734" y="549203"/>
                  </a:lnTo>
                  <a:cubicBezTo>
                    <a:pt x="711734" y="669724"/>
                    <a:pt x="614033" y="767425"/>
                    <a:pt x="493512" y="767425"/>
                  </a:cubicBezTo>
                  <a:lnTo>
                    <a:pt x="218222" y="767425"/>
                  </a:lnTo>
                  <a:cubicBezTo>
                    <a:pt x="97702" y="767425"/>
                    <a:pt x="0" y="669724"/>
                    <a:pt x="0" y="549203"/>
                  </a:cubicBezTo>
                  <a:lnTo>
                    <a:pt x="0" y="218222"/>
                  </a:lnTo>
                  <a:cubicBezTo>
                    <a:pt x="0" y="97702"/>
                    <a:pt x="97702" y="0"/>
                    <a:pt x="218222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11734" cy="80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090365" y="7512960"/>
            <a:ext cx="2215217" cy="221521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23213" y="1401460"/>
            <a:ext cx="1180202" cy="1130043"/>
          </a:xfrm>
          <a:custGeom>
            <a:avLst/>
            <a:gdLst/>
            <a:ahLst/>
            <a:cxnLst/>
            <a:rect l="l" t="t" r="r" b="b"/>
            <a:pathLst>
              <a:path w="1180202" h="1130043">
                <a:moveTo>
                  <a:pt x="0" y="0"/>
                </a:moveTo>
                <a:lnTo>
                  <a:pt x="1180202" y="0"/>
                </a:lnTo>
                <a:lnTo>
                  <a:pt x="1180202" y="1130044"/>
                </a:lnTo>
                <a:lnTo>
                  <a:pt x="0" y="1130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852157">
            <a:off x="16117939" y="421241"/>
            <a:ext cx="2240500" cy="1960438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25999">
            <a:off x="3198" y="7493563"/>
            <a:ext cx="2240500" cy="1960438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267107">
            <a:off x="16835314" y="8024823"/>
            <a:ext cx="725320" cy="1191491"/>
          </a:xfrm>
          <a:custGeom>
            <a:avLst/>
            <a:gdLst/>
            <a:ahLst/>
            <a:cxnLst/>
            <a:rect l="l" t="t" r="r" b="b"/>
            <a:pathLst>
              <a:path w="725320" h="1191491">
                <a:moveTo>
                  <a:pt x="0" y="0"/>
                </a:moveTo>
                <a:lnTo>
                  <a:pt x="725320" y="0"/>
                </a:lnTo>
                <a:lnTo>
                  <a:pt x="725320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37385" y="787405"/>
            <a:ext cx="1807449" cy="2161081"/>
          </a:xfrm>
          <a:custGeom>
            <a:avLst/>
            <a:gdLst/>
            <a:ahLst/>
            <a:cxnLst/>
            <a:rect l="l" t="t" r="r" b="b"/>
            <a:pathLst>
              <a:path w="1807449" h="2161081">
                <a:moveTo>
                  <a:pt x="0" y="0"/>
                </a:moveTo>
                <a:lnTo>
                  <a:pt x="1807449" y="0"/>
                </a:lnTo>
                <a:lnTo>
                  <a:pt x="1807449" y="2161081"/>
                </a:lnTo>
                <a:lnTo>
                  <a:pt x="0" y="2161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224887" y="2818305"/>
            <a:ext cx="13838225" cy="6098242"/>
          </a:xfrm>
          <a:custGeom>
            <a:avLst/>
            <a:gdLst/>
            <a:ahLst/>
            <a:cxnLst/>
            <a:rect l="l" t="t" r="r" b="b"/>
            <a:pathLst>
              <a:path w="13838225" h="6098242">
                <a:moveTo>
                  <a:pt x="0" y="0"/>
                </a:moveTo>
                <a:lnTo>
                  <a:pt x="13838226" y="0"/>
                </a:lnTo>
                <a:lnTo>
                  <a:pt x="13838226" y="6098243"/>
                </a:lnTo>
                <a:lnTo>
                  <a:pt x="0" y="6098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158" b="-846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793979" y="2491761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2" y="0"/>
                </a:lnTo>
                <a:lnTo>
                  <a:pt x="3281312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10800000">
            <a:off x="11112162" y="2669567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1" y="0"/>
                </a:lnTo>
                <a:lnTo>
                  <a:pt x="3281311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>
            <a:off x="10793979" y="2899514"/>
            <a:ext cx="0" cy="2831718"/>
          </a:xfrm>
          <a:prstGeom prst="line">
            <a:avLst/>
          </a:prstGeom>
          <a:ln w="47625" cap="flat">
            <a:solidFill>
              <a:srgbClr val="80393B"/>
            </a:solidFill>
            <a:prstDash val="lgDash"/>
            <a:headEnd type="triangle" w="lg" len="med"/>
            <a:tailEnd type="triangle" w="lg" len="med"/>
          </a:ln>
        </p:spPr>
      </p:sp>
      <p:grpSp>
        <p:nvGrpSpPr>
          <p:cNvPr id="42" name="Group 42"/>
          <p:cNvGrpSpPr/>
          <p:nvPr/>
        </p:nvGrpSpPr>
        <p:grpSpPr>
          <a:xfrm>
            <a:off x="6349252" y="2610488"/>
            <a:ext cx="4327711" cy="3941631"/>
            <a:chOff x="0" y="0"/>
            <a:chExt cx="5770282" cy="5255508"/>
          </a:xfrm>
        </p:grpSpPr>
        <p:sp>
          <p:nvSpPr>
            <p:cNvPr id="43" name="Freeform 43"/>
            <p:cNvSpPr/>
            <p:nvPr/>
          </p:nvSpPr>
          <p:spPr>
            <a:xfrm rot="1018178">
              <a:off x="483381" y="613278"/>
              <a:ext cx="4803519" cy="4028952"/>
            </a:xfrm>
            <a:custGeom>
              <a:avLst/>
              <a:gdLst/>
              <a:ahLst/>
              <a:cxnLst/>
              <a:rect l="l" t="t" r="r" b="b"/>
              <a:pathLst>
                <a:path w="4803519" h="4028952">
                  <a:moveTo>
                    <a:pt x="0" y="0"/>
                  </a:moveTo>
                  <a:lnTo>
                    <a:pt x="4803520" y="0"/>
                  </a:lnTo>
                  <a:lnTo>
                    <a:pt x="4803520" y="4028952"/>
                  </a:lnTo>
                  <a:lnTo>
                    <a:pt x="0" y="4028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936097" y="1355168"/>
              <a:ext cx="4329609" cy="1740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7"/>
                </a:lnSpc>
              </a:pPr>
              <a:r>
                <a:rPr lang="en-US" sz="4399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Bạn đã tính như thế nào?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472595" y="1637686"/>
            <a:ext cx="1472537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a)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Độ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dài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tấm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biển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quảng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cáo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đó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         m. 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220672" y="7646790"/>
            <a:ext cx="10912583" cy="973779"/>
            <a:chOff x="0" y="0"/>
            <a:chExt cx="14550111" cy="1298371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4550111" cy="1298371"/>
              <a:chOff x="0" y="0"/>
              <a:chExt cx="812800" cy="7253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7253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253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2530"/>
                    </a:lnTo>
                    <a:lnTo>
                      <a:pt x="0" y="72530"/>
                    </a:lnTo>
                    <a:close/>
                  </a:path>
                </a:pathLst>
              </a:custGeom>
              <a:solidFill>
                <a:srgbClr val="F5D73F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110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81860" y="192597"/>
              <a:ext cx="13972820" cy="960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53"/>
                </a:lnSpc>
                <a:spcBef>
                  <a:spcPct val="0"/>
                </a:spcBef>
              </a:pP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Độ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dài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cạnh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tấm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biển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=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Độ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dài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sợi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dây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4323" dirty="0" err="1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đèn</a:t>
              </a:r>
              <a:r>
                <a:rPr lang="en-US" sz="4323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: 4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393474" y="1415291"/>
            <a:ext cx="1267493" cy="1372085"/>
            <a:chOff x="-31147" y="68018"/>
            <a:chExt cx="1689991" cy="1829447"/>
          </a:xfrm>
        </p:grpSpPr>
        <p:sp>
          <p:nvSpPr>
            <p:cNvPr id="52" name="TextBox 52"/>
            <p:cNvSpPr txBox="1"/>
            <p:nvPr/>
          </p:nvSpPr>
          <p:spPr>
            <a:xfrm>
              <a:off x="-31147" y="68018"/>
              <a:ext cx="1658844" cy="82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888" b="1" dirty="0">
                  <a:solidFill>
                    <a:srgbClr val="C00000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9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1075530"/>
              <a:ext cx="1658844" cy="82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888" b="1">
                  <a:solidFill>
                    <a:srgbClr val="C00000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2</a:t>
              </a:r>
            </a:p>
          </p:txBody>
        </p:sp>
        <p:sp>
          <p:nvSpPr>
            <p:cNvPr id="54" name="AutoShape 54"/>
            <p:cNvSpPr/>
            <p:nvPr/>
          </p:nvSpPr>
          <p:spPr>
            <a:xfrm>
              <a:off x="52064" y="922117"/>
              <a:ext cx="1359957" cy="0"/>
            </a:xfrm>
            <a:prstGeom prst="line">
              <a:avLst/>
            </a:prstGeom>
            <a:ln w="38100" cap="flat">
              <a:solidFill>
                <a:srgbClr val="C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92576" y="921551"/>
            <a:ext cx="1809337" cy="1950913"/>
            <a:chOff x="0" y="0"/>
            <a:chExt cx="711734" cy="767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1734" cy="767425"/>
            </a:xfrm>
            <a:custGeom>
              <a:avLst/>
              <a:gdLst/>
              <a:ahLst/>
              <a:cxnLst/>
              <a:rect l="l" t="t" r="r" b="b"/>
              <a:pathLst>
                <a:path w="711734" h="767425">
                  <a:moveTo>
                    <a:pt x="218222" y="0"/>
                  </a:moveTo>
                  <a:lnTo>
                    <a:pt x="493512" y="0"/>
                  </a:lnTo>
                  <a:cubicBezTo>
                    <a:pt x="551388" y="0"/>
                    <a:pt x="606894" y="22991"/>
                    <a:pt x="647818" y="63916"/>
                  </a:cubicBezTo>
                  <a:cubicBezTo>
                    <a:pt x="688743" y="104840"/>
                    <a:pt x="711734" y="160346"/>
                    <a:pt x="711734" y="218222"/>
                  </a:cubicBezTo>
                  <a:lnTo>
                    <a:pt x="711734" y="549203"/>
                  </a:lnTo>
                  <a:cubicBezTo>
                    <a:pt x="711734" y="669724"/>
                    <a:pt x="614033" y="767425"/>
                    <a:pt x="493512" y="767425"/>
                  </a:cubicBezTo>
                  <a:lnTo>
                    <a:pt x="218222" y="767425"/>
                  </a:lnTo>
                  <a:cubicBezTo>
                    <a:pt x="97702" y="767425"/>
                    <a:pt x="0" y="669724"/>
                    <a:pt x="0" y="549203"/>
                  </a:cubicBezTo>
                  <a:lnTo>
                    <a:pt x="0" y="218222"/>
                  </a:lnTo>
                  <a:cubicBezTo>
                    <a:pt x="0" y="97702"/>
                    <a:pt x="97702" y="0"/>
                    <a:pt x="218222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11734" cy="80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090365" y="7512960"/>
            <a:ext cx="2215217" cy="221521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23213" y="1401460"/>
            <a:ext cx="1180202" cy="1130043"/>
          </a:xfrm>
          <a:custGeom>
            <a:avLst/>
            <a:gdLst/>
            <a:ahLst/>
            <a:cxnLst/>
            <a:rect l="l" t="t" r="r" b="b"/>
            <a:pathLst>
              <a:path w="1180202" h="1130043">
                <a:moveTo>
                  <a:pt x="0" y="0"/>
                </a:moveTo>
                <a:lnTo>
                  <a:pt x="1180202" y="0"/>
                </a:lnTo>
                <a:lnTo>
                  <a:pt x="1180202" y="1130044"/>
                </a:lnTo>
                <a:lnTo>
                  <a:pt x="0" y="1130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-852157">
            <a:off x="16117939" y="421241"/>
            <a:ext cx="2240500" cy="1960438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EC3AE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25999">
            <a:off x="3198" y="7493563"/>
            <a:ext cx="2240500" cy="1960438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67070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267107">
            <a:off x="16835314" y="8024823"/>
            <a:ext cx="725320" cy="1191491"/>
          </a:xfrm>
          <a:custGeom>
            <a:avLst/>
            <a:gdLst/>
            <a:ahLst/>
            <a:cxnLst/>
            <a:rect l="l" t="t" r="r" b="b"/>
            <a:pathLst>
              <a:path w="725320" h="1191491">
                <a:moveTo>
                  <a:pt x="0" y="0"/>
                </a:moveTo>
                <a:lnTo>
                  <a:pt x="725320" y="0"/>
                </a:lnTo>
                <a:lnTo>
                  <a:pt x="725320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537385" y="787405"/>
            <a:ext cx="1807449" cy="2161081"/>
          </a:xfrm>
          <a:custGeom>
            <a:avLst/>
            <a:gdLst/>
            <a:ahLst/>
            <a:cxnLst/>
            <a:rect l="l" t="t" r="r" b="b"/>
            <a:pathLst>
              <a:path w="1807449" h="2161081">
                <a:moveTo>
                  <a:pt x="0" y="0"/>
                </a:moveTo>
                <a:lnTo>
                  <a:pt x="1807449" y="0"/>
                </a:lnTo>
                <a:lnTo>
                  <a:pt x="1807449" y="2161081"/>
                </a:lnTo>
                <a:lnTo>
                  <a:pt x="0" y="2161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224887" y="2818305"/>
            <a:ext cx="13838225" cy="6098242"/>
          </a:xfrm>
          <a:custGeom>
            <a:avLst/>
            <a:gdLst/>
            <a:ahLst/>
            <a:cxnLst/>
            <a:rect l="l" t="t" r="r" b="b"/>
            <a:pathLst>
              <a:path w="13838225" h="6098242">
                <a:moveTo>
                  <a:pt x="0" y="0"/>
                </a:moveTo>
                <a:lnTo>
                  <a:pt x="13838226" y="0"/>
                </a:lnTo>
                <a:lnTo>
                  <a:pt x="13838226" y="6098243"/>
                </a:lnTo>
                <a:lnTo>
                  <a:pt x="0" y="6098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158" b="-846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793979" y="2491761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2" y="0"/>
                </a:lnTo>
                <a:lnTo>
                  <a:pt x="3281312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10800000">
            <a:off x="11112162" y="2669567"/>
            <a:ext cx="3281312" cy="3158262"/>
          </a:xfrm>
          <a:custGeom>
            <a:avLst/>
            <a:gdLst/>
            <a:ahLst/>
            <a:cxnLst/>
            <a:rect l="l" t="t" r="r" b="b"/>
            <a:pathLst>
              <a:path w="3281312" h="3158262">
                <a:moveTo>
                  <a:pt x="0" y="0"/>
                </a:moveTo>
                <a:lnTo>
                  <a:pt x="3281311" y="0"/>
                </a:lnTo>
                <a:lnTo>
                  <a:pt x="3281311" y="3158262"/>
                </a:lnTo>
                <a:lnTo>
                  <a:pt x="0" y="3158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>
            <a:off x="10793979" y="2899514"/>
            <a:ext cx="0" cy="2831718"/>
          </a:xfrm>
          <a:prstGeom prst="line">
            <a:avLst/>
          </a:prstGeom>
          <a:ln w="47625" cap="flat">
            <a:solidFill>
              <a:srgbClr val="80393B"/>
            </a:solidFill>
            <a:prstDash val="lgDash"/>
            <a:headEnd type="triangle" w="lg" len="med"/>
            <a:tailEnd type="triangle" w="lg" len="med"/>
          </a:ln>
        </p:spPr>
      </p:sp>
      <p:grpSp>
        <p:nvGrpSpPr>
          <p:cNvPr id="42" name="Group 42"/>
          <p:cNvGrpSpPr/>
          <p:nvPr/>
        </p:nvGrpSpPr>
        <p:grpSpPr>
          <a:xfrm>
            <a:off x="6349252" y="2610488"/>
            <a:ext cx="4327711" cy="3941631"/>
            <a:chOff x="0" y="0"/>
            <a:chExt cx="5770282" cy="5255508"/>
          </a:xfrm>
        </p:grpSpPr>
        <p:sp>
          <p:nvSpPr>
            <p:cNvPr id="43" name="Freeform 43"/>
            <p:cNvSpPr/>
            <p:nvPr/>
          </p:nvSpPr>
          <p:spPr>
            <a:xfrm rot="1018178">
              <a:off x="483381" y="613278"/>
              <a:ext cx="4803519" cy="4028952"/>
            </a:xfrm>
            <a:custGeom>
              <a:avLst/>
              <a:gdLst/>
              <a:ahLst/>
              <a:cxnLst/>
              <a:rect l="l" t="t" r="r" b="b"/>
              <a:pathLst>
                <a:path w="4803519" h="4028952">
                  <a:moveTo>
                    <a:pt x="0" y="0"/>
                  </a:moveTo>
                  <a:lnTo>
                    <a:pt x="4803520" y="0"/>
                  </a:lnTo>
                  <a:lnTo>
                    <a:pt x="4803520" y="4028952"/>
                  </a:lnTo>
                  <a:lnTo>
                    <a:pt x="0" y="4028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936097" y="1355168"/>
              <a:ext cx="4329609" cy="1740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47"/>
                </a:lnSpc>
              </a:pP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Bạn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đã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tính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như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thế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 </a:t>
              </a:r>
              <a:r>
                <a:rPr lang="en-US" sz="4399" dirty="0" err="1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nào</a:t>
              </a:r>
              <a:r>
                <a:rPr lang="en-US" sz="4399" dirty="0">
                  <a:solidFill>
                    <a:srgbClr val="F5D73F"/>
                  </a:solidFill>
                  <a:latin typeface="Cabin Bold"/>
                  <a:ea typeface="Cabin Bold"/>
                  <a:cs typeface="Cabin Bold"/>
                  <a:sym typeface="Cabin Bold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5"/>
              <p:cNvSpPr txBox="1"/>
              <p:nvPr/>
            </p:nvSpPr>
            <p:spPr>
              <a:xfrm>
                <a:off x="2472595" y="1637686"/>
                <a:ext cx="14725379" cy="897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ct val="0"/>
                  </a:spcBef>
                </a:pP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b)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Diện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tích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của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tấm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biển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quảng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cáo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đó</a:t>
                </a:r>
                <a:r>
                  <a:rPr lang="en-US" sz="5000" dirty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</a:t>
                </a:r>
                <a:r>
                  <a:rPr lang="en-US" sz="5000" dirty="0" err="1" smtClean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là</a:t>
                </a:r>
                <a:r>
                  <a:rPr lang="en-US" sz="5000" dirty="0" smtClean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48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</m:ctrlPr>
                      </m:sSupPr>
                      <m:e>
                        <m:r>
                          <a:rPr lang="en-US" sz="5348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  <m:t>𝑚</m:t>
                        </m:r>
                      </m:e>
                      <m:sup>
                        <m:r>
                          <a:rPr lang="en-US" sz="5348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abi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000" dirty="0" smtClean="0">
                    <a:solidFill>
                      <a:srgbClr val="000000"/>
                    </a:solidFill>
                    <a:latin typeface="Cabin"/>
                    <a:ea typeface="Cabin"/>
                    <a:cs typeface="Cabin"/>
                    <a:sym typeface="Cabin"/>
                  </a:rPr>
                  <a:t>         </a:t>
                </a:r>
                <a:endParaRPr lang="en-US" sz="5000" dirty="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endParaRPr>
              </a:p>
            </p:txBody>
          </p:sp>
        </mc:Choice>
        <mc:Fallback xmlns="">
          <p:sp>
            <p:nvSpPr>
              <p:cNvPr id="4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595" y="1637686"/>
                <a:ext cx="14725379" cy="897682"/>
              </a:xfrm>
              <a:prstGeom prst="rect">
                <a:avLst/>
              </a:prstGeom>
              <a:blipFill>
                <a:blip r:embed="rId13"/>
                <a:stretch>
                  <a:fillRect l="-2609" t="-14966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6"/>
          <p:cNvGrpSpPr/>
          <p:nvPr/>
        </p:nvGrpSpPr>
        <p:grpSpPr>
          <a:xfrm>
            <a:off x="1950605" y="7828469"/>
            <a:ext cx="15308695" cy="936459"/>
            <a:chOff x="0" y="0"/>
            <a:chExt cx="20411594" cy="1248612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20411594" cy="1248612"/>
              <a:chOff x="0" y="0"/>
              <a:chExt cx="1185675" cy="7253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185675" cy="72530"/>
              </a:xfrm>
              <a:custGeom>
                <a:avLst/>
                <a:gdLst/>
                <a:ahLst/>
                <a:cxnLst/>
                <a:rect l="l" t="t" r="r" b="b"/>
                <a:pathLst>
                  <a:path w="1185675" h="72530">
                    <a:moveTo>
                      <a:pt x="0" y="0"/>
                    </a:moveTo>
                    <a:lnTo>
                      <a:pt x="1185675" y="0"/>
                    </a:lnTo>
                    <a:lnTo>
                      <a:pt x="1185675" y="72530"/>
                    </a:lnTo>
                    <a:lnTo>
                      <a:pt x="0" y="72530"/>
                    </a:lnTo>
                    <a:close/>
                  </a:path>
                </a:pathLst>
              </a:custGeom>
              <a:solidFill>
                <a:srgbClr val="F5D73F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1185675" cy="1106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395407" y="191455"/>
              <a:ext cx="19601742" cy="917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21"/>
                </a:lnSpc>
                <a:spcBef>
                  <a:spcPct val="0"/>
                </a:spcBef>
              </a:pPr>
              <a:r>
                <a:rPr lang="en-US" sz="4158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Diện tích tấm biển = độ dài cạnh tấm biển x độ dài cạnh tấm biển.</a:t>
              </a:r>
            </a:p>
          </p:txBody>
        </p:sp>
      </p:grpSp>
      <p:grpSp>
        <p:nvGrpSpPr>
          <p:cNvPr id="55" name="Group 51"/>
          <p:cNvGrpSpPr/>
          <p:nvPr/>
        </p:nvGrpSpPr>
        <p:grpSpPr>
          <a:xfrm>
            <a:off x="13672843" y="1522635"/>
            <a:ext cx="1267493" cy="1372085"/>
            <a:chOff x="-31147" y="68018"/>
            <a:chExt cx="1689991" cy="1829447"/>
          </a:xfrm>
        </p:grpSpPr>
        <p:sp>
          <p:nvSpPr>
            <p:cNvPr id="56" name="TextBox 52"/>
            <p:cNvSpPr txBox="1"/>
            <p:nvPr/>
          </p:nvSpPr>
          <p:spPr>
            <a:xfrm>
              <a:off x="-31147" y="68018"/>
              <a:ext cx="1658844" cy="82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888" b="1" dirty="0" smtClean="0">
                  <a:solidFill>
                    <a:srgbClr val="C00000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81</a:t>
              </a:r>
              <a:endParaRPr lang="en-US" sz="4888" b="1" dirty="0">
                <a:solidFill>
                  <a:srgbClr val="C00000"/>
                </a:solidFill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  <p:sp>
          <p:nvSpPr>
            <p:cNvPr id="57" name="TextBox 53"/>
            <p:cNvSpPr txBox="1"/>
            <p:nvPr/>
          </p:nvSpPr>
          <p:spPr>
            <a:xfrm>
              <a:off x="0" y="1075530"/>
              <a:ext cx="1658844" cy="82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4888" b="1" dirty="0" smtClean="0">
                  <a:solidFill>
                    <a:srgbClr val="C00000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4</a:t>
              </a:r>
              <a:endParaRPr lang="en-US" sz="4888" b="1" dirty="0">
                <a:solidFill>
                  <a:srgbClr val="C00000"/>
                </a:solidFill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  <p:sp>
          <p:nvSpPr>
            <p:cNvPr id="58" name="AutoShape 54"/>
            <p:cNvSpPr/>
            <p:nvPr/>
          </p:nvSpPr>
          <p:spPr>
            <a:xfrm>
              <a:off x="52064" y="922117"/>
              <a:ext cx="1359957" cy="0"/>
            </a:xfrm>
            <a:prstGeom prst="line">
              <a:avLst/>
            </a:prstGeom>
            <a:ln w="38100" cap="flat">
              <a:solidFill>
                <a:srgbClr val="C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03359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03328" y="563848"/>
            <a:ext cx="1843017" cy="184301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14235" y="0"/>
                  </a:moveTo>
                  <a:lnTo>
                    <a:pt x="598565" y="0"/>
                  </a:lnTo>
                  <a:cubicBezTo>
                    <a:pt x="655384" y="0"/>
                    <a:pt x="709875" y="22571"/>
                    <a:pt x="750052" y="62748"/>
                  </a:cubicBezTo>
                  <a:cubicBezTo>
                    <a:pt x="790229" y="102925"/>
                    <a:pt x="812800" y="157416"/>
                    <a:pt x="812800" y="214235"/>
                  </a:cubicBezTo>
                  <a:lnTo>
                    <a:pt x="812800" y="598565"/>
                  </a:lnTo>
                  <a:cubicBezTo>
                    <a:pt x="812800" y="655384"/>
                    <a:pt x="790229" y="709875"/>
                    <a:pt x="750052" y="750052"/>
                  </a:cubicBezTo>
                  <a:cubicBezTo>
                    <a:pt x="709875" y="790229"/>
                    <a:pt x="655384" y="812800"/>
                    <a:pt x="598565" y="812800"/>
                  </a:cubicBezTo>
                  <a:lnTo>
                    <a:pt x="214235" y="812800"/>
                  </a:lnTo>
                  <a:cubicBezTo>
                    <a:pt x="157416" y="812800"/>
                    <a:pt x="102925" y="790229"/>
                    <a:pt x="62748" y="750052"/>
                  </a:cubicBezTo>
                  <a:cubicBezTo>
                    <a:pt x="22571" y="709875"/>
                    <a:pt x="0" y="655384"/>
                    <a:pt x="0" y="598565"/>
                  </a:cubicBezTo>
                  <a:lnTo>
                    <a:pt x="0" y="214235"/>
                  </a:lnTo>
                  <a:cubicBezTo>
                    <a:pt x="0" y="157416"/>
                    <a:pt x="22571" y="102925"/>
                    <a:pt x="62748" y="62748"/>
                  </a:cubicBezTo>
                  <a:cubicBezTo>
                    <a:pt x="102925" y="22571"/>
                    <a:pt x="157416" y="0"/>
                    <a:pt x="214235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bin" panose="020B060402020202020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310681" y="7667500"/>
            <a:ext cx="1829730" cy="182973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bin" panose="020B0604020202020204" charset="0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16689857" y="8069443"/>
            <a:ext cx="1071377" cy="1025844"/>
          </a:xfrm>
          <a:custGeom>
            <a:avLst/>
            <a:gdLst/>
            <a:ahLst/>
            <a:cxnLst/>
            <a:rect l="l" t="t" r="r" b="b"/>
            <a:pathLst>
              <a:path w="1071377" h="1025844">
                <a:moveTo>
                  <a:pt x="0" y="0"/>
                </a:moveTo>
                <a:lnTo>
                  <a:pt x="1071377" y="0"/>
                </a:lnTo>
                <a:lnTo>
                  <a:pt x="1071377" y="1025844"/>
                </a:lnTo>
                <a:lnTo>
                  <a:pt x="0" y="1025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218462">
            <a:off x="809696" y="795400"/>
            <a:ext cx="840022" cy="1379913"/>
          </a:xfrm>
          <a:custGeom>
            <a:avLst/>
            <a:gdLst/>
            <a:ahLst/>
            <a:cxnLst/>
            <a:rect l="l" t="t" r="r" b="b"/>
            <a:pathLst>
              <a:path w="840022" h="1379913">
                <a:moveTo>
                  <a:pt x="0" y="0"/>
                </a:moveTo>
                <a:lnTo>
                  <a:pt x="840022" y="0"/>
                </a:lnTo>
                <a:lnTo>
                  <a:pt x="840022" y="1379913"/>
                </a:lnTo>
                <a:lnTo>
                  <a:pt x="0" y="1379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703314" y="1485357"/>
            <a:ext cx="1219802" cy="1742574"/>
          </a:xfrm>
          <a:custGeom>
            <a:avLst/>
            <a:gdLst/>
            <a:ahLst/>
            <a:cxnLst/>
            <a:rect l="l" t="t" r="r" b="b"/>
            <a:pathLst>
              <a:path w="1219802" h="1742574">
                <a:moveTo>
                  <a:pt x="0" y="0"/>
                </a:moveTo>
                <a:lnTo>
                  <a:pt x="1219802" y="0"/>
                </a:lnTo>
                <a:lnTo>
                  <a:pt x="1219802" y="1742574"/>
                </a:lnTo>
                <a:lnTo>
                  <a:pt x="0" y="1742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003554" y="3808529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7" y="0"/>
                </a:lnTo>
                <a:lnTo>
                  <a:pt x="6051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2313215" y="5087260"/>
            <a:ext cx="5470444" cy="1383555"/>
            <a:chOff x="0" y="104775"/>
            <a:chExt cx="7293925" cy="1844739"/>
          </a:xfrm>
        </p:grpSpPr>
        <p:sp>
          <p:nvSpPr>
            <p:cNvPr id="34" name="TextBox 34"/>
            <p:cNvSpPr txBox="1"/>
            <p:nvPr/>
          </p:nvSpPr>
          <p:spPr>
            <a:xfrm>
              <a:off x="52064" y="104775"/>
              <a:ext cx="1658844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9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10</a:t>
              </a: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149443" y="959709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2510451" y="104775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5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458387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6</a:t>
              </a:r>
            </a:p>
          </p:txBody>
        </p:sp>
        <p:sp>
          <p:nvSpPr>
            <p:cNvPr id="39" name="AutoShape 39"/>
            <p:cNvSpPr/>
            <p:nvPr/>
          </p:nvSpPr>
          <p:spPr>
            <a:xfrm>
              <a:off x="2659893" y="921803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4918594" y="5996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4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169294" y="599677"/>
              <a:ext cx="130484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: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38511" y="5488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x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10638681" y="3748236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6" y="0"/>
                </a:lnTo>
                <a:lnTo>
                  <a:pt x="60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11155771" y="5087260"/>
            <a:ext cx="5718094" cy="1383555"/>
            <a:chOff x="0" y="104775"/>
            <a:chExt cx="7624125" cy="1844739"/>
          </a:xfrm>
        </p:grpSpPr>
        <p:sp>
          <p:nvSpPr>
            <p:cNvPr id="46" name="TextBox 46"/>
            <p:cNvSpPr txBox="1"/>
            <p:nvPr/>
          </p:nvSpPr>
          <p:spPr>
            <a:xfrm>
              <a:off x="52064" y="104775"/>
              <a:ext cx="1658844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11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4</a:t>
              </a:r>
            </a:p>
          </p:txBody>
        </p:sp>
        <p:sp>
          <p:nvSpPr>
            <p:cNvPr id="48" name="AutoShape 48"/>
            <p:cNvSpPr/>
            <p:nvPr/>
          </p:nvSpPr>
          <p:spPr>
            <a:xfrm>
              <a:off x="149443" y="976344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2510451" y="104775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11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458387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14</a:t>
              </a:r>
            </a:p>
          </p:txBody>
        </p:sp>
        <p:sp>
          <p:nvSpPr>
            <p:cNvPr id="51" name="AutoShape 51"/>
            <p:cNvSpPr/>
            <p:nvPr/>
          </p:nvSpPr>
          <p:spPr>
            <a:xfrm>
              <a:off x="2607829" y="959709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4169294" y="599677"/>
              <a:ext cx="130484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x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38511" y="5488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: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248794" y="472677"/>
              <a:ext cx="2375331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38"/>
                </a:lnSpc>
              </a:pPr>
              <a:r>
                <a:rPr lang="en-US" sz="6099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087528" y="558403"/>
              <a:ext cx="74171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38"/>
                </a:lnSpc>
              </a:pPr>
              <a:r>
                <a:rPr lang="en-US" sz="6099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(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4918594" y="5996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7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7306596" y="4610901"/>
            <a:ext cx="4014201" cy="4484385"/>
          </a:xfrm>
          <a:custGeom>
            <a:avLst/>
            <a:gdLst/>
            <a:ahLst/>
            <a:cxnLst/>
            <a:rect l="l" t="t" r="r" b="b"/>
            <a:pathLst>
              <a:path w="4014201" h="4484385">
                <a:moveTo>
                  <a:pt x="0" y="0"/>
                </a:moveTo>
                <a:lnTo>
                  <a:pt x="4014201" y="0"/>
                </a:lnTo>
                <a:lnTo>
                  <a:pt x="4014201" y="4484386"/>
                </a:lnTo>
                <a:lnTo>
                  <a:pt x="0" y="44843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1433" y="1778180"/>
            <a:ext cx="14922432" cy="205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2179" y="358580"/>
            <a:ext cx="19477158" cy="857651"/>
            <a:chOff x="0" y="0"/>
            <a:chExt cx="5129786" cy="22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179" y="2684177"/>
            <a:ext cx="19477158" cy="857651"/>
            <a:chOff x="0" y="0"/>
            <a:chExt cx="5129786" cy="22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2179" y="5009775"/>
            <a:ext cx="19477158" cy="857651"/>
            <a:chOff x="0" y="0"/>
            <a:chExt cx="5129786" cy="225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42179" y="9215993"/>
            <a:ext cx="19477158" cy="857651"/>
            <a:chOff x="0" y="0"/>
            <a:chExt cx="5129786" cy="225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2179" y="7133967"/>
            <a:ext cx="19477158" cy="857651"/>
            <a:chOff x="0" y="0"/>
            <a:chExt cx="5129786" cy="2258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9786" cy="225883"/>
            </a:xfrm>
            <a:custGeom>
              <a:avLst/>
              <a:gdLst/>
              <a:ahLst/>
              <a:cxnLst/>
              <a:rect l="l" t="t" r="r" b="b"/>
              <a:pathLst>
                <a:path w="5129786" h="225883">
                  <a:moveTo>
                    <a:pt x="20272" y="0"/>
                  </a:moveTo>
                  <a:lnTo>
                    <a:pt x="5109514" y="0"/>
                  </a:lnTo>
                  <a:cubicBezTo>
                    <a:pt x="5120710" y="0"/>
                    <a:pt x="5129786" y="9076"/>
                    <a:pt x="5129786" y="20272"/>
                  </a:cubicBezTo>
                  <a:lnTo>
                    <a:pt x="5129786" y="205612"/>
                  </a:lnTo>
                  <a:cubicBezTo>
                    <a:pt x="5129786" y="216807"/>
                    <a:pt x="5120710" y="225883"/>
                    <a:pt x="5109514" y="225883"/>
                  </a:cubicBezTo>
                  <a:lnTo>
                    <a:pt x="20272" y="225883"/>
                  </a:lnTo>
                  <a:cubicBezTo>
                    <a:pt x="9076" y="225883"/>
                    <a:pt x="0" y="216807"/>
                    <a:pt x="0" y="205612"/>
                  </a:cubicBezTo>
                  <a:lnTo>
                    <a:pt x="0" y="20272"/>
                  </a:lnTo>
                  <a:cubicBezTo>
                    <a:pt x="0" y="9076"/>
                    <a:pt x="9076" y="0"/>
                    <a:pt x="20272" y="0"/>
                  </a:cubicBezTo>
                  <a:close/>
                </a:path>
              </a:pathLst>
            </a:custGeom>
            <a:solidFill>
              <a:srgbClr val="F5F5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129786" cy="26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029" y="886589"/>
            <a:ext cx="16653942" cy="8513821"/>
            <a:chOff x="0" y="0"/>
            <a:chExt cx="4386224" cy="22423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86223" cy="2242323"/>
            </a:xfrm>
            <a:custGeom>
              <a:avLst/>
              <a:gdLst/>
              <a:ahLst/>
              <a:cxnLst/>
              <a:rect l="l" t="t" r="r" b="b"/>
              <a:pathLst>
                <a:path w="4386223" h="2242323">
                  <a:moveTo>
                    <a:pt x="9762" y="0"/>
                  </a:moveTo>
                  <a:lnTo>
                    <a:pt x="4376461" y="0"/>
                  </a:lnTo>
                  <a:cubicBezTo>
                    <a:pt x="4381853" y="0"/>
                    <a:pt x="4386223" y="4371"/>
                    <a:pt x="4386223" y="9762"/>
                  </a:cubicBezTo>
                  <a:lnTo>
                    <a:pt x="4386223" y="2232561"/>
                  </a:lnTo>
                  <a:cubicBezTo>
                    <a:pt x="4386223" y="2235150"/>
                    <a:pt x="4385195" y="2237633"/>
                    <a:pt x="4383364" y="2239464"/>
                  </a:cubicBezTo>
                  <a:cubicBezTo>
                    <a:pt x="4381533" y="2241295"/>
                    <a:pt x="4379050" y="2242323"/>
                    <a:pt x="4376461" y="2242323"/>
                  </a:cubicBezTo>
                  <a:lnTo>
                    <a:pt x="9762" y="2242323"/>
                  </a:lnTo>
                  <a:cubicBezTo>
                    <a:pt x="4371" y="2242323"/>
                    <a:pt x="0" y="2237953"/>
                    <a:pt x="0" y="2232561"/>
                  </a:cubicBezTo>
                  <a:lnTo>
                    <a:pt x="0" y="9762"/>
                  </a:lnTo>
                  <a:cubicBezTo>
                    <a:pt x="0" y="7173"/>
                    <a:pt x="1029" y="4690"/>
                    <a:pt x="2859" y="2859"/>
                  </a:cubicBezTo>
                  <a:cubicBezTo>
                    <a:pt x="4690" y="1029"/>
                    <a:pt x="7173" y="0"/>
                    <a:pt x="9762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386224" cy="2280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143619"/>
            <a:ext cx="16230600" cy="7999762"/>
            <a:chOff x="0" y="0"/>
            <a:chExt cx="4274726" cy="2106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74726" cy="2106933"/>
            </a:xfrm>
            <a:custGeom>
              <a:avLst/>
              <a:gdLst/>
              <a:ahLst/>
              <a:cxnLst/>
              <a:rect l="l" t="t" r="r" b="b"/>
              <a:pathLst>
                <a:path w="4274726" h="2106933">
                  <a:moveTo>
                    <a:pt x="10017" y="0"/>
                  </a:moveTo>
                  <a:lnTo>
                    <a:pt x="4264709" y="0"/>
                  </a:lnTo>
                  <a:cubicBezTo>
                    <a:pt x="4267365" y="0"/>
                    <a:pt x="4269913" y="1055"/>
                    <a:pt x="4271792" y="2934"/>
                  </a:cubicBezTo>
                  <a:cubicBezTo>
                    <a:pt x="4273671" y="4812"/>
                    <a:pt x="4274726" y="7360"/>
                    <a:pt x="4274726" y="10017"/>
                  </a:cubicBezTo>
                  <a:lnTo>
                    <a:pt x="4274726" y="2096917"/>
                  </a:lnTo>
                  <a:cubicBezTo>
                    <a:pt x="4274726" y="2099573"/>
                    <a:pt x="4273671" y="2102121"/>
                    <a:pt x="4271792" y="2103999"/>
                  </a:cubicBezTo>
                  <a:cubicBezTo>
                    <a:pt x="4269913" y="2105878"/>
                    <a:pt x="4267365" y="2106933"/>
                    <a:pt x="4264709" y="2106933"/>
                  </a:cubicBezTo>
                  <a:lnTo>
                    <a:pt x="10017" y="2106933"/>
                  </a:lnTo>
                  <a:cubicBezTo>
                    <a:pt x="7360" y="2106933"/>
                    <a:pt x="4812" y="2105878"/>
                    <a:pt x="2934" y="2103999"/>
                  </a:cubicBezTo>
                  <a:cubicBezTo>
                    <a:pt x="1055" y="2102121"/>
                    <a:pt x="0" y="2099573"/>
                    <a:pt x="0" y="2096917"/>
                  </a:cubicBezTo>
                  <a:lnTo>
                    <a:pt x="0" y="10017"/>
                  </a:lnTo>
                  <a:cubicBezTo>
                    <a:pt x="0" y="7360"/>
                    <a:pt x="1055" y="4812"/>
                    <a:pt x="2934" y="2934"/>
                  </a:cubicBezTo>
                  <a:cubicBezTo>
                    <a:pt x="4812" y="1055"/>
                    <a:pt x="7360" y="0"/>
                    <a:pt x="10017" y="0"/>
                  </a:cubicBezTo>
                  <a:close/>
                </a:path>
              </a:pathLst>
            </a:custGeom>
            <a:solidFill>
              <a:srgbClr val="F5F5B6"/>
            </a:solidFill>
            <a:ln w="1047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274726" cy="214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697901">
            <a:off x="303328" y="563848"/>
            <a:ext cx="1843017" cy="184301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14235" y="0"/>
                  </a:moveTo>
                  <a:lnTo>
                    <a:pt x="598565" y="0"/>
                  </a:lnTo>
                  <a:cubicBezTo>
                    <a:pt x="655384" y="0"/>
                    <a:pt x="709875" y="22571"/>
                    <a:pt x="750052" y="62748"/>
                  </a:cubicBezTo>
                  <a:cubicBezTo>
                    <a:pt x="790229" y="102925"/>
                    <a:pt x="812800" y="157416"/>
                    <a:pt x="812800" y="214235"/>
                  </a:cubicBezTo>
                  <a:lnTo>
                    <a:pt x="812800" y="598565"/>
                  </a:lnTo>
                  <a:cubicBezTo>
                    <a:pt x="812800" y="655384"/>
                    <a:pt x="790229" y="709875"/>
                    <a:pt x="750052" y="750052"/>
                  </a:cubicBezTo>
                  <a:cubicBezTo>
                    <a:pt x="709875" y="790229"/>
                    <a:pt x="655384" y="812800"/>
                    <a:pt x="598565" y="812800"/>
                  </a:cubicBezTo>
                  <a:lnTo>
                    <a:pt x="214235" y="812800"/>
                  </a:lnTo>
                  <a:cubicBezTo>
                    <a:pt x="157416" y="812800"/>
                    <a:pt x="102925" y="790229"/>
                    <a:pt x="62748" y="750052"/>
                  </a:cubicBezTo>
                  <a:cubicBezTo>
                    <a:pt x="22571" y="709875"/>
                    <a:pt x="0" y="655384"/>
                    <a:pt x="0" y="598565"/>
                  </a:cubicBezTo>
                  <a:lnTo>
                    <a:pt x="0" y="214235"/>
                  </a:lnTo>
                  <a:cubicBezTo>
                    <a:pt x="0" y="157416"/>
                    <a:pt x="22571" y="102925"/>
                    <a:pt x="62748" y="62748"/>
                  </a:cubicBezTo>
                  <a:cubicBezTo>
                    <a:pt x="102925" y="22571"/>
                    <a:pt x="157416" y="0"/>
                    <a:pt x="214235" y="0"/>
                  </a:cubicBezTo>
                  <a:close/>
                </a:path>
              </a:pathLst>
            </a:custGeom>
            <a:solidFill>
              <a:srgbClr val="F5F5B6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612183">
            <a:off x="16310681" y="7667500"/>
            <a:ext cx="1829730" cy="182973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B4B4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6689857" y="8069443"/>
            <a:ext cx="1071377" cy="1025844"/>
          </a:xfrm>
          <a:custGeom>
            <a:avLst/>
            <a:gdLst/>
            <a:ahLst/>
            <a:cxnLst/>
            <a:rect l="l" t="t" r="r" b="b"/>
            <a:pathLst>
              <a:path w="1071377" h="1025844">
                <a:moveTo>
                  <a:pt x="0" y="0"/>
                </a:moveTo>
                <a:lnTo>
                  <a:pt x="1071377" y="0"/>
                </a:lnTo>
                <a:lnTo>
                  <a:pt x="1071377" y="1025844"/>
                </a:lnTo>
                <a:lnTo>
                  <a:pt x="0" y="1025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218462">
            <a:off x="809696" y="795400"/>
            <a:ext cx="840022" cy="1379913"/>
          </a:xfrm>
          <a:custGeom>
            <a:avLst/>
            <a:gdLst/>
            <a:ahLst/>
            <a:cxnLst/>
            <a:rect l="l" t="t" r="r" b="b"/>
            <a:pathLst>
              <a:path w="840022" h="1379913">
                <a:moveTo>
                  <a:pt x="0" y="0"/>
                </a:moveTo>
                <a:lnTo>
                  <a:pt x="840022" y="0"/>
                </a:lnTo>
                <a:lnTo>
                  <a:pt x="840022" y="1379913"/>
                </a:lnTo>
                <a:lnTo>
                  <a:pt x="0" y="1379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32"/>
          <p:cNvSpPr/>
          <p:nvPr/>
        </p:nvSpPr>
        <p:spPr>
          <a:xfrm>
            <a:off x="1697276" y="482116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7" y="0"/>
                </a:lnTo>
                <a:lnTo>
                  <a:pt x="6051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33"/>
          <p:cNvGrpSpPr/>
          <p:nvPr/>
        </p:nvGrpSpPr>
        <p:grpSpPr>
          <a:xfrm>
            <a:off x="1884586" y="1625508"/>
            <a:ext cx="5470444" cy="1383555"/>
            <a:chOff x="0" y="104775"/>
            <a:chExt cx="7293925" cy="1844739"/>
          </a:xfrm>
        </p:grpSpPr>
        <p:sp>
          <p:nvSpPr>
            <p:cNvPr id="61" name="TextBox 34"/>
            <p:cNvSpPr txBox="1"/>
            <p:nvPr/>
          </p:nvSpPr>
          <p:spPr>
            <a:xfrm>
              <a:off x="52064" y="104775"/>
              <a:ext cx="1658844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9</a:t>
              </a:r>
            </a:p>
          </p:txBody>
        </p:sp>
        <p:sp>
          <p:nvSpPr>
            <p:cNvPr id="62" name="TextBox 35"/>
            <p:cNvSpPr txBox="1"/>
            <p:nvPr/>
          </p:nvSpPr>
          <p:spPr>
            <a:xfrm>
              <a:off x="0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10</a:t>
              </a:r>
            </a:p>
          </p:txBody>
        </p:sp>
        <p:sp>
          <p:nvSpPr>
            <p:cNvPr id="63" name="AutoShape 36"/>
            <p:cNvSpPr/>
            <p:nvPr/>
          </p:nvSpPr>
          <p:spPr>
            <a:xfrm>
              <a:off x="149443" y="959709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TextBox 37"/>
            <p:cNvSpPr txBox="1"/>
            <p:nvPr/>
          </p:nvSpPr>
          <p:spPr>
            <a:xfrm>
              <a:off x="2510451" y="104775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5</a:t>
              </a:r>
            </a:p>
          </p:txBody>
        </p:sp>
        <p:sp>
          <p:nvSpPr>
            <p:cNvPr id="65" name="TextBox 38"/>
            <p:cNvSpPr txBox="1"/>
            <p:nvPr/>
          </p:nvSpPr>
          <p:spPr>
            <a:xfrm>
              <a:off x="2458387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6</a:t>
              </a:r>
            </a:p>
          </p:txBody>
        </p:sp>
        <p:sp>
          <p:nvSpPr>
            <p:cNvPr id="66" name="AutoShape 39"/>
            <p:cNvSpPr/>
            <p:nvPr/>
          </p:nvSpPr>
          <p:spPr>
            <a:xfrm>
              <a:off x="2659893" y="921803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7" name="TextBox 40"/>
            <p:cNvSpPr txBox="1"/>
            <p:nvPr/>
          </p:nvSpPr>
          <p:spPr>
            <a:xfrm>
              <a:off x="4918594" y="5996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4</a:t>
              </a:r>
            </a:p>
          </p:txBody>
        </p:sp>
        <p:sp>
          <p:nvSpPr>
            <p:cNvPr id="68" name="TextBox 41"/>
            <p:cNvSpPr txBox="1"/>
            <p:nvPr/>
          </p:nvSpPr>
          <p:spPr>
            <a:xfrm>
              <a:off x="4169294" y="599677"/>
              <a:ext cx="130484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:</a:t>
              </a:r>
            </a:p>
          </p:txBody>
        </p:sp>
        <p:sp>
          <p:nvSpPr>
            <p:cNvPr id="69" name="TextBox 42"/>
            <p:cNvSpPr txBox="1"/>
            <p:nvPr/>
          </p:nvSpPr>
          <p:spPr>
            <a:xfrm>
              <a:off x="938511" y="5488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x</a:t>
              </a:r>
            </a:p>
          </p:txBody>
        </p:sp>
      </p:grpSp>
      <p:sp>
        <p:nvSpPr>
          <p:cNvPr id="70" name="Freeform 44"/>
          <p:cNvSpPr/>
          <p:nvPr/>
        </p:nvSpPr>
        <p:spPr>
          <a:xfrm>
            <a:off x="10774437" y="514889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6" y="0"/>
                </a:lnTo>
                <a:lnTo>
                  <a:pt x="60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1" name="Group 45"/>
          <p:cNvGrpSpPr/>
          <p:nvPr/>
        </p:nvGrpSpPr>
        <p:grpSpPr>
          <a:xfrm>
            <a:off x="11213353" y="1656065"/>
            <a:ext cx="5718094" cy="1383555"/>
            <a:chOff x="0" y="104775"/>
            <a:chExt cx="7624125" cy="1844739"/>
          </a:xfrm>
        </p:grpSpPr>
        <p:sp>
          <p:nvSpPr>
            <p:cNvPr id="72" name="TextBox 46"/>
            <p:cNvSpPr txBox="1"/>
            <p:nvPr/>
          </p:nvSpPr>
          <p:spPr>
            <a:xfrm>
              <a:off x="52064" y="104775"/>
              <a:ext cx="1658844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11</a:t>
              </a:r>
            </a:p>
          </p:txBody>
        </p:sp>
        <p:sp>
          <p:nvSpPr>
            <p:cNvPr id="73" name="TextBox 47"/>
            <p:cNvSpPr txBox="1"/>
            <p:nvPr/>
          </p:nvSpPr>
          <p:spPr>
            <a:xfrm>
              <a:off x="0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4</a:t>
              </a:r>
            </a:p>
          </p:txBody>
        </p:sp>
        <p:sp>
          <p:nvSpPr>
            <p:cNvPr id="74" name="AutoShape 48"/>
            <p:cNvSpPr/>
            <p:nvPr/>
          </p:nvSpPr>
          <p:spPr>
            <a:xfrm>
              <a:off x="149443" y="976344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TextBox 49"/>
            <p:cNvSpPr txBox="1"/>
            <p:nvPr/>
          </p:nvSpPr>
          <p:spPr>
            <a:xfrm>
              <a:off x="2510451" y="104775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11</a:t>
              </a:r>
            </a:p>
          </p:txBody>
        </p:sp>
        <p:sp>
          <p:nvSpPr>
            <p:cNvPr id="76" name="TextBox 50"/>
            <p:cNvSpPr txBox="1"/>
            <p:nvPr/>
          </p:nvSpPr>
          <p:spPr>
            <a:xfrm>
              <a:off x="2458387" y="1094580"/>
              <a:ext cx="1658844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14</a:t>
              </a:r>
            </a:p>
          </p:txBody>
        </p:sp>
        <p:sp>
          <p:nvSpPr>
            <p:cNvPr id="77" name="AutoShape 51"/>
            <p:cNvSpPr/>
            <p:nvPr/>
          </p:nvSpPr>
          <p:spPr>
            <a:xfrm>
              <a:off x="2607829" y="959709"/>
              <a:ext cx="1359957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8" name="TextBox 52"/>
            <p:cNvSpPr txBox="1"/>
            <p:nvPr/>
          </p:nvSpPr>
          <p:spPr>
            <a:xfrm>
              <a:off x="4169294" y="599677"/>
              <a:ext cx="130484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x</a:t>
              </a:r>
            </a:p>
          </p:txBody>
        </p:sp>
        <p:sp>
          <p:nvSpPr>
            <p:cNvPr id="79" name="TextBox 53"/>
            <p:cNvSpPr txBox="1"/>
            <p:nvPr/>
          </p:nvSpPr>
          <p:spPr>
            <a:xfrm>
              <a:off x="938511" y="5488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:</a:t>
              </a:r>
            </a:p>
          </p:txBody>
        </p:sp>
        <p:sp>
          <p:nvSpPr>
            <p:cNvPr id="80" name="TextBox 54"/>
            <p:cNvSpPr txBox="1"/>
            <p:nvPr/>
          </p:nvSpPr>
          <p:spPr>
            <a:xfrm>
              <a:off x="5248794" y="472677"/>
              <a:ext cx="2375331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38"/>
                </a:lnSpc>
              </a:pPr>
              <a:r>
                <a:rPr lang="en-US" sz="6099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)</a:t>
              </a:r>
            </a:p>
          </p:txBody>
        </p:sp>
        <p:sp>
          <p:nvSpPr>
            <p:cNvPr id="81" name="TextBox 55"/>
            <p:cNvSpPr txBox="1"/>
            <p:nvPr/>
          </p:nvSpPr>
          <p:spPr>
            <a:xfrm>
              <a:off x="2087528" y="558403"/>
              <a:ext cx="74171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38"/>
                </a:lnSpc>
              </a:pPr>
              <a:r>
                <a:rPr lang="en-US" sz="6099" dirty="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(</a:t>
              </a:r>
            </a:p>
          </p:txBody>
        </p:sp>
        <p:sp>
          <p:nvSpPr>
            <p:cNvPr id="82" name="TextBox 56"/>
            <p:cNvSpPr txBox="1"/>
            <p:nvPr/>
          </p:nvSpPr>
          <p:spPr>
            <a:xfrm>
              <a:off x="4918594" y="599677"/>
              <a:ext cx="2375331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>
                  <a:solidFill>
                    <a:srgbClr val="FFFFFF"/>
                  </a:solidFill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7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4919636" y="1628908"/>
            <a:ext cx="7031199" cy="4798793"/>
            <a:chOff x="0" y="0"/>
            <a:chExt cx="9374932" cy="639839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9374932" cy="6398391"/>
            </a:xfrm>
            <a:custGeom>
              <a:avLst/>
              <a:gdLst/>
              <a:ahLst/>
              <a:cxnLst/>
              <a:rect l="l" t="t" r="r" b="b"/>
              <a:pathLst>
                <a:path w="9374932" h="6398391">
                  <a:moveTo>
                    <a:pt x="0" y="0"/>
                  </a:moveTo>
                  <a:lnTo>
                    <a:pt x="9374932" y="0"/>
                  </a:lnTo>
                  <a:lnTo>
                    <a:pt x="9374932" y="6398391"/>
                  </a:lnTo>
                  <a:lnTo>
                    <a:pt x="0" y="6398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57"/>
            <p:cNvSpPr txBox="1"/>
            <p:nvPr/>
          </p:nvSpPr>
          <p:spPr>
            <a:xfrm rot="-276949">
              <a:off x="1418325" y="626577"/>
              <a:ext cx="6538947" cy="3429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2"/>
                </a:lnSpc>
              </a:pPr>
              <a:r>
                <a:rPr lang="en-US" sz="5699">
                  <a:solidFill>
                    <a:srgbClr val="000000"/>
                  </a:solidFill>
                  <a:latin typeface="Cabin Bold"/>
                  <a:ea typeface="Cabin Bold"/>
                  <a:cs typeface="Cabin Bold"/>
                  <a:sym typeface="Cabin Bold"/>
                </a:rPr>
                <a:t>Nêu cách thực hiện tính giá trị của biểu thức</a:t>
              </a:r>
            </a:p>
          </p:txBody>
        </p:sp>
      </p:grpSp>
      <p:sp>
        <p:nvSpPr>
          <p:cNvPr id="58" name="Freeform 58"/>
          <p:cNvSpPr/>
          <p:nvPr/>
        </p:nvSpPr>
        <p:spPr>
          <a:xfrm>
            <a:off x="9496358" y="4610901"/>
            <a:ext cx="4014201" cy="4484385"/>
          </a:xfrm>
          <a:custGeom>
            <a:avLst/>
            <a:gdLst/>
            <a:ahLst/>
            <a:cxnLst/>
            <a:rect l="l" t="t" r="r" b="b"/>
            <a:pathLst>
              <a:path w="4014201" h="4484385">
                <a:moveTo>
                  <a:pt x="0" y="0"/>
                </a:moveTo>
                <a:lnTo>
                  <a:pt x="4014201" y="0"/>
                </a:lnTo>
                <a:lnTo>
                  <a:pt x="4014201" y="4484386"/>
                </a:lnTo>
                <a:lnTo>
                  <a:pt x="0" y="44843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662123" y="4629689"/>
            <a:ext cx="6826084" cy="1422054"/>
            <a:chOff x="666986" y="5757495"/>
            <a:chExt cx="6826084" cy="1422054"/>
          </a:xfrm>
        </p:grpSpPr>
        <p:grpSp>
          <p:nvGrpSpPr>
            <p:cNvPr id="83" name="Group 33"/>
            <p:cNvGrpSpPr/>
            <p:nvPr/>
          </p:nvGrpSpPr>
          <p:grpSpPr>
            <a:xfrm>
              <a:off x="2050756" y="5757495"/>
              <a:ext cx="5412510" cy="1422054"/>
              <a:chOff x="0" y="104775"/>
              <a:chExt cx="7216679" cy="1896070"/>
            </a:xfrm>
          </p:grpSpPr>
          <p:sp>
            <p:nvSpPr>
              <p:cNvPr id="84" name="TextBox 34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9</a:t>
                </a:r>
              </a:p>
            </p:txBody>
          </p:sp>
          <p:sp>
            <p:nvSpPr>
              <p:cNvPr id="85" name="TextBox 35"/>
              <p:cNvSpPr txBox="1"/>
              <p:nvPr/>
            </p:nvSpPr>
            <p:spPr>
              <a:xfrm>
                <a:off x="0" y="1094579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10</a:t>
                </a:r>
              </a:p>
            </p:txBody>
          </p:sp>
          <p:sp>
            <p:nvSpPr>
              <p:cNvPr id="86" name="AutoShape 36"/>
              <p:cNvSpPr/>
              <p:nvPr/>
            </p:nvSpPr>
            <p:spPr>
              <a:xfrm>
                <a:off x="149443" y="95970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7" name="TextBox 37"/>
              <p:cNvSpPr txBox="1"/>
              <p:nvPr/>
            </p:nvSpPr>
            <p:spPr>
              <a:xfrm>
                <a:off x="2510451" y="104775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5</a:t>
                </a:r>
              </a:p>
            </p:txBody>
          </p:sp>
          <p:sp>
            <p:nvSpPr>
              <p:cNvPr id="88" name="TextBox 38"/>
              <p:cNvSpPr txBox="1"/>
              <p:nvPr/>
            </p:nvSpPr>
            <p:spPr>
              <a:xfrm>
                <a:off x="2458387" y="1094579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6</a:t>
                </a:r>
              </a:p>
            </p:txBody>
          </p:sp>
          <p:sp>
            <p:nvSpPr>
              <p:cNvPr id="89" name="AutoShape 39"/>
              <p:cNvSpPr/>
              <p:nvPr/>
            </p:nvSpPr>
            <p:spPr>
              <a:xfrm>
                <a:off x="2753071" y="95763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0" name="TextBox 40"/>
              <p:cNvSpPr txBox="1"/>
              <p:nvPr/>
            </p:nvSpPr>
            <p:spPr>
              <a:xfrm>
                <a:off x="4841348" y="1145911"/>
                <a:ext cx="2375331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4</a:t>
                </a:r>
              </a:p>
            </p:txBody>
          </p:sp>
          <p:sp>
            <p:nvSpPr>
              <p:cNvPr id="91" name="TextBox 41"/>
              <p:cNvSpPr txBox="1"/>
              <p:nvPr/>
            </p:nvSpPr>
            <p:spPr>
              <a:xfrm>
                <a:off x="4169294" y="599677"/>
                <a:ext cx="1304848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x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92" name="TextBox 42"/>
              <p:cNvSpPr txBox="1"/>
              <p:nvPr/>
            </p:nvSpPr>
            <p:spPr>
              <a:xfrm>
                <a:off x="938511" y="548877"/>
                <a:ext cx="2375330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x</a:t>
                </a:r>
              </a:p>
            </p:txBody>
          </p:sp>
        </p:grpSp>
        <p:sp>
          <p:nvSpPr>
            <p:cNvPr id="105" name="TextBox 40"/>
            <p:cNvSpPr txBox="1"/>
            <p:nvPr/>
          </p:nvSpPr>
          <p:spPr>
            <a:xfrm>
              <a:off x="666986" y="6145022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  <p:sp>
          <p:nvSpPr>
            <p:cNvPr id="106" name="AutoShape 39"/>
            <p:cNvSpPr/>
            <p:nvPr/>
          </p:nvSpPr>
          <p:spPr>
            <a:xfrm>
              <a:off x="6156363" y="6378271"/>
              <a:ext cx="1019968" cy="0"/>
            </a:xfrm>
            <a:prstGeom prst="line">
              <a:avLst/>
            </a:prstGeom>
            <a:ln w="38100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TextBox 40"/>
            <p:cNvSpPr txBox="1"/>
            <p:nvPr/>
          </p:nvSpPr>
          <p:spPr>
            <a:xfrm>
              <a:off x="5711572" y="5790033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78430" y="6285464"/>
            <a:ext cx="6826084" cy="1422054"/>
            <a:chOff x="666986" y="5757495"/>
            <a:chExt cx="6826084" cy="1422054"/>
          </a:xfrm>
        </p:grpSpPr>
        <p:grpSp>
          <p:nvGrpSpPr>
            <p:cNvPr id="110" name="Group 33"/>
            <p:cNvGrpSpPr/>
            <p:nvPr/>
          </p:nvGrpSpPr>
          <p:grpSpPr>
            <a:xfrm>
              <a:off x="2050756" y="5757495"/>
              <a:ext cx="5412510" cy="1422054"/>
              <a:chOff x="0" y="104775"/>
              <a:chExt cx="7216679" cy="1896070"/>
            </a:xfrm>
          </p:grpSpPr>
          <p:sp>
            <p:nvSpPr>
              <p:cNvPr id="114" name="TextBox 34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3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15" name="TextBox 35"/>
              <p:cNvSpPr txBox="1"/>
              <p:nvPr/>
            </p:nvSpPr>
            <p:spPr>
              <a:xfrm>
                <a:off x="0" y="1094579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2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16" name="AutoShape 36"/>
              <p:cNvSpPr/>
              <p:nvPr/>
            </p:nvSpPr>
            <p:spPr>
              <a:xfrm>
                <a:off x="149443" y="95970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7" name="TextBox 37"/>
              <p:cNvSpPr txBox="1"/>
              <p:nvPr/>
            </p:nvSpPr>
            <p:spPr>
              <a:xfrm>
                <a:off x="2510451" y="104775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18" name="TextBox 38"/>
              <p:cNvSpPr txBox="1"/>
              <p:nvPr/>
            </p:nvSpPr>
            <p:spPr>
              <a:xfrm>
                <a:off x="2458387" y="1094579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2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19" name="AutoShape 39"/>
              <p:cNvSpPr/>
              <p:nvPr/>
            </p:nvSpPr>
            <p:spPr>
              <a:xfrm>
                <a:off x="2753071" y="95763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0" name="TextBox 40"/>
              <p:cNvSpPr txBox="1"/>
              <p:nvPr/>
            </p:nvSpPr>
            <p:spPr>
              <a:xfrm>
                <a:off x="4841348" y="1145911"/>
                <a:ext cx="2375331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4</a:t>
                </a:r>
              </a:p>
            </p:txBody>
          </p:sp>
          <p:sp>
            <p:nvSpPr>
              <p:cNvPr id="121" name="TextBox 41"/>
              <p:cNvSpPr txBox="1"/>
              <p:nvPr/>
            </p:nvSpPr>
            <p:spPr>
              <a:xfrm>
                <a:off x="4169294" y="599677"/>
                <a:ext cx="1304848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x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22" name="TextBox 42"/>
              <p:cNvSpPr txBox="1"/>
              <p:nvPr/>
            </p:nvSpPr>
            <p:spPr>
              <a:xfrm>
                <a:off x="938511" y="548877"/>
                <a:ext cx="2375330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x</a:t>
                </a:r>
              </a:p>
            </p:txBody>
          </p:sp>
        </p:grpSp>
        <p:sp>
          <p:nvSpPr>
            <p:cNvPr id="111" name="TextBox 40"/>
            <p:cNvSpPr txBox="1"/>
            <p:nvPr/>
          </p:nvSpPr>
          <p:spPr>
            <a:xfrm>
              <a:off x="666986" y="6145022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  <p:sp>
          <p:nvSpPr>
            <p:cNvPr id="112" name="AutoShape 39"/>
            <p:cNvSpPr/>
            <p:nvPr/>
          </p:nvSpPr>
          <p:spPr>
            <a:xfrm>
              <a:off x="6156363" y="6378271"/>
              <a:ext cx="1019968" cy="0"/>
            </a:xfrm>
            <a:prstGeom prst="line">
              <a:avLst/>
            </a:prstGeom>
            <a:ln w="38100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TextBox 40"/>
            <p:cNvSpPr txBox="1"/>
            <p:nvPr/>
          </p:nvSpPr>
          <p:spPr>
            <a:xfrm>
              <a:off x="5711572" y="5790033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1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0360" y="7781976"/>
            <a:ext cx="3707844" cy="1383555"/>
            <a:chOff x="666986" y="5757495"/>
            <a:chExt cx="2666951" cy="1383555"/>
          </a:xfrm>
        </p:grpSpPr>
        <p:grpSp>
          <p:nvGrpSpPr>
            <p:cNvPr id="124" name="Group 33"/>
            <p:cNvGrpSpPr/>
            <p:nvPr/>
          </p:nvGrpSpPr>
          <p:grpSpPr>
            <a:xfrm>
              <a:off x="2050756" y="5757495"/>
              <a:ext cx="1283181" cy="1383555"/>
              <a:chOff x="0" y="104775"/>
              <a:chExt cx="1710908" cy="1844738"/>
            </a:xfrm>
          </p:grpSpPr>
          <p:sp>
            <p:nvSpPr>
              <p:cNvPr id="128" name="TextBox 34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3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29" name="TextBox 35"/>
              <p:cNvSpPr txBox="1"/>
              <p:nvPr/>
            </p:nvSpPr>
            <p:spPr>
              <a:xfrm>
                <a:off x="0" y="1094579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16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30" name="AutoShape 36"/>
              <p:cNvSpPr/>
              <p:nvPr/>
            </p:nvSpPr>
            <p:spPr>
              <a:xfrm>
                <a:off x="149443" y="95970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25" name="TextBox 40"/>
            <p:cNvSpPr txBox="1"/>
            <p:nvPr/>
          </p:nvSpPr>
          <p:spPr>
            <a:xfrm>
              <a:off x="666986" y="6145022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764694" y="4618120"/>
            <a:ext cx="4470849" cy="1383555"/>
            <a:chOff x="-6934676" y="7195871"/>
            <a:chExt cx="4473627" cy="1383555"/>
          </a:xfrm>
        </p:grpSpPr>
        <p:grpSp>
          <p:nvGrpSpPr>
            <p:cNvPr id="93" name="Group 45"/>
            <p:cNvGrpSpPr/>
            <p:nvPr/>
          </p:nvGrpSpPr>
          <p:grpSpPr>
            <a:xfrm>
              <a:off x="-5588021" y="7195871"/>
              <a:ext cx="3126972" cy="1383555"/>
              <a:chOff x="0" y="104775"/>
              <a:chExt cx="4169295" cy="1844739"/>
            </a:xfrm>
          </p:grpSpPr>
          <p:sp>
            <p:nvSpPr>
              <p:cNvPr id="94" name="TextBox 46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11</a:t>
                </a:r>
              </a:p>
            </p:txBody>
          </p:sp>
          <p:sp>
            <p:nvSpPr>
              <p:cNvPr id="95" name="TextBox 47"/>
              <p:cNvSpPr txBox="1"/>
              <p:nvPr/>
            </p:nvSpPr>
            <p:spPr>
              <a:xfrm>
                <a:off x="0" y="1094580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4</a:t>
                </a:r>
              </a:p>
            </p:txBody>
          </p:sp>
          <p:sp>
            <p:nvSpPr>
              <p:cNvPr id="96" name="AutoShape 48"/>
              <p:cNvSpPr/>
              <p:nvPr/>
            </p:nvSpPr>
            <p:spPr>
              <a:xfrm>
                <a:off x="149443" y="976344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7" name="TextBox 49"/>
              <p:cNvSpPr txBox="1"/>
              <p:nvPr/>
            </p:nvSpPr>
            <p:spPr>
              <a:xfrm>
                <a:off x="2510451" y="104775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11</a:t>
                </a:r>
              </a:p>
            </p:txBody>
          </p:sp>
          <p:sp>
            <p:nvSpPr>
              <p:cNvPr id="98" name="TextBox 50"/>
              <p:cNvSpPr txBox="1"/>
              <p:nvPr/>
            </p:nvSpPr>
            <p:spPr>
              <a:xfrm>
                <a:off x="2458387" y="1094580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2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99" name="AutoShape 51"/>
              <p:cNvSpPr/>
              <p:nvPr/>
            </p:nvSpPr>
            <p:spPr>
              <a:xfrm>
                <a:off x="2607829" y="95970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1" name="TextBox 53"/>
              <p:cNvSpPr txBox="1"/>
              <p:nvPr/>
            </p:nvSpPr>
            <p:spPr>
              <a:xfrm>
                <a:off x="938511" y="548877"/>
                <a:ext cx="2375331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:</a:t>
                </a:r>
              </a:p>
            </p:txBody>
          </p:sp>
        </p:grpSp>
        <p:sp>
          <p:nvSpPr>
            <p:cNvPr id="137" name="TextBox 40"/>
            <p:cNvSpPr txBox="1"/>
            <p:nvPr/>
          </p:nvSpPr>
          <p:spPr>
            <a:xfrm>
              <a:off x="-6934676" y="7568431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0821905" y="6278919"/>
            <a:ext cx="4470849" cy="1383555"/>
            <a:chOff x="-6934676" y="7195871"/>
            <a:chExt cx="4473627" cy="1383555"/>
          </a:xfrm>
        </p:grpSpPr>
        <p:grpSp>
          <p:nvGrpSpPr>
            <p:cNvPr id="154" name="Group 45"/>
            <p:cNvGrpSpPr/>
            <p:nvPr/>
          </p:nvGrpSpPr>
          <p:grpSpPr>
            <a:xfrm>
              <a:off x="-5588021" y="7195871"/>
              <a:ext cx="3126972" cy="1383555"/>
              <a:chOff x="0" y="104775"/>
              <a:chExt cx="4169295" cy="1844739"/>
            </a:xfrm>
          </p:grpSpPr>
          <p:sp>
            <p:nvSpPr>
              <p:cNvPr id="156" name="TextBox 46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11</a:t>
                </a:r>
              </a:p>
            </p:txBody>
          </p:sp>
          <p:sp>
            <p:nvSpPr>
              <p:cNvPr id="157" name="TextBox 47"/>
              <p:cNvSpPr txBox="1"/>
              <p:nvPr/>
            </p:nvSpPr>
            <p:spPr>
              <a:xfrm>
                <a:off x="0" y="1094580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4</a:t>
                </a:r>
              </a:p>
            </p:txBody>
          </p:sp>
          <p:sp>
            <p:nvSpPr>
              <p:cNvPr id="158" name="AutoShape 48"/>
              <p:cNvSpPr/>
              <p:nvPr/>
            </p:nvSpPr>
            <p:spPr>
              <a:xfrm>
                <a:off x="149443" y="976344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9" name="TextBox 49"/>
              <p:cNvSpPr txBox="1"/>
              <p:nvPr/>
            </p:nvSpPr>
            <p:spPr>
              <a:xfrm>
                <a:off x="2510451" y="104775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2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60" name="TextBox 50"/>
              <p:cNvSpPr txBox="1"/>
              <p:nvPr/>
            </p:nvSpPr>
            <p:spPr>
              <a:xfrm>
                <a:off x="2458387" y="1094580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11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61" name="AutoShape 51"/>
              <p:cNvSpPr/>
              <p:nvPr/>
            </p:nvSpPr>
            <p:spPr>
              <a:xfrm>
                <a:off x="2607829" y="959709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62" name="TextBox 53"/>
              <p:cNvSpPr txBox="1"/>
              <p:nvPr/>
            </p:nvSpPr>
            <p:spPr>
              <a:xfrm>
                <a:off x="938511" y="548877"/>
                <a:ext cx="2375331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x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</p:grpSp>
        <p:sp>
          <p:nvSpPr>
            <p:cNvPr id="155" name="TextBox 40"/>
            <p:cNvSpPr txBox="1"/>
            <p:nvPr/>
          </p:nvSpPr>
          <p:spPr>
            <a:xfrm>
              <a:off x="-6934676" y="7568431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0835435" y="7674544"/>
            <a:ext cx="2628203" cy="1383555"/>
            <a:chOff x="-6934676" y="7195871"/>
            <a:chExt cx="2629836" cy="1383555"/>
          </a:xfrm>
        </p:grpSpPr>
        <p:grpSp>
          <p:nvGrpSpPr>
            <p:cNvPr id="164" name="Group 45"/>
            <p:cNvGrpSpPr/>
            <p:nvPr/>
          </p:nvGrpSpPr>
          <p:grpSpPr>
            <a:xfrm>
              <a:off x="-5588021" y="7195871"/>
              <a:ext cx="1283181" cy="1383555"/>
              <a:chOff x="0" y="104775"/>
              <a:chExt cx="1710908" cy="1844739"/>
            </a:xfrm>
          </p:grpSpPr>
          <p:sp>
            <p:nvSpPr>
              <p:cNvPr id="166" name="TextBox 46"/>
              <p:cNvSpPr txBox="1"/>
              <p:nvPr/>
            </p:nvSpPr>
            <p:spPr>
              <a:xfrm>
                <a:off x="52064" y="104775"/>
                <a:ext cx="1658844" cy="854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1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67" name="TextBox 47"/>
              <p:cNvSpPr txBox="1"/>
              <p:nvPr/>
            </p:nvSpPr>
            <p:spPr>
              <a:xfrm>
                <a:off x="0" y="1094580"/>
                <a:ext cx="1658844" cy="8549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950"/>
                  </a:lnSpc>
                </a:pPr>
                <a:r>
                  <a:rPr lang="en-US" sz="5000" b="1" dirty="0" smtClean="0">
                    <a:latin typeface="Cabin" panose="020B0604020202020204" charset="0"/>
                    <a:ea typeface="Happy Font TH"/>
                    <a:cs typeface="Happy Font TH"/>
                    <a:sym typeface="Happy Font TH"/>
                  </a:rPr>
                  <a:t>2</a:t>
                </a:r>
                <a:endParaRPr lang="en-US" sz="5000" b="1" dirty="0">
                  <a:latin typeface="Cabin" panose="020B0604020202020204" charset="0"/>
                  <a:ea typeface="Happy Font TH"/>
                  <a:cs typeface="Happy Font TH"/>
                  <a:sym typeface="Happy Font TH"/>
                </a:endParaRPr>
              </a:p>
            </p:txBody>
          </p:sp>
          <p:sp>
            <p:nvSpPr>
              <p:cNvPr id="168" name="AutoShape 48"/>
              <p:cNvSpPr/>
              <p:nvPr/>
            </p:nvSpPr>
            <p:spPr>
              <a:xfrm>
                <a:off x="149443" y="976344"/>
                <a:ext cx="135995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65" name="TextBox 40"/>
            <p:cNvSpPr txBox="1"/>
            <p:nvPr/>
          </p:nvSpPr>
          <p:spPr>
            <a:xfrm>
              <a:off x="-6934676" y="7568431"/>
              <a:ext cx="1781498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5000" b="1" dirty="0" smtClean="0">
                  <a:latin typeface="Cabin" panose="020B0604020202020204" charset="0"/>
                  <a:ea typeface="Happy Font TH"/>
                  <a:cs typeface="Happy Font TH"/>
                  <a:sym typeface="Happy Font TH"/>
                </a:rPr>
                <a:t>=</a:t>
              </a:r>
              <a:endParaRPr lang="en-US" sz="5000" b="1" dirty="0">
                <a:latin typeface="Cabin" panose="020B0604020202020204" charset="0"/>
                <a:ea typeface="Happy Font TH"/>
                <a:cs typeface="Happy Font TH"/>
                <a:sym typeface="Happy Font TH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222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Happy Font TH</vt:lpstr>
      <vt:lpstr>Calibri</vt:lpstr>
      <vt:lpstr>#9Slide07 HoneyCream</vt:lpstr>
      <vt:lpstr>Cabin Bold</vt:lpstr>
      <vt:lpstr>Times New Roman</vt:lpstr>
      <vt:lpstr>Dekko</vt:lpstr>
      <vt:lpstr>SVN-Newton</vt:lpstr>
      <vt:lpstr>Cambria Math</vt:lpstr>
      <vt:lpstr>Arial</vt:lpstr>
      <vt:lpstr>Cabin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T2_B5_(Tr.17) LuyenTap</dc:title>
  <cp:lastModifiedBy>Le Tien Duat</cp:lastModifiedBy>
  <cp:revision>82</cp:revision>
  <dcterms:created xsi:type="dcterms:W3CDTF">2006-08-16T00:00:00Z</dcterms:created>
  <dcterms:modified xsi:type="dcterms:W3CDTF">2024-09-17T08:04:28Z</dcterms:modified>
  <dc:identifier>DAGIHRTE9js</dc:identifier>
</cp:coreProperties>
</file>