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1"/>
  </p:notesMasterIdLst>
  <p:sldIdLst>
    <p:sldId id="257" r:id="rId4"/>
    <p:sldId id="259" r:id="rId5"/>
    <p:sldId id="267" r:id="rId6"/>
    <p:sldId id="269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5E8"/>
    <a:srgbClr val="E5D3E3"/>
    <a:srgbClr val="F7EDE3"/>
    <a:srgbClr val="F3C256"/>
    <a:srgbClr val="408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313B-CF5D-4AE3-8442-11F3F49274C8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D8D1-6C1B-48C6-B596-2DEDFF1D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4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14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sv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14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sv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1603"/>
          <a:stretch/>
        </p:blipFill>
        <p:spPr>
          <a:xfrm>
            <a:off x="11214100" y="-19050"/>
            <a:ext cx="1054100" cy="4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9E33-2016-4A98-BB0E-87778BBD4FD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2250D-512D-484C-B532-58CA3006494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8"/>
          <p:cNvSpPr/>
          <p:nvPr userDrawn="1"/>
        </p:nvSpPr>
        <p:spPr>
          <a:xfrm rot="16501991">
            <a:off x="-840859" y="3068731"/>
            <a:ext cx="3147517" cy="499777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8" name="Freeform 6"/>
          <p:cNvSpPr/>
          <p:nvPr userDrawn="1"/>
        </p:nvSpPr>
        <p:spPr>
          <a:xfrm flipV="1">
            <a:off x="-384422" y="-271122"/>
            <a:ext cx="10846367" cy="2335627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1"/>
          <p:cNvSpPr/>
          <p:nvPr userDrawn="1"/>
        </p:nvSpPr>
        <p:spPr>
          <a:xfrm>
            <a:off x="10846368" y="-760578"/>
            <a:ext cx="1766326" cy="1766326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 userDrawn="1"/>
        </p:nvSpPr>
        <p:spPr>
          <a:xfrm>
            <a:off x="5582054" y="-1305710"/>
            <a:ext cx="1987391" cy="2019947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Oval 10"/>
          <p:cNvSpPr/>
          <p:nvPr userDrawn="1"/>
        </p:nvSpPr>
        <p:spPr>
          <a:xfrm>
            <a:off x="-1104900" y="2235794"/>
            <a:ext cx="681451" cy="888406"/>
          </a:xfrm>
          <a:prstGeom prst="ellipse">
            <a:avLst/>
          </a:prstGeom>
          <a:solidFill>
            <a:srgbClr val="F7E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01963" y="358655"/>
            <a:ext cx="11160647" cy="6120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pic>
        <p:nvPicPr>
          <p:cNvPr id="15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71603"/>
          <a:stretch/>
        </p:blipFill>
        <p:spPr>
          <a:xfrm>
            <a:off x="11214100" y="-19050"/>
            <a:ext cx="1054100" cy="4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0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3D57-BDAF-4870-AEBF-5C0D53D75A2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5542-6C1E-4D72-9247-9254C04D6EB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E59E33-2016-4A98-BB0E-87778BBD4FDC}" type="datetimeFigureOut">
              <a:rPr lang="en-GB" smtClean="0"/>
              <a:pPr/>
              <a:t>17/09/2024</a:t>
            </a:fld>
            <a:endParaRPr lang="en-GB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82250D-512D-484C-B532-58CA300649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 8"/>
          <p:cNvSpPr/>
          <p:nvPr userDrawn="1"/>
        </p:nvSpPr>
        <p:spPr>
          <a:xfrm rot="16501991">
            <a:off x="-840859" y="3068731"/>
            <a:ext cx="3147517" cy="499777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12" name="Freeform 6"/>
          <p:cNvSpPr/>
          <p:nvPr userDrawn="1"/>
        </p:nvSpPr>
        <p:spPr>
          <a:xfrm flipV="1">
            <a:off x="-384422" y="-271122"/>
            <a:ext cx="10846367" cy="2335627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1"/>
          <p:cNvSpPr/>
          <p:nvPr userDrawn="1"/>
        </p:nvSpPr>
        <p:spPr>
          <a:xfrm>
            <a:off x="10846368" y="-760578"/>
            <a:ext cx="1766326" cy="1766326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1"/>
          <p:cNvSpPr/>
          <p:nvPr userDrawn="1"/>
        </p:nvSpPr>
        <p:spPr>
          <a:xfrm>
            <a:off x="5582054" y="-1305710"/>
            <a:ext cx="1987391" cy="2019947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Oval 14"/>
          <p:cNvSpPr/>
          <p:nvPr userDrawn="1"/>
        </p:nvSpPr>
        <p:spPr>
          <a:xfrm>
            <a:off x="-1104900" y="2235794"/>
            <a:ext cx="681451" cy="888406"/>
          </a:xfrm>
          <a:prstGeom prst="ellipse">
            <a:avLst/>
          </a:prstGeom>
          <a:solidFill>
            <a:srgbClr val="F7E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66700" y="269875"/>
            <a:ext cx="11639549" cy="635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  <p:pic>
        <p:nvPicPr>
          <p:cNvPr id="19" name="Hình ảnh 32">
            <a:extLst>
              <a:ext uri="{FF2B5EF4-FFF2-40B4-BE49-F238E27FC236}">
                <a16:creationId xmlns:a16="http://schemas.microsoft.com/office/drawing/2014/main" xmlns="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71603"/>
          <a:stretch/>
        </p:blipFill>
        <p:spPr>
          <a:xfrm>
            <a:off x="11214100" y="-19050"/>
            <a:ext cx="1054100" cy="4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7.png"/><Relationship Id="rId26" Type="http://schemas.openxmlformats.org/officeDocument/2006/relationships/image" Target="../media/image12.png"/><Relationship Id="rId21" Type="http://schemas.openxmlformats.org/officeDocument/2006/relationships/image" Target="../media/image18.svg"/><Relationship Id="rId7" Type="http://schemas.openxmlformats.org/officeDocument/2006/relationships/image" Target="../media/image6.svg"/><Relationship Id="rId17" Type="http://schemas.openxmlformats.org/officeDocument/2006/relationships/image" Target="../media/image14.svg"/><Relationship Id="rId25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14.png"/><Relationship Id="rId10" Type="http://schemas.openxmlformats.org/officeDocument/2006/relationships/image" Target="../media/image3.png"/><Relationship Id="rId19" Type="http://schemas.openxmlformats.org/officeDocument/2006/relationships/image" Target="../media/image16.svg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9.png"/><Relationship Id="rId27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530.png"/><Relationship Id="rId21" Type="http://schemas.openxmlformats.org/officeDocument/2006/relationships/image" Target="../media/image16.png"/><Relationship Id="rId7" Type="http://schemas.openxmlformats.org/officeDocument/2006/relationships/image" Target="../media/image6.sv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6" Type="http://schemas.openxmlformats.org/officeDocument/2006/relationships/image" Target="../media/image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5" Type="http://schemas.openxmlformats.org/officeDocument/2006/relationships/image" Target="../media/image12.svg"/><Relationship Id="rId10" Type="http://schemas.openxmlformats.org/officeDocument/2006/relationships/image" Target="../media/image3.png"/><Relationship Id="rId19" Type="http://schemas.openxmlformats.org/officeDocument/2006/relationships/image" Target="../media/image5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5098009">
            <a:off x="-840859" y="3068731"/>
            <a:ext cx="3147517" cy="499777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-423449" y="-460038"/>
            <a:ext cx="10846367" cy="2335627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798449">
            <a:off x="8521726" y="303448"/>
            <a:ext cx="1065018" cy="1156100"/>
          </a:xfrm>
          <a:custGeom>
            <a:avLst/>
            <a:gdLst/>
            <a:ahLst/>
            <a:cxnLst/>
            <a:rect l="l" t="t" r="r" b="b"/>
            <a:pathLst>
              <a:path w="2240794" h="2253436">
                <a:moveTo>
                  <a:pt x="0" y="0"/>
                </a:moveTo>
                <a:lnTo>
                  <a:pt x="2240794" y="0"/>
                </a:lnTo>
                <a:lnTo>
                  <a:pt x="2240794" y="2253436"/>
                </a:lnTo>
                <a:lnTo>
                  <a:pt x="0" y="22534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6084">
            <a:off x="5428903" y="5646081"/>
            <a:ext cx="1260852" cy="598833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46368" y="-760578"/>
            <a:ext cx="1766326" cy="1766326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16155" y="2017203"/>
            <a:ext cx="1040568" cy="1011952"/>
          </a:xfrm>
          <a:custGeom>
            <a:avLst/>
            <a:gdLst/>
            <a:ahLst/>
            <a:cxnLst/>
            <a:rect l="l" t="t" r="r" b="b"/>
            <a:pathLst>
              <a:path w="1560852" h="1517928">
                <a:moveTo>
                  <a:pt x="0" y="0"/>
                </a:moveTo>
                <a:lnTo>
                  <a:pt x="1560852" y="0"/>
                </a:lnTo>
                <a:lnTo>
                  <a:pt x="1560852" y="1517928"/>
                </a:lnTo>
                <a:lnTo>
                  <a:pt x="0" y="15179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61945" y="1300854"/>
            <a:ext cx="697355" cy="697355"/>
          </a:xfrm>
          <a:custGeom>
            <a:avLst/>
            <a:gdLst/>
            <a:ahLst/>
            <a:cxnLst/>
            <a:rect l="l" t="t" r="r" b="b"/>
            <a:pathLst>
              <a:path w="1046033" h="1046033">
                <a:moveTo>
                  <a:pt x="0" y="0"/>
                </a:moveTo>
                <a:lnTo>
                  <a:pt x="1046033" y="0"/>
                </a:lnTo>
                <a:lnTo>
                  <a:pt x="1046033" y="1046032"/>
                </a:lnTo>
                <a:lnTo>
                  <a:pt x="0" y="10460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8185" y="1649331"/>
            <a:ext cx="979886" cy="979886"/>
          </a:xfrm>
          <a:custGeom>
            <a:avLst/>
            <a:gdLst/>
            <a:ahLst/>
            <a:cxnLst/>
            <a:rect l="l" t="t" r="r" b="b"/>
            <a:pathLst>
              <a:path w="1469829" h="1469829">
                <a:moveTo>
                  <a:pt x="0" y="0"/>
                </a:moveTo>
                <a:lnTo>
                  <a:pt x="1469829" y="0"/>
                </a:lnTo>
                <a:lnTo>
                  <a:pt x="1469829" y="1469829"/>
                </a:lnTo>
                <a:lnTo>
                  <a:pt x="0" y="146982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4" y="53546"/>
            <a:ext cx="1594735" cy="1594735"/>
          </a:xfrm>
          <a:prstGeom prst="rect">
            <a:avLst/>
          </a:prstGeom>
        </p:spPr>
      </p:pic>
      <p:sp>
        <p:nvSpPr>
          <p:cNvPr id="35" name="Freeform 11"/>
          <p:cNvSpPr/>
          <p:nvPr/>
        </p:nvSpPr>
        <p:spPr>
          <a:xfrm>
            <a:off x="6842788" y="2491287"/>
            <a:ext cx="5443610" cy="4658608"/>
          </a:xfrm>
          <a:custGeom>
            <a:avLst/>
            <a:gdLst/>
            <a:ahLst/>
            <a:cxnLst/>
            <a:rect l="l" t="t" r="r" b="b"/>
            <a:pathLst>
              <a:path w="8829253" h="8229600">
                <a:moveTo>
                  <a:pt x="0" y="0"/>
                </a:moveTo>
                <a:lnTo>
                  <a:pt x="8829254" y="0"/>
                </a:lnTo>
                <a:lnTo>
                  <a:pt x="8829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36" name="Freeform 11"/>
          <p:cNvSpPr/>
          <p:nvPr/>
        </p:nvSpPr>
        <p:spPr>
          <a:xfrm>
            <a:off x="5582054" y="-1305710"/>
            <a:ext cx="1987391" cy="2019947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7"/>
          <p:cNvGrpSpPr/>
          <p:nvPr/>
        </p:nvGrpSpPr>
        <p:grpSpPr>
          <a:xfrm>
            <a:off x="-264821" y="489326"/>
            <a:ext cx="8480271" cy="6065129"/>
            <a:chOff x="-264821" y="489326"/>
            <a:chExt cx="8480271" cy="6065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04358" y="489326"/>
              <a:ext cx="4541914" cy="14570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7"/>
            <a:srcRect b="24686"/>
            <a:stretch/>
          </p:blipFill>
          <p:spPr>
            <a:xfrm>
              <a:off x="-264821" y="1107997"/>
              <a:ext cx="8480271" cy="41461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40890" y="5481466"/>
              <a:ext cx="3103133" cy="1072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4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5098009">
            <a:off x="-840859" y="3068731"/>
            <a:ext cx="3147517" cy="4997779"/>
          </a:xfrm>
          <a:custGeom>
            <a:avLst/>
            <a:gdLst/>
            <a:ahLst/>
            <a:cxnLst/>
            <a:rect l="l" t="t" r="r" b="b"/>
            <a:pathLst>
              <a:path w="4721275" h="7496669">
                <a:moveTo>
                  <a:pt x="0" y="0"/>
                </a:moveTo>
                <a:lnTo>
                  <a:pt x="4721276" y="0"/>
                </a:lnTo>
                <a:lnTo>
                  <a:pt x="4721276" y="7496670"/>
                </a:lnTo>
                <a:lnTo>
                  <a:pt x="0" y="7496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67119" b="-683"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-423449" y="-460038"/>
            <a:ext cx="10846367" cy="2335627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3503441"/>
                </a:moveTo>
                <a:lnTo>
                  <a:pt x="16269551" y="3503441"/>
                </a:lnTo>
                <a:lnTo>
                  <a:pt x="16269551" y="0"/>
                </a:lnTo>
                <a:lnTo>
                  <a:pt x="0" y="0"/>
                </a:lnTo>
                <a:lnTo>
                  <a:pt x="0" y="35034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798449">
            <a:off x="8521726" y="303448"/>
            <a:ext cx="1065018" cy="1156100"/>
          </a:xfrm>
          <a:custGeom>
            <a:avLst/>
            <a:gdLst/>
            <a:ahLst/>
            <a:cxnLst/>
            <a:rect l="l" t="t" r="r" b="b"/>
            <a:pathLst>
              <a:path w="2240794" h="2253436">
                <a:moveTo>
                  <a:pt x="0" y="0"/>
                </a:moveTo>
                <a:lnTo>
                  <a:pt x="2240794" y="0"/>
                </a:lnTo>
                <a:lnTo>
                  <a:pt x="2240794" y="2253436"/>
                </a:lnTo>
                <a:lnTo>
                  <a:pt x="0" y="22534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76084">
            <a:off x="5428903" y="5646081"/>
            <a:ext cx="1260852" cy="598833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46368" y="-760578"/>
            <a:ext cx="1766326" cy="1766326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1"/>
          <p:cNvSpPr/>
          <p:nvPr/>
        </p:nvSpPr>
        <p:spPr>
          <a:xfrm>
            <a:off x="5582054" y="-1305710"/>
            <a:ext cx="1987391" cy="2019947"/>
          </a:xfrm>
          <a:custGeom>
            <a:avLst/>
            <a:gdLst/>
            <a:ahLst/>
            <a:cxnLst/>
            <a:rect l="l" t="t" r="r" b="b"/>
            <a:pathLst>
              <a:path w="2649489" h="2649489">
                <a:moveTo>
                  <a:pt x="0" y="0"/>
                </a:moveTo>
                <a:lnTo>
                  <a:pt x="2649489" y="0"/>
                </a:lnTo>
                <a:lnTo>
                  <a:pt x="2649489" y="2649489"/>
                </a:lnTo>
                <a:lnTo>
                  <a:pt x="0" y="2649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01963" y="288758"/>
            <a:ext cx="11160647" cy="6120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73998" y="817074"/>
            <a:ext cx="887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35368" y="2010861"/>
            <a:ext cx="4064346" cy="1993976"/>
            <a:chOff x="1806069" y="2449324"/>
            <a:chExt cx="4064346" cy="1993976"/>
          </a:xfrm>
        </p:grpSpPr>
        <p:sp>
          <p:nvSpPr>
            <p:cNvPr id="5" name="Rounded Rectangle 4"/>
            <p:cNvSpPr/>
            <p:nvPr/>
          </p:nvSpPr>
          <p:spPr>
            <a:xfrm>
              <a:off x="1806069" y="2449324"/>
              <a:ext cx="4060395" cy="1993976"/>
            </a:xfrm>
            <a:prstGeom prst="roundRect">
              <a:avLst/>
            </a:prstGeom>
            <a:solidFill>
              <a:srgbClr val="E5D3E3"/>
            </a:solidFill>
            <a:ln>
              <a:solidFill>
                <a:srgbClr val="E5D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546620" y="2674257"/>
                  <a:ext cx="3323795" cy="14923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3600" dirty="0">
                    <a:solidFill>
                      <a:schemeClr val="tx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20" y="2674257"/>
                  <a:ext cx="3323795" cy="149239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883143" y="3019065"/>
              <a:ext cx="879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10591" y="2010861"/>
            <a:ext cx="4656495" cy="2026617"/>
            <a:chOff x="6426494" y="2121847"/>
            <a:chExt cx="4656495" cy="2026617"/>
          </a:xfrm>
        </p:grpSpPr>
        <p:sp>
          <p:nvSpPr>
            <p:cNvPr id="16" name="Rounded Rectangle 15"/>
            <p:cNvSpPr/>
            <p:nvPr/>
          </p:nvSpPr>
          <p:spPr>
            <a:xfrm>
              <a:off x="6426494" y="2121847"/>
              <a:ext cx="4419874" cy="2026617"/>
            </a:xfrm>
            <a:prstGeom prst="roundRect">
              <a:avLst/>
            </a:prstGeom>
            <a:solidFill>
              <a:srgbClr val="E5D3E3"/>
            </a:solidFill>
            <a:ln>
              <a:solidFill>
                <a:srgbClr val="E5D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249439" y="2368379"/>
                  <a:ext cx="3833550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−( 2+</m:t>
                        </m:r>
                        <m:f>
                          <m:fPr>
                            <m:ctrlPr>
                              <a:rPr lang="en-GB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4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3600" dirty="0">
                    <a:solidFill>
                      <a:schemeClr val="tx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439" y="2368379"/>
                  <a:ext cx="3833550" cy="147521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516765" y="2721261"/>
              <a:ext cx="879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9" y="3756407"/>
            <a:ext cx="3307487" cy="31330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99714" y="4394555"/>
            <a:ext cx="7385400" cy="1425027"/>
            <a:chOff x="3460969" y="4410312"/>
            <a:chExt cx="7385400" cy="1425027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3460969" y="4410312"/>
              <a:ext cx="7385400" cy="1425027"/>
            </a:xfrm>
            <a:prstGeom prst="wedgeRoundRectCallout">
              <a:avLst>
                <a:gd name="adj1" fmla="val -55818"/>
                <a:gd name="adj2" fmla="val -2868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5044" y="4457967"/>
              <a:ext cx="72113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81688" y="4501255"/>
            <a:ext cx="7385398" cy="980211"/>
            <a:chOff x="3460970" y="4410312"/>
            <a:chExt cx="7385398" cy="980211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3460970" y="4410312"/>
              <a:ext cx="6222634" cy="980211"/>
            </a:xfrm>
            <a:prstGeom prst="wedgeRoundRectCallout">
              <a:avLst>
                <a:gd name="adj1" fmla="val -55818"/>
                <a:gd name="adj2" fmla="val -2868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5044" y="4457967"/>
              <a:ext cx="7211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5420" y="446352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3899" y="829761"/>
            <a:ext cx="10736606" cy="1993976"/>
            <a:chOff x="928048" y="2449324"/>
            <a:chExt cx="5387864" cy="1993976"/>
          </a:xfrm>
        </p:grpSpPr>
        <p:sp>
          <p:nvSpPr>
            <p:cNvPr id="6" name="Rounded Rectangle 5"/>
            <p:cNvSpPr/>
            <p:nvPr/>
          </p:nvSpPr>
          <p:spPr>
            <a:xfrm>
              <a:off x="928048" y="2449324"/>
              <a:ext cx="5382115" cy="1993976"/>
            </a:xfrm>
            <a:prstGeom prst="roundRect">
              <a:avLst/>
            </a:prstGeom>
            <a:solidFill>
              <a:srgbClr val="E5D3E3"/>
            </a:solidFill>
            <a:ln>
              <a:solidFill>
                <a:srgbClr val="E5D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246283" y="2789321"/>
                  <a:ext cx="5069629" cy="11423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283" y="2789321"/>
                  <a:ext cx="5069629" cy="11423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28048" y="3037306"/>
              <a:ext cx="879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GB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3898" y="3163734"/>
            <a:ext cx="9810751" cy="2934603"/>
            <a:chOff x="6426494" y="2121847"/>
            <a:chExt cx="4419874" cy="2026617"/>
          </a:xfrm>
        </p:grpSpPr>
        <p:sp>
          <p:nvSpPr>
            <p:cNvPr id="10" name="Rounded Rectangle 9"/>
            <p:cNvSpPr/>
            <p:nvPr/>
          </p:nvSpPr>
          <p:spPr>
            <a:xfrm>
              <a:off x="6426494" y="2121847"/>
              <a:ext cx="4419874" cy="2026617"/>
            </a:xfrm>
            <a:prstGeom prst="roundRect">
              <a:avLst/>
            </a:prstGeom>
            <a:solidFill>
              <a:srgbClr val="E5D3E3"/>
            </a:solidFill>
            <a:ln>
              <a:solidFill>
                <a:srgbClr val="E5D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591227" y="2228072"/>
                  <a:ext cx="4186483" cy="9234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3600" dirty="0">
                    <a:solidFill>
                      <a:schemeClr val="tx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227" y="2228072"/>
                  <a:ext cx="4186483" cy="9234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469473" y="2293103"/>
              <a:ext cx="343224" cy="44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426494" y="3232102"/>
                  <a:ext cx="2342895" cy="780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GB" sz="3600" dirty="0">
                    <a:solidFill>
                      <a:schemeClr val="tx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494" y="3232102"/>
                  <a:ext cx="2342895" cy="7800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897" y="2389461"/>
            <a:ext cx="1986708" cy="45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2416" y="368882"/>
                <a:ext cx="10371433" cy="2084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Chọn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lời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đoạn </a:t>
                </a:r>
                <a:r>
                  <a:rPr lang="en-GB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16" y="368882"/>
                <a:ext cx="10371433" cy="2084481"/>
              </a:xfrm>
              <a:prstGeom prst="rect">
                <a:avLst/>
              </a:prstGeom>
              <a:blipFill>
                <a:blip r:embed="rId2"/>
                <a:stretch>
                  <a:fillRect l="-1235" t="-3226" r="-1176" b="-7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4758" y="3905514"/>
                <a:ext cx="9242841" cy="2617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514350" lvl="0" indent="-514350" algn="just">
                  <a:buAutoNum type="alphaUcPeriod"/>
                </a:pP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14350" lvl="0" indent="-514350" algn="just">
                  <a:buAutoNum type="alphaUcPeriod"/>
                </a:pPr>
                <a:r>
                  <a:rPr lang="en-GB" sz="2800" dirty="0" err="1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14350" lvl="0" indent="-514350" algn="just">
                  <a:buAutoNum type="alphaUcPeriod"/>
                </a:pPr>
                <a:r>
                  <a:rPr lang="en-GB" sz="2800" dirty="0" err="1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8" y="3905514"/>
                <a:ext cx="9242841" cy="2617576"/>
              </a:xfrm>
              <a:prstGeom prst="rect">
                <a:avLst/>
              </a:prstGeom>
              <a:blipFill>
                <a:blip r:embed="rId3"/>
                <a:stretch>
                  <a:fillRect l="-1319" t="-2564" b="-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" b="100000" l="1454" r="99192">
                        <a14:foregroundMark x1="42165" y1="23387" x2="37964" y2="56452"/>
                        <a14:foregroundMark x1="36672" y1="31452" x2="35380" y2="45968"/>
                        <a14:foregroundMark x1="59774" y1="28226" x2="57835" y2="55645"/>
                        <a14:backgroundMark x1="11147" y1="2419" x2="11147" y2="2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631" y="1981347"/>
            <a:ext cx="5895238" cy="23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" b="100000" l="524" r="100000">
                        <a14:foregroundMark x1="18848" y1="16301" x2="70157" y2="20690"/>
                        <a14:foregroundMark x1="57592" y1="13793" x2="51309" y2="25705"/>
                        <a14:foregroundMark x1="27225" y1="8777" x2="27225" y2="23197"/>
                        <a14:foregroundMark x1="32461" y1="10658" x2="34555" y2="19436"/>
                        <a14:foregroundMark x1="28272" y1="91536" x2="51309" y2="93417"/>
                        <a14:foregroundMark x1="24084" y1="94044" x2="40838" y2="95298"/>
                        <a14:foregroundMark x1="62827" y1="95925" x2="62827" y2="95925"/>
                        <a14:foregroundMark x1="73298" y1="93417" x2="73298" y2="9341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9235" y="3276600"/>
            <a:ext cx="1943824" cy="32464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764" y="4579657"/>
            <a:ext cx="2792210" cy="17070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59" y="177131"/>
            <a:ext cx="1212844" cy="14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597" y="1117188"/>
                <a:ext cx="4137146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GB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GB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97" y="1117188"/>
                <a:ext cx="4137146" cy="1141466"/>
              </a:xfrm>
              <a:prstGeom prst="rect">
                <a:avLst/>
              </a:prstGeom>
              <a:blipFill>
                <a:blip r:embed="rId2"/>
                <a:stretch>
                  <a:fillRect l="-5155" b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1528" y="2749081"/>
                <a:ext cx="9110301" cy="175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Vậy Việt chạy nhiều </a:t>
                </a:r>
                <a:r>
                  <a:rPr lang="en-GB" sz="40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GB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Nam</a:t>
                </a:r>
                <a:endPara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4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(đoạn </a:t>
                </a:r>
                <a:r>
                  <a:rPr lang="en-GB" sz="3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GB" sz="3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GB" sz="3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528" y="2749081"/>
                <a:ext cx="9110301" cy="1757019"/>
              </a:xfrm>
              <a:prstGeom prst="rect">
                <a:avLst/>
              </a:prstGeom>
              <a:blipFill>
                <a:blip r:embed="rId3"/>
                <a:stretch>
                  <a:fillRect l="-2341" t="-6250" r="-1472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17145" y="4996527"/>
            <a:ext cx="3448051" cy="1183853"/>
            <a:chOff x="2567347" y="4727648"/>
            <a:chExt cx="3448051" cy="1183853"/>
          </a:xfrm>
        </p:grpSpPr>
        <p:sp>
          <p:nvSpPr>
            <p:cNvPr id="5" name="Rounded Rectangle 4"/>
            <p:cNvSpPr/>
            <p:nvPr/>
          </p:nvSpPr>
          <p:spPr>
            <a:xfrm>
              <a:off x="2567347" y="4727648"/>
              <a:ext cx="3448051" cy="1183853"/>
            </a:xfrm>
            <a:prstGeom prst="roundRect">
              <a:avLst/>
            </a:prstGeom>
            <a:solidFill>
              <a:srgbClr val="E5D3E3"/>
            </a:solidFill>
            <a:ln>
              <a:solidFill>
                <a:srgbClr val="E5D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8573" y="4965631"/>
              <a:ext cx="28855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GB" sz="40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GB" sz="40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4000" b="1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GB" sz="4000" b="1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</a:t>
              </a:r>
              <a:endParaRPr lang="en-GB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906515"/>
            <a:ext cx="2531528" cy="59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758" y="333458"/>
                <a:ext cx="11524342" cy="3122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085850" algn="just"/>
                <a:r>
                  <a:rPr lang="en-GB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Thư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Tiểu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Nguyễn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Du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giáo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khoa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GB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khảo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truyện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thiếu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tạp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chí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Tìm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truyện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thiếu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tạp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chí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thư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viện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GB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GB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8" y="333458"/>
                <a:ext cx="11524342" cy="3122393"/>
              </a:xfrm>
              <a:prstGeom prst="rect">
                <a:avLst/>
              </a:prstGeom>
              <a:blipFill>
                <a:blip r:embed="rId2"/>
                <a:stretch>
                  <a:fillRect l="-1586" r="-1586" b="-6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03" y="3592630"/>
            <a:ext cx="4212847" cy="3036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5051" r="34614"/>
          <a:stretch/>
        </p:blipFill>
        <p:spPr>
          <a:xfrm>
            <a:off x="266884" y="3540312"/>
            <a:ext cx="6248216" cy="308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84" y="122101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1" y="214361"/>
            <a:ext cx="2913360" cy="6643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4851" y="343269"/>
                <a:ext cx="8629650" cy="629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GB" sz="36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GB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/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Coi 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tổng số sách trong thư viện là 1 đơn </a:t>
                </a:r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vị</a:t>
                </a:r>
                <a:r>
                  <a:rPr lang="en-GB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chỉ số sách giáo khoa và sách tham khảo là:           </a:t>
                </a:r>
                <a:endPara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4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(tổng số sách</a:t>
                </a:r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chỉ số truyện thiếu nhi và tạp chí là:          </a:t>
                </a:r>
                <a:endPara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1−</a:t>
                </a:r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tổng số sách)             </a:t>
                </a:r>
                <a:endPara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1" y="343269"/>
                <a:ext cx="8629650" cy="6298391"/>
              </a:xfrm>
              <a:prstGeom prst="rect">
                <a:avLst/>
              </a:prstGeom>
              <a:blipFill>
                <a:blip r:embed="rId3"/>
                <a:stretch>
                  <a:fillRect l="-2191" t="-1451" r="-2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9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UTM Avo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Tien Duat</cp:lastModifiedBy>
  <cp:revision>35</cp:revision>
  <dcterms:created xsi:type="dcterms:W3CDTF">2024-07-01T04:03:20Z</dcterms:created>
  <dcterms:modified xsi:type="dcterms:W3CDTF">2024-09-17T08:03:54Z</dcterms:modified>
</cp:coreProperties>
</file>