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9" r:id="rId2"/>
    <p:sldId id="261" r:id="rId3"/>
    <p:sldId id="262" r:id="rId4"/>
    <p:sldId id="263" r:id="rId5"/>
    <p:sldId id="265" r:id="rId6"/>
    <p:sldId id="260" r:id="rId7"/>
    <p:sldId id="266" r:id="rId8"/>
    <p:sldId id="267" r:id="rId9"/>
    <p:sldId id="272" r:id="rId10"/>
    <p:sldId id="273" r:id="rId11"/>
    <p:sldId id="270" r:id="rId12"/>
    <p:sldId id="274" r:id="rId13"/>
    <p:sldId id="277" r:id="rId14"/>
  </p:sldIdLst>
  <p:sldSz cx="18288000" cy="10287000"/>
  <p:notesSz cx="6858000" cy="9144000"/>
  <p:embeddedFontLst>
    <p:embeddedFont>
      <p:font typeface="Cambria Math" panose="02040503050406030204" pitchFamily="18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7DB1"/>
    <a:srgbClr val="FFB651"/>
    <a:srgbClr val="A477D1"/>
    <a:srgbClr val="3440AA"/>
    <a:srgbClr val="AC202D"/>
    <a:srgbClr val="09A73A"/>
    <a:srgbClr val="E46C0A"/>
    <a:srgbClr val="6C8315"/>
    <a:srgbClr val="E67681"/>
    <a:srgbClr val="DC4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>
      <p:cViewPr varScale="1">
        <p:scale>
          <a:sx n="58" d="100"/>
          <a:sy n="58" d="100"/>
        </p:scale>
        <p:origin x="1037" y="-158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509A9-6D13-4E14-BDCE-B379C301AF0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0DD7E-22AF-4768-B8B9-1CA864C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51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87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3003" y="864185"/>
            <a:ext cx="20786005" cy="14020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48.gif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49.gif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3.png"/><Relationship Id="rId3" Type="http://schemas.openxmlformats.org/officeDocument/2006/relationships/image" Target="../media/image109.png"/><Relationship Id="rId7" Type="http://schemas.openxmlformats.org/officeDocument/2006/relationships/image" Target="../media/image8.png"/><Relationship Id="rId12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21.svg"/><Relationship Id="rId5" Type="http://schemas.openxmlformats.org/officeDocument/2006/relationships/image" Target="../media/image110.png"/><Relationship Id="rId10" Type="http://schemas.openxmlformats.org/officeDocument/2006/relationships/image" Target="../media/image20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41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openxmlformats.org/officeDocument/2006/relationships/image" Target="../media/image70.png"/><Relationship Id="rId17" Type="http://schemas.openxmlformats.org/officeDocument/2006/relationships/image" Target="../media/image66.png"/><Relationship Id="rId25" Type="http://schemas.openxmlformats.org/officeDocument/2006/relationships/image" Target="../media/image28.png"/><Relationship Id="rId2" Type="http://schemas.openxmlformats.org/officeDocument/2006/relationships/audio" Target="../media/audio3.wav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7.png"/><Relationship Id="rId15" Type="http://schemas.openxmlformats.org/officeDocument/2006/relationships/image" Target="../media/image64.png"/><Relationship Id="rId23" Type="http://schemas.openxmlformats.org/officeDocument/2006/relationships/image" Target="../media/image26.png"/><Relationship Id="rId19" Type="http://schemas.openxmlformats.org/officeDocument/2006/relationships/image" Target="../media/image68.png"/><Relationship Id="rId4" Type="http://schemas.openxmlformats.org/officeDocument/2006/relationships/image" Target="../media/image52.png"/><Relationship Id="rId14" Type="http://schemas.openxmlformats.org/officeDocument/2006/relationships/image" Target="../media/image63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34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47.png"/><Relationship Id="rId5" Type="http://schemas.openxmlformats.org/officeDocument/2006/relationships/image" Target="../media/image77.png"/><Relationship Id="rId10" Type="http://schemas.openxmlformats.org/officeDocument/2006/relationships/image" Target="../media/image44.png"/><Relationship Id="rId4" Type="http://schemas.openxmlformats.org/officeDocument/2006/relationships/image" Target="../media/image75.png"/><Relationship Id="rId9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4ED5DD-2A4D-4592-9550-07953BEF579C}"/>
              </a:ext>
            </a:extLst>
          </p:cNvPr>
          <p:cNvSpPr/>
          <p:nvPr/>
        </p:nvSpPr>
        <p:spPr>
          <a:xfrm>
            <a:off x="0" y="0"/>
            <a:ext cx="18288000" cy="1024128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D51E1C5-6AC0-4018-A673-3EAB46E307FC}"/>
              </a:ext>
            </a:extLst>
          </p:cNvPr>
          <p:cNvGrpSpPr/>
          <p:nvPr/>
        </p:nvGrpSpPr>
        <p:grpSpPr>
          <a:xfrm>
            <a:off x="533833" y="390288"/>
            <a:ext cx="17220335" cy="9044872"/>
            <a:chOff x="0" y="-38100"/>
            <a:chExt cx="4535397" cy="238218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1F20D9D-E14F-4FB6-8A1E-E0ADC2ABF664}"/>
                </a:ext>
              </a:extLst>
            </p:cNvPr>
            <p:cNvSpPr/>
            <p:nvPr/>
          </p:nvSpPr>
          <p:spPr>
            <a:xfrm flipH="1">
              <a:off x="0" y="0"/>
              <a:ext cx="4535397" cy="2344088"/>
            </a:xfrm>
            <a:custGeom>
              <a:avLst/>
              <a:gdLst/>
              <a:ahLst/>
              <a:cxnLst/>
              <a:rect l="l" t="t" r="r" b="b"/>
              <a:pathLst>
                <a:path w="4535397" h="2344088">
                  <a:moveTo>
                    <a:pt x="43160" y="0"/>
                  </a:moveTo>
                  <a:lnTo>
                    <a:pt x="4492237" y="0"/>
                  </a:lnTo>
                  <a:cubicBezTo>
                    <a:pt x="4503684" y="0"/>
                    <a:pt x="4514662" y="4547"/>
                    <a:pt x="4522756" y="12641"/>
                  </a:cubicBezTo>
                  <a:cubicBezTo>
                    <a:pt x="4530850" y="20735"/>
                    <a:pt x="4535397" y="31713"/>
                    <a:pt x="4535397" y="43160"/>
                  </a:cubicBezTo>
                  <a:lnTo>
                    <a:pt x="4535397" y="2300928"/>
                  </a:lnTo>
                  <a:cubicBezTo>
                    <a:pt x="4535397" y="2324764"/>
                    <a:pt x="4516074" y="2344088"/>
                    <a:pt x="4492237" y="2344088"/>
                  </a:cubicBezTo>
                  <a:lnTo>
                    <a:pt x="43160" y="2344088"/>
                  </a:lnTo>
                  <a:cubicBezTo>
                    <a:pt x="31713" y="2344088"/>
                    <a:pt x="20735" y="2339540"/>
                    <a:pt x="12641" y="2331446"/>
                  </a:cubicBezTo>
                  <a:cubicBezTo>
                    <a:pt x="4547" y="2323352"/>
                    <a:pt x="0" y="2312375"/>
                    <a:pt x="0" y="2300928"/>
                  </a:cubicBezTo>
                  <a:lnTo>
                    <a:pt x="0" y="43160"/>
                  </a:lnTo>
                  <a:cubicBezTo>
                    <a:pt x="0" y="31713"/>
                    <a:pt x="4547" y="20735"/>
                    <a:pt x="12641" y="12641"/>
                  </a:cubicBezTo>
                  <a:cubicBezTo>
                    <a:pt x="20735" y="4547"/>
                    <a:pt x="31713" y="0"/>
                    <a:pt x="43160" y="0"/>
                  </a:cubicBezTo>
                  <a:close/>
                </a:path>
              </a:pathLst>
            </a:custGeom>
            <a:solidFill>
              <a:srgbClr val="FFFFFF"/>
            </a:solidFill>
            <a:ln w="95250" cap="rnd">
              <a:solidFill>
                <a:srgbClr val="9DAD44"/>
              </a:solidFill>
              <a:prstDash val="sysDot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F2BBE58-067E-45DE-8D71-8DFD273CB230}"/>
                </a:ext>
              </a:extLst>
            </p:cNvPr>
            <p:cNvSpPr txBox="1"/>
            <p:nvPr/>
          </p:nvSpPr>
          <p:spPr>
            <a:xfrm>
              <a:off x="0" y="-38100"/>
              <a:ext cx="4535397" cy="23821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F892B5-6380-4736-95BB-C6B9F589FC6C}"/>
              </a:ext>
            </a:extLst>
          </p:cNvPr>
          <p:cNvGrpSpPr/>
          <p:nvPr/>
        </p:nvGrpSpPr>
        <p:grpSpPr>
          <a:xfrm>
            <a:off x="2387078" y="851837"/>
            <a:ext cx="14681721" cy="1754329"/>
            <a:chOff x="2387078" y="851837"/>
            <a:chExt cx="14681721" cy="17543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4936DCE-C1FF-45F4-A3A8-6D10E6268593}"/>
                </a:ext>
              </a:extLst>
            </p:cNvPr>
            <p:cNvSpPr/>
            <p:nvPr/>
          </p:nvSpPr>
          <p:spPr>
            <a:xfrm>
              <a:off x="2387078" y="851837"/>
              <a:ext cx="14681721" cy="167092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429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8CBF3B-FF30-4AAC-ADCF-BE2D45C73E34}"/>
                </a:ext>
              </a:extLst>
            </p:cNvPr>
            <p:cNvSpPr txBox="1"/>
            <p:nvPr/>
          </p:nvSpPr>
          <p:spPr>
            <a:xfrm>
              <a:off x="2969291" y="851840"/>
              <a:ext cx="123494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0" name="Freeform 7">
            <a:extLst>
              <a:ext uri="{FF2B5EF4-FFF2-40B4-BE49-F238E27FC236}">
                <a16:creationId xmlns:a16="http://schemas.microsoft.com/office/drawing/2014/main" id="{B2193811-9B58-4907-87EE-6196D82AA424}"/>
              </a:ext>
            </a:extLst>
          </p:cNvPr>
          <p:cNvSpPr/>
          <p:nvPr/>
        </p:nvSpPr>
        <p:spPr>
          <a:xfrm flipH="1">
            <a:off x="4372318" y="3068842"/>
            <a:ext cx="7074588" cy="4891819"/>
          </a:xfrm>
          <a:custGeom>
            <a:avLst/>
            <a:gdLst/>
            <a:ahLst/>
            <a:cxnLst/>
            <a:rect l="l" t="t" r="r" b="b"/>
            <a:pathLst>
              <a:path w="3612571" h="3133905">
                <a:moveTo>
                  <a:pt x="0" y="0"/>
                </a:moveTo>
                <a:lnTo>
                  <a:pt x="3612571" y="0"/>
                </a:lnTo>
                <a:lnTo>
                  <a:pt x="3612571" y="3133905"/>
                </a:lnTo>
                <a:lnTo>
                  <a:pt x="0" y="3133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046E5C78-461D-4209-ADE8-71A5B8C217A2}"/>
              </a:ext>
            </a:extLst>
          </p:cNvPr>
          <p:cNvSpPr/>
          <p:nvPr/>
        </p:nvSpPr>
        <p:spPr>
          <a:xfrm flipH="1">
            <a:off x="4444309" y="2972324"/>
            <a:ext cx="7144007" cy="5343606"/>
          </a:xfrm>
          <a:custGeom>
            <a:avLst/>
            <a:gdLst/>
            <a:ahLst/>
            <a:cxnLst/>
            <a:rect l="l" t="t" r="r" b="b"/>
            <a:pathLst>
              <a:path w="3293147" h="2947366">
                <a:moveTo>
                  <a:pt x="0" y="0"/>
                </a:moveTo>
                <a:lnTo>
                  <a:pt x="3293147" y="0"/>
                </a:lnTo>
                <a:lnTo>
                  <a:pt x="3293147" y="2947367"/>
                </a:lnTo>
                <a:lnTo>
                  <a:pt x="0" y="29473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64C69DD5-0AB2-4771-A232-7A07F7949968}"/>
              </a:ext>
            </a:extLst>
          </p:cNvPr>
          <p:cNvSpPr/>
          <p:nvPr/>
        </p:nvSpPr>
        <p:spPr>
          <a:xfrm rot="15371346">
            <a:off x="1622154" y="240527"/>
            <a:ext cx="1310867" cy="2443972"/>
          </a:xfrm>
          <a:custGeom>
            <a:avLst/>
            <a:gdLst/>
            <a:ahLst/>
            <a:cxnLst/>
            <a:rect l="l" t="t" r="r" b="b"/>
            <a:pathLst>
              <a:path w="1254233" h="4870806">
                <a:moveTo>
                  <a:pt x="0" y="0"/>
                </a:moveTo>
                <a:lnTo>
                  <a:pt x="1254233" y="0"/>
                </a:lnTo>
                <a:lnTo>
                  <a:pt x="1254233" y="4870806"/>
                </a:lnTo>
                <a:lnTo>
                  <a:pt x="0" y="4870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8E6542C-339A-48DE-9E96-F0C48E2FF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371" y="2852949"/>
            <a:ext cx="11467330" cy="6392018"/>
          </a:xfrm>
          <a:prstGeom prst="rect">
            <a:avLst/>
          </a:prstGeom>
        </p:spPr>
      </p:pic>
      <p:sp>
        <p:nvSpPr>
          <p:cNvPr id="34" name="Freeform 6">
            <a:extLst>
              <a:ext uri="{FF2B5EF4-FFF2-40B4-BE49-F238E27FC236}">
                <a16:creationId xmlns:a16="http://schemas.microsoft.com/office/drawing/2014/main" id="{4938FE53-2738-435A-BEB4-6E6972E2CB17}"/>
              </a:ext>
            </a:extLst>
          </p:cNvPr>
          <p:cNvSpPr/>
          <p:nvPr/>
        </p:nvSpPr>
        <p:spPr>
          <a:xfrm>
            <a:off x="12504694" y="2913044"/>
            <a:ext cx="4870300" cy="6477000"/>
          </a:xfrm>
          <a:custGeom>
            <a:avLst/>
            <a:gdLst/>
            <a:ahLst/>
            <a:cxnLst/>
            <a:rect l="l" t="t" r="r" b="b"/>
            <a:pathLst>
              <a:path w="4642160" h="6081432">
                <a:moveTo>
                  <a:pt x="0" y="0"/>
                </a:moveTo>
                <a:lnTo>
                  <a:pt x="4642160" y="0"/>
                </a:lnTo>
                <a:lnTo>
                  <a:pt x="4642160" y="6081432"/>
                </a:lnTo>
                <a:lnTo>
                  <a:pt x="0" y="6081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6C63D13-14EE-457F-883D-3E3BAF8087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3235" y="1059580"/>
            <a:ext cx="6077521" cy="341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74335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04 0.04012 L 0.00339 0.00308 " pathEditMode="relative" rAng="0" ptsTypes="AA">
                                          <p:cBhvr>
                                            <p:cTn id="1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-18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4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02778E-6 3.7037E-7 L 0.17474 0.4912 " pathEditMode="relative" rAng="0" ptsTypes="AA">
                                          <p:cBhvr>
                                            <p:cTn id="22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733" y="245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31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32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04 0.04012 L 0.00339 0.00308 " pathEditMode="relative" rAng="0" ptsTypes="AA">
                                          <p:cBhvr>
                                            <p:cTn id="1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-18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4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02778E-6 3.7037E-7 L 0.17474 0.4912 " pathEditMode="relative" rAng="0" ptsTypes="AA">
                                          <p:cBhvr>
                                            <p:cTn id="22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733" y="245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018D2-8BAA-4B83-8823-796BA17925AC}"/>
              </a:ext>
            </a:extLst>
          </p:cNvPr>
          <p:cNvGrpSpPr/>
          <p:nvPr/>
        </p:nvGrpSpPr>
        <p:grpSpPr>
          <a:xfrm>
            <a:off x="1336410" y="2030400"/>
            <a:ext cx="4421618" cy="1723910"/>
            <a:chOff x="457200" y="2046773"/>
            <a:chExt cx="4421618" cy="17239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C5649E-8040-4788-9B1B-1318FC72E73B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5B6613-C7FF-4E85-A560-30FDFB732436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B3D9BB-6FFF-4D65-BF72-4BC29BFDC389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a,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F21D9F-819C-4E4C-AD03-828D3D8606E4}"/>
              </a:ext>
            </a:extLst>
          </p:cNvPr>
          <p:cNvGrpSpPr/>
          <p:nvPr/>
        </p:nvGrpSpPr>
        <p:grpSpPr>
          <a:xfrm>
            <a:off x="10387566" y="2030400"/>
            <a:ext cx="4421618" cy="1723910"/>
            <a:chOff x="457200" y="2046773"/>
            <a:chExt cx="4421618" cy="1723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5837F1D-7FE0-4374-9770-189EFD3F3802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1765AC-3EA1-424A-9F99-D1A1287D4ABF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87E553-1080-4A98-9068-4A9F49B157A6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b,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8A184BD-199A-40F3-9337-1312558AD77E}"/>
                  </a:ext>
                </a:extLst>
              </p:cNvPr>
              <p:cNvSpPr txBox="1"/>
              <p:nvPr/>
            </p:nvSpPr>
            <p:spPr>
              <a:xfrm>
                <a:off x="1179999" y="4400645"/>
                <a:ext cx="5523491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9A73A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  <m:r>
                            <a:rPr lang="en-US" sz="5400" b="1" i="1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  <m:r>
                            <a:rPr lang="en-US" sz="5400" b="1" i="1" smtClean="0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9A73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09A73A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8A184BD-199A-40F3-9337-1312558AD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99" y="4400645"/>
                <a:ext cx="5523491" cy="17136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A1C63F7F-2F1A-43BE-BBF6-7240C07D2EBC}"/>
              </a:ext>
            </a:extLst>
          </p:cNvPr>
          <p:cNvGrpSpPr/>
          <p:nvPr/>
        </p:nvGrpSpPr>
        <p:grpSpPr>
          <a:xfrm>
            <a:off x="1982092" y="6697091"/>
            <a:ext cx="3585436" cy="1723910"/>
            <a:chOff x="1030679" y="2313864"/>
            <a:chExt cx="3585436" cy="1723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5A54307-F7B2-447C-B0A7-84F206F2231F}"/>
                    </a:ext>
                  </a:extLst>
                </p:cNvPr>
                <p:cNvSpPr txBox="1"/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72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5A54307-F7B2-447C-B0A7-84F206F223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003CA0-3B3E-4C1F-B7F9-5469DE6DD803}"/>
                </a:ext>
              </a:extLst>
            </p:cNvPr>
            <p:cNvSpPr txBox="1"/>
            <p:nvPr/>
          </p:nvSpPr>
          <p:spPr>
            <a:xfrm>
              <a:off x="1942507" y="2709036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AC20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endParaRPr lang="en-US" sz="5400" b="1" dirty="0">
                <a:solidFill>
                  <a:srgbClr val="AC20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390C619-5CF6-4EC9-AA48-0FB9F96BD8EA}"/>
                    </a:ext>
                  </a:extLst>
                </p:cNvPr>
                <p:cNvSpPr txBox="1"/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390C619-5CF6-4EC9-AA48-0FB9F96BD8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/>
              <p:nvPr/>
            </p:nvSpPr>
            <p:spPr>
              <a:xfrm>
                <a:off x="10099410" y="4403563"/>
                <a:ext cx="6054990" cy="1713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E46C0A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  <m:r>
                            <a:rPr lang="en-US" sz="5400" b="1" i="1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30</m:t>
                          </m:r>
                          <m:r>
                            <a:rPr lang="en-US" sz="5400" b="1" i="1" smtClean="0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E46C0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51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E46C0A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410" y="4403563"/>
                <a:ext cx="6054990" cy="17130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1B406648-9983-4BF6-AEAE-B498BE995CDF}"/>
              </a:ext>
            </a:extLst>
          </p:cNvPr>
          <p:cNvGrpSpPr/>
          <p:nvPr/>
        </p:nvGrpSpPr>
        <p:grpSpPr>
          <a:xfrm>
            <a:off x="11238374" y="6686855"/>
            <a:ext cx="3585436" cy="1723910"/>
            <a:chOff x="1030679" y="2313864"/>
            <a:chExt cx="3585436" cy="1723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/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51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90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651AB5D-951D-4958-88F8-5CDA9712FA22}"/>
                </a:ext>
              </a:extLst>
            </p:cNvPr>
            <p:cNvSpPr txBox="1"/>
            <p:nvPr/>
          </p:nvSpPr>
          <p:spPr>
            <a:xfrm>
              <a:off x="1942507" y="2709036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AC20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endParaRPr lang="en-US" sz="5400" b="1" dirty="0">
                <a:solidFill>
                  <a:srgbClr val="AC20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/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53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90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B3577A1-419F-4E80-8930-D6C908AA5D27}"/>
              </a:ext>
            </a:extLst>
          </p:cNvPr>
          <p:cNvGrpSpPr/>
          <p:nvPr/>
        </p:nvGrpSpPr>
        <p:grpSpPr>
          <a:xfrm>
            <a:off x="5942184" y="3088004"/>
            <a:ext cx="5759507" cy="4110992"/>
            <a:chOff x="1901739" y="5943596"/>
            <a:chExt cx="4191000" cy="3079125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83365BB8-A614-4F3B-92A2-6874D5944F07}"/>
                </a:ext>
              </a:extLst>
            </p:cNvPr>
            <p:cNvSpPr/>
            <p:nvPr/>
          </p:nvSpPr>
          <p:spPr>
            <a:xfrm>
              <a:off x="1901739" y="5943596"/>
              <a:ext cx="4191000" cy="3079125"/>
            </a:xfrm>
            <a:prstGeom prst="roundRect">
              <a:avLst>
                <a:gd name="adj" fmla="val 26045"/>
              </a:avLst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7">
              <a:extLst>
                <a:ext uri="{FF2B5EF4-FFF2-40B4-BE49-F238E27FC236}">
                  <a16:creationId xmlns:a16="http://schemas.microsoft.com/office/drawing/2014/main" id="{46516089-5E58-4D32-902F-4607142E7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300529" y="6088576"/>
              <a:ext cx="3393420" cy="2768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093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0 L 0.00191 -0.0629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F13EFF1-CF00-4BCC-8C7B-56D2B98B519D}"/>
              </a:ext>
            </a:extLst>
          </p:cNvPr>
          <p:cNvGrpSpPr/>
          <p:nvPr/>
        </p:nvGrpSpPr>
        <p:grpSpPr>
          <a:xfrm>
            <a:off x="902042" y="2238253"/>
            <a:ext cx="5346358" cy="1733614"/>
            <a:chOff x="12484442" y="2020696"/>
            <a:chExt cx="5346358" cy="173361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D53AD3-3A9D-47C2-9A52-AB2238004F3C}"/>
                </a:ext>
              </a:extLst>
            </p:cNvPr>
            <p:cNvGrpSpPr/>
            <p:nvPr/>
          </p:nvGrpSpPr>
          <p:grpSpPr>
            <a:xfrm>
              <a:off x="12484442" y="2030400"/>
              <a:ext cx="5346358" cy="1723910"/>
              <a:chOff x="457200" y="2046773"/>
              <a:chExt cx="5346358" cy="172391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DDDE7D4-71DA-4DEC-87E7-B2FFB42F8AD5}"/>
                  </a:ext>
                </a:extLst>
              </p:cNvPr>
              <p:cNvGrpSpPr/>
              <p:nvPr/>
            </p:nvGrpSpPr>
            <p:grpSpPr>
              <a:xfrm>
                <a:off x="1293382" y="2046773"/>
                <a:ext cx="4510176" cy="1723910"/>
                <a:chOff x="1030679" y="2313864"/>
                <a:chExt cx="4510176" cy="172391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36F3883-D018-4F48-9F4B-F2B1D43B5C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30679" y="2324100"/>
                      <a:ext cx="1602218" cy="17136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5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; </m:t>
                            </m:r>
                          </m:oMath>
                        </m:oMathPara>
                      </a14:m>
                      <a:endParaRPr lang="en-US" sz="5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36F3883-D018-4F48-9F4B-F2B1D43B5C7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30679" y="2324100"/>
                      <a:ext cx="1602218" cy="1713674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62A3469-E1BF-40CD-98B5-B20AA4446D65}"/>
                    </a:ext>
                  </a:extLst>
                </p:cNvPr>
                <p:cNvSpPr txBox="1"/>
                <p:nvPr/>
              </p:nvSpPr>
              <p:spPr>
                <a:xfrm>
                  <a:off x="2867247" y="2709036"/>
                  <a:ext cx="160221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endParaRPr lang="en-US" sz="5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A032B1A0-01D5-4C57-A7DB-4907CA2709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38637" y="2313864"/>
                      <a:ext cx="1602218" cy="17136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5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35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48</m:t>
                                </m:r>
                              </m:den>
                            </m:f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sz="5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A032B1A0-01D5-4C57-A7DB-4907CA27090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38637" y="2313864"/>
                      <a:ext cx="1602218" cy="171367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6BA8F58-749F-4255-AA17-4592A191A25B}"/>
                  </a:ext>
                </a:extLst>
              </p:cNvPr>
              <p:cNvSpPr txBox="1"/>
              <p:nvPr/>
            </p:nvSpPr>
            <p:spPr>
              <a:xfrm>
                <a:off x="457200" y="2441945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c,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62CDE12-2724-4C09-9A26-153C91415DF1}"/>
                    </a:ext>
                  </a:extLst>
                </p:cNvPr>
                <p:cNvSpPr txBox="1"/>
                <p:nvPr/>
              </p:nvSpPr>
              <p:spPr>
                <a:xfrm>
                  <a:off x="14249400" y="2020696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62CDE12-2724-4C09-9A26-153C91415D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9400" y="2020696"/>
                  <a:ext cx="1602218" cy="17136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/>
              <p:nvPr/>
            </p:nvSpPr>
            <p:spPr>
              <a:xfrm>
                <a:off x="1847220" y="4500149"/>
                <a:ext cx="8287380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  <m: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48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;</m:t>
                      </m:r>
                    </m:oMath>
                  </m:oMathPara>
                </a14:m>
                <a:endParaRPr lang="en-US" sz="54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20" y="4500149"/>
                <a:ext cx="8287380" cy="17036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1B406648-9983-4BF6-AEAE-B498BE995CDF}"/>
              </a:ext>
            </a:extLst>
          </p:cNvPr>
          <p:cNvGrpSpPr/>
          <p:nvPr/>
        </p:nvGrpSpPr>
        <p:grpSpPr>
          <a:xfrm>
            <a:off x="6161279" y="6686855"/>
            <a:ext cx="4811521" cy="1758858"/>
            <a:chOff x="-195406" y="2313864"/>
            <a:chExt cx="4811521" cy="1758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/>
                <p:nvPr/>
              </p:nvSpPr>
              <p:spPr>
                <a:xfrm>
                  <a:off x="-195406" y="2359048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;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95406" y="2359048"/>
                  <a:ext cx="1602218" cy="1713674"/>
                </a:xfrm>
                <a:prstGeom prst="rect">
                  <a:avLst/>
                </a:prstGeom>
                <a:blipFill>
                  <a:blip r:embed="rId7"/>
                  <a:stretch>
                    <a:fillRect r="-463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651AB5D-951D-4958-88F8-5CDA9712FA22}"/>
                </a:ext>
              </a:extLst>
            </p:cNvPr>
            <p:cNvSpPr txBox="1"/>
            <p:nvPr/>
          </p:nvSpPr>
          <p:spPr>
            <a:xfrm>
              <a:off x="1942507" y="2709036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AC20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endParaRPr lang="en-US" sz="5400" b="1" dirty="0">
                <a:solidFill>
                  <a:srgbClr val="AC20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/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35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EBEE433-A363-4DEE-8243-EDE36308C87A}"/>
                  </a:ext>
                </a:extLst>
              </p:cNvPr>
              <p:cNvSpPr txBox="1"/>
              <p:nvPr/>
            </p:nvSpPr>
            <p:spPr>
              <a:xfrm>
                <a:off x="9185010" y="4407805"/>
                <a:ext cx="6054990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  <m: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  <m: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28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48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EBEE433-A363-4DEE-8243-EDE36308C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010" y="4407805"/>
                <a:ext cx="6054990" cy="17036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2CBE3ECD-962B-4785-A387-9046E55BA4B7}"/>
              </a:ext>
            </a:extLst>
          </p:cNvPr>
          <p:cNvGrpSpPr/>
          <p:nvPr/>
        </p:nvGrpSpPr>
        <p:grpSpPr>
          <a:xfrm>
            <a:off x="6797570" y="3229025"/>
            <a:ext cx="5729887" cy="4426851"/>
            <a:chOff x="8983321" y="4281426"/>
            <a:chExt cx="4191000" cy="307912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CD9C365-5505-45A0-8F7D-009769282342}"/>
                </a:ext>
              </a:extLst>
            </p:cNvPr>
            <p:cNvSpPr/>
            <p:nvPr/>
          </p:nvSpPr>
          <p:spPr>
            <a:xfrm>
              <a:off x="8983321" y="4281426"/>
              <a:ext cx="4191000" cy="3079125"/>
            </a:xfrm>
            <a:prstGeom prst="roundRect">
              <a:avLst>
                <a:gd name="adj" fmla="val 26045"/>
              </a:avLst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BAFE480F-3C9E-4D4F-ADCB-FEAE34F4A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372600" y="4639142"/>
              <a:ext cx="3432773" cy="2608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042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4737 L 1.38889E-6 0.00016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F4E72C5-8824-4A39-8E70-78C9AEDA21AF}"/>
              </a:ext>
            </a:extLst>
          </p:cNvPr>
          <p:cNvSpPr/>
          <p:nvPr/>
        </p:nvSpPr>
        <p:spPr>
          <a:xfrm>
            <a:off x="0" y="0"/>
            <a:ext cx="18288000" cy="1024128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BC26A07-DAF7-46BC-8A7A-A1020C8662CD}"/>
              </a:ext>
            </a:extLst>
          </p:cNvPr>
          <p:cNvSpPr/>
          <p:nvPr/>
        </p:nvSpPr>
        <p:spPr>
          <a:xfrm>
            <a:off x="1676400" y="1407673"/>
            <a:ext cx="11911627" cy="7471653"/>
          </a:xfrm>
          <a:custGeom>
            <a:avLst/>
            <a:gdLst/>
            <a:ahLst/>
            <a:cxnLst/>
            <a:rect l="l" t="t" r="r" b="b"/>
            <a:pathLst>
              <a:path w="4535397" h="2344088">
                <a:moveTo>
                  <a:pt x="43160" y="0"/>
                </a:moveTo>
                <a:lnTo>
                  <a:pt x="4492237" y="0"/>
                </a:lnTo>
                <a:cubicBezTo>
                  <a:pt x="4503684" y="0"/>
                  <a:pt x="4514662" y="4547"/>
                  <a:pt x="4522756" y="12641"/>
                </a:cubicBezTo>
                <a:cubicBezTo>
                  <a:pt x="4530850" y="20735"/>
                  <a:pt x="4535397" y="31713"/>
                  <a:pt x="4535397" y="43160"/>
                </a:cubicBezTo>
                <a:lnTo>
                  <a:pt x="4535397" y="2300928"/>
                </a:lnTo>
                <a:cubicBezTo>
                  <a:pt x="4535397" y="2324764"/>
                  <a:pt x="4516074" y="2344088"/>
                  <a:pt x="4492237" y="2344088"/>
                </a:cubicBezTo>
                <a:lnTo>
                  <a:pt x="43160" y="2344088"/>
                </a:lnTo>
                <a:cubicBezTo>
                  <a:pt x="31713" y="2344088"/>
                  <a:pt x="20735" y="2339540"/>
                  <a:pt x="12641" y="2331446"/>
                </a:cubicBezTo>
                <a:cubicBezTo>
                  <a:pt x="4547" y="2323352"/>
                  <a:pt x="0" y="2312375"/>
                  <a:pt x="0" y="2300928"/>
                </a:cubicBezTo>
                <a:lnTo>
                  <a:pt x="0" y="43160"/>
                </a:lnTo>
                <a:cubicBezTo>
                  <a:pt x="0" y="31713"/>
                  <a:pt x="4547" y="20735"/>
                  <a:pt x="12641" y="12641"/>
                </a:cubicBezTo>
                <a:cubicBezTo>
                  <a:pt x="20735" y="4547"/>
                  <a:pt x="31713" y="0"/>
                  <a:pt x="43160" y="0"/>
                </a:cubicBezTo>
                <a:close/>
              </a:path>
            </a:pathLst>
          </a:custGeom>
          <a:solidFill>
            <a:srgbClr val="FFFFFF"/>
          </a:solidFill>
          <a:ln w="95250" cap="rnd">
            <a:solidFill>
              <a:srgbClr val="9DAD44"/>
            </a:solidFill>
            <a:prstDash val="sysDot"/>
            <a:round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FAB88-3CC4-4017-8EA4-AC6A03FDA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2324100"/>
            <a:ext cx="5766340" cy="7556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090BD-9916-415F-BC51-68393D429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286" y="859441"/>
            <a:ext cx="7673714" cy="856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81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4344356" cy="1494528"/>
            <a:chOff x="425223" y="334805"/>
            <a:chExt cx="43443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3607289" cy="1455895"/>
              <a:chOff x="2387078" y="876363"/>
              <a:chExt cx="36072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36072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2641567" y="1076398"/>
                <a:ext cx="31693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6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729BCF-0B72-45EB-A466-553B00766371}"/>
              </a:ext>
            </a:extLst>
          </p:cNvPr>
          <p:cNvGrpSpPr/>
          <p:nvPr/>
        </p:nvGrpSpPr>
        <p:grpSpPr>
          <a:xfrm>
            <a:off x="5791200" y="2324100"/>
            <a:ext cx="6541377" cy="3106037"/>
            <a:chOff x="5791200" y="2324100"/>
            <a:chExt cx="6541377" cy="310603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C1E2035-8918-401C-B5BD-547CD72AB930}"/>
                </a:ext>
              </a:extLst>
            </p:cNvPr>
            <p:cNvSpPr/>
            <p:nvPr/>
          </p:nvSpPr>
          <p:spPr>
            <a:xfrm>
              <a:off x="5791200" y="2324100"/>
              <a:ext cx="6541377" cy="3106037"/>
            </a:xfrm>
            <a:prstGeom prst="roundRect">
              <a:avLst/>
            </a:prstGeom>
            <a:solidFill>
              <a:srgbClr val="D57DB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6F3883-D018-4F48-9F4B-F2B1D43B5C7C}"/>
                    </a:ext>
                  </a:extLst>
                </p:cNvPr>
                <p:cNvSpPr txBox="1"/>
                <p:nvPr/>
              </p:nvSpPr>
              <p:spPr>
                <a:xfrm>
                  <a:off x="6552191" y="2809675"/>
                  <a:ext cx="5183618" cy="20615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6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17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20</m:t>
                            </m:r>
                          </m:den>
                        </m:f>
                        <m:r>
                          <a:rPr lang="en-US" sz="6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66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6F3883-D018-4F48-9F4B-F2B1D43B5C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2191" y="2809675"/>
                  <a:ext cx="5183618" cy="206152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Freeform 6">
            <a:extLst>
              <a:ext uri="{FF2B5EF4-FFF2-40B4-BE49-F238E27FC236}">
                <a16:creationId xmlns:a16="http://schemas.microsoft.com/office/drawing/2014/main" id="{68C771C1-0B58-49BB-82E5-9EF6C6E1CDEB}"/>
              </a:ext>
            </a:extLst>
          </p:cNvPr>
          <p:cNvSpPr/>
          <p:nvPr/>
        </p:nvSpPr>
        <p:spPr>
          <a:xfrm>
            <a:off x="-1175183" y="5915712"/>
            <a:ext cx="20462767" cy="4511202"/>
          </a:xfrm>
          <a:custGeom>
            <a:avLst/>
            <a:gdLst/>
            <a:ahLst/>
            <a:cxnLst/>
            <a:rect l="l" t="t" r="r" b="b"/>
            <a:pathLst>
              <a:path w="19995366" h="3449201">
                <a:moveTo>
                  <a:pt x="0" y="0"/>
                </a:moveTo>
                <a:lnTo>
                  <a:pt x="19995366" y="0"/>
                </a:lnTo>
                <a:lnTo>
                  <a:pt x="19995366" y="3449200"/>
                </a:lnTo>
                <a:lnTo>
                  <a:pt x="0" y="3449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3B6172-1ADC-4EAC-B8D2-ED49D2A3374A}"/>
                  </a:ext>
                </a:extLst>
              </p:cNvPr>
              <p:cNvSpPr txBox="1"/>
              <p:nvPr/>
            </p:nvSpPr>
            <p:spPr>
              <a:xfrm>
                <a:off x="3568249" y="6493243"/>
                <a:ext cx="5183618" cy="2061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3B6172-1ADC-4EAC-B8D2-ED49D2A33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249" y="6493243"/>
                <a:ext cx="5183618" cy="2061526"/>
              </a:xfrm>
              <a:prstGeom prst="rect">
                <a:avLst/>
              </a:prstGeom>
              <a:blipFill>
                <a:blip r:embed="rId5"/>
                <a:stretch>
                  <a:fillRect r="-36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11979E-4008-46F7-B653-99CE6A4927CC}"/>
                  </a:ext>
                </a:extLst>
              </p:cNvPr>
              <p:cNvSpPr txBox="1"/>
              <p:nvPr/>
            </p:nvSpPr>
            <p:spPr>
              <a:xfrm>
                <a:off x="9599182" y="6493243"/>
                <a:ext cx="5183618" cy="2061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11979E-4008-46F7-B653-99CE6A492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9182" y="6493243"/>
                <a:ext cx="5183618" cy="20615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9948A7-75DB-4C8F-85D0-64D3BB4D939F}"/>
              </a:ext>
            </a:extLst>
          </p:cNvPr>
          <p:cNvCxnSpPr/>
          <p:nvPr/>
        </p:nvCxnSpPr>
        <p:spPr>
          <a:xfrm flipV="1">
            <a:off x="3540175" y="6527332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5B361D-C728-4603-99DF-185ABEED9B58}"/>
              </a:ext>
            </a:extLst>
          </p:cNvPr>
          <p:cNvCxnSpPr/>
          <p:nvPr/>
        </p:nvCxnSpPr>
        <p:spPr>
          <a:xfrm flipV="1">
            <a:off x="5549449" y="7806930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142CAF7-9389-4EF3-A669-87B023FCD4EE}"/>
              </a:ext>
            </a:extLst>
          </p:cNvPr>
          <p:cNvCxnSpPr/>
          <p:nvPr/>
        </p:nvCxnSpPr>
        <p:spPr>
          <a:xfrm flipV="1">
            <a:off x="8084525" y="6527332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45794E8-9158-41EE-AFAB-E42CD17D6427}"/>
              </a:ext>
            </a:extLst>
          </p:cNvPr>
          <p:cNvCxnSpPr/>
          <p:nvPr/>
        </p:nvCxnSpPr>
        <p:spPr>
          <a:xfrm flipV="1">
            <a:off x="10045754" y="7827809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421BC44-85C3-4A80-B614-F7D23B4E3920}"/>
              </a:ext>
            </a:extLst>
          </p:cNvPr>
          <p:cNvCxnSpPr/>
          <p:nvPr/>
        </p:nvCxnSpPr>
        <p:spPr>
          <a:xfrm flipV="1">
            <a:off x="9874659" y="6572059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C1571D6-542F-479B-8FFD-D991809D59B6}"/>
              </a:ext>
            </a:extLst>
          </p:cNvPr>
          <p:cNvCxnSpPr/>
          <p:nvPr/>
        </p:nvCxnSpPr>
        <p:spPr>
          <a:xfrm flipV="1">
            <a:off x="3857792" y="7827809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0AF382EE-D3F9-4FAB-BC92-D9FFC290A8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991" y="2004489"/>
            <a:ext cx="6077521" cy="341991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880003D-A746-4ADC-8200-6B56B5CC2047}"/>
              </a:ext>
            </a:extLst>
          </p:cNvPr>
          <p:cNvGrpSpPr/>
          <p:nvPr/>
        </p:nvGrpSpPr>
        <p:grpSpPr>
          <a:xfrm>
            <a:off x="7102054" y="1848664"/>
            <a:ext cx="4089353" cy="7409636"/>
            <a:chOff x="7102054" y="1848664"/>
            <a:chExt cx="4089353" cy="698227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2A2E8CC-3D59-4CA2-ACAD-F60381996CC8}"/>
                </a:ext>
              </a:extLst>
            </p:cNvPr>
            <p:cNvGrpSpPr/>
            <p:nvPr/>
          </p:nvGrpSpPr>
          <p:grpSpPr>
            <a:xfrm>
              <a:off x="7102054" y="1848664"/>
              <a:ext cx="4089353" cy="6982276"/>
              <a:chOff x="7184037" y="3394590"/>
              <a:chExt cx="1981640" cy="5052922"/>
            </a:xfrm>
          </p:grpSpPr>
          <p:sp>
            <p:nvSpPr>
              <p:cNvPr id="64" name="Freeform 5">
                <a:extLst>
                  <a:ext uri="{FF2B5EF4-FFF2-40B4-BE49-F238E27FC236}">
                    <a16:creationId xmlns:a16="http://schemas.microsoft.com/office/drawing/2014/main" id="{F1E7468B-C505-43A4-BECB-6F565FFDC9EA}"/>
                  </a:ext>
                </a:extLst>
              </p:cNvPr>
              <p:cNvSpPr/>
              <p:nvPr/>
            </p:nvSpPr>
            <p:spPr>
              <a:xfrm>
                <a:off x="7627966" y="3581499"/>
                <a:ext cx="1093782" cy="3476924"/>
              </a:xfrm>
              <a:custGeom>
                <a:avLst/>
                <a:gdLst/>
                <a:ahLst/>
                <a:cxnLst/>
                <a:rect l="l" t="t" r="r" b="b"/>
                <a:pathLst>
                  <a:path w="1093782" h="3476924">
                    <a:moveTo>
                      <a:pt x="0" y="0"/>
                    </a:moveTo>
                    <a:lnTo>
                      <a:pt x="1093782" y="0"/>
                    </a:lnTo>
                    <a:lnTo>
                      <a:pt x="1093782" y="3476924"/>
                    </a:lnTo>
                    <a:lnTo>
                      <a:pt x="0" y="34769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</p:sp>
          <p:sp>
            <p:nvSpPr>
              <p:cNvPr id="65" name="Freeform 6">
                <a:extLst>
                  <a:ext uri="{FF2B5EF4-FFF2-40B4-BE49-F238E27FC236}">
                    <a16:creationId xmlns:a16="http://schemas.microsoft.com/office/drawing/2014/main" id="{D0C44A2F-574B-40F1-9E15-37C963C16950}"/>
                  </a:ext>
                </a:extLst>
              </p:cNvPr>
              <p:cNvSpPr/>
              <p:nvPr/>
            </p:nvSpPr>
            <p:spPr>
              <a:xfrm rot="576431">
                <a:off x="7627966" y="3597448"/>
                <a:ext cx="580630" cy="1722513"/>
              </a:xfrm>
              <a:custGeom>
                <a:avLst/>
                <a:gdLst/>
                <a:ahLst/>
                <a:cxnLst/>
                <a:rect l="l" t="t" r="r" b="b"/>
                <a:pathLst>
                  <a:path w="580630" h="1722513">
                    <a:moveTo>
                      <a:pt x="0" y="0"/>
                    </a:moveTo>
                    <a:lnTo>
                      <a:pt x="580630" y="0"/>
                    </a:lnTo>
                    <a:lnTo>
                      <a:pt x="580630" y="1722513"/>
                    </a:lnTo>
                    <a:lnTo>
                      <a:pt x="0" y="17225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  <p:sp>
            <p:nvSpPr>
              <p:cNvPr id="66" name="Freeform 11">
                <a:extLst>
                  <a:ext uri="{FF2B5EF4-FFF2-40B4-BE49-F238E27FC236}">
                    <a16:creationId xmlns:a16="http://schemas.microsoft.com/office/drawing/2014/main" id="{2FB51A75-9003-4785-B5D6-6AA5DFB8CA45}"/>
                  </a:ext>
                </a:extLst>
              </p:cNvPr>
              <p:cNvSpPr/>
              <p:nvPr/>
            </p:nvSpPr>
            <p:spPr>
              <a:xfrm flipH="1">
                <a:off x="8174857" y="3394590"/>
                <a:ext cx="366782" cy="1088105"/>
              </a:xfrm>
              <a:custGeom>
                <a:avLst/>
                <a:gdLst/>
                <a:ahLst/>
                <a:cxnLst/>
                <a:rect l="l" t="t" r="r" b="b"/>
                <a:pathLst>
                  <a:path w="366782" h="1088105">
                    <a:moveTo>
                      <a:pt x="366782" y="0"/>
                    </a:moveTo>
                    <a:lnTo>
                      <a:pt x="0" y="0"/>
                    </a:lnTo>
                    <a:lnTo>
                      <a:pt x="0" y="1088105"/>
                    </a:lnTo>
                    <a:lnTo>
                      <a:pt x="366782" y="1088105"/>
                    </a:lnTo>
                    <a:lnTo>
                      <a:pt x="366782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  <p:sp>
            <p:nvSpPr>
              <p:cNvPr id="67" name="Freeform 15">
                <a:extLst>
                  <a:ext uri="{FF2B5EF4-FFF2-40B4-BE49-F238E27FC236}">
                    <a16:creationId xmlns:a16="http://schemas.microsoft.com/office/drawing/2014/main" id="{345DD95D-97EA-4F97-A12A-B93D70B2CCEC}"/>
                  </a:ext>
                </a:extLst>
              </p:cNvPr>
              <p:cNvSpPr/>
              <p:nvPr/>
            </p:nvSpPr>
            <p:spPr>
              <a:xfrm>
                <a:off x="7184037" y="6200874"/>
                <a:ext cx="1981640" cy="724199"/>
              </a:xfrm>
              <a:custGeom>
                <a:avLst/>
                <a:gdLst/>
                <a:ahLst/>
                <a:cxnLst/>
                <a:rect l="l" t="t" r="r" b="b"/>
                <a:pathLst>
                  <a:path w="1981640" h="724199">
                    <a:moveTo>
                      <a:pt x="0" y="0"/>
                    </a:moveTo>
                    <a:lnTo>
                      <a:pt x="1981640" y="0"/>
                    </a:lnTo>
                    <a:lnTo>
                      <a:pt x="1981640" y="724199"/>
                    </a:lnTo>
                    <a:lnTo>
                      <a:pt x="0" y="7241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68" name="Freeform 16">
                <a:extLst>
                  <a:ext uri="{FF2B5EF4-FFF2-40B4-BE49-F238E27FC236}">
                    <a16:creationId xmlns:a16="http://schemas.microsoft.com/office/drawing/2014/main" id="{F6BDA908-065D-41A3-853D-6CBAB06E7F4A}"/>
                  </a:ext>
                </a:extLst>
              </p:cNvPr>
              <p:cNvSpPr/>
              <p:nvPr/>
            </p:nvSpPr>
            <p:spPr>
              <a:xfrm>
                <a:off x="7302712" y="6685935"/>
                <a:ext cx="1763339" cy="1761577"/>
              </a:xfrm>
              <a:custGeom>
                <a:avLst/>
                <a:gdLst/>
                <a:ahLst/>
                <a:cxnLst/>
                <a:rect l="l" t="t" r="r" b="b"/>
                <a:pathLst>
                  <a:path w="1763339" h="1761577">
                    <a:moveTo>
                      <a:pt x="0" y="0"/>
                    </a:moveTo>
                    <a:lnTo>
                      <a:pt x="1763339" y="0"/>
                    </a:lnTo>
                    <a:lnTo>
                      <a:pt x="1763339" y="1761578"/>
                    </a:lnTo>
                    <a:lnTo>
                      <a:pt x="0" y="17615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87EF2DF-8A28-4B3B-A483-2B46101F7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56031" y="6150815"/>
              <a:ext cx="3729786" cy="2090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42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3 0.04012 L 0.00338 0.0030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0" grpId="0"/>
      <p:bldP spid="4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3190C6-597A-4770-A992-1809A9E08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8288000" cy="10241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3F9A6-57CD-4F9C-B082-2BE514208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866900"/>
            <a:ext cx="9601200" cy="80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6958807-FB64-4792-9E93-43DC9B6B4F88}"/>
              </a:ext>
            </a:extLst>
          </p:cNvPr>
          <p:cNvGrpSpPr/>
          <p:nvPr/>
        </p:nvGrpSpPr>
        <p:grpSpPr>
          <a:xfrm>
            <a:off x="0" y="0"/>
            <a:ext cx="18288000" cy="10241280"/>
            <a:chOff x="0" y="0"/>
            <a:chExt cx="18288000" cy="1024128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7737722A-55A8-43CC-A2C2-F2134ACF5A77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B98BCFEC-3D72-4450-A6BB-1A071FD2FBAF}"/>
                </a:ext>
              </a:extLst>
            </p:cNvPr>
            <p:cNvGrpSpPr/>
            <p:nvPr/>
          </p:nvGrpSpPr>
          <p:grpSpPr>
            <a:xfrm>
              <a:off x="129202" y="147988"/>
              <a:ext cx="17853998" cy="9796112"/>
              <a:chOff x="0" y="0"/>
              <a:chExt cx="4535397" cy="2344087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8B9736C3-B30D-497B-9249-7EF4D95CEF42}"/>
                  </a:ext>
                </a:extLst>
              </p:cNvPr>
              <p:cNvSpPr/>
              <p:nvPr/>
            </p:nvSpPr>
            <p:spPr>
              <a:xfrm>
                <a:off x="0" y="0"/>
                <a:ext cx="4535397" cy="234408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</p:sp>
          <p:sp>
            <p:nvSpPr>
              <p:cNvPr id="14" name="TextBox 5">
                <a:extLst>
                  <a:ext uri="{FF2B5EF4-FFF2-40B4-BE49-F238E27FC236}">
                    <a16:creationId xmlns:a16="http://schemas.microsoft.com/office/drawing/2014/main" id="{EDD19F53-CF30-49E9-AEC8-FD7ED2A11B4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3FCAD26-EAE4-4504-BFAF-675BC4DA26EC}"/>
              </a:ext>
            </a:extLst>
          </p:cNvPr>
          <p:cNvGrpSpPr/>
          <p:nvPr/>
        </p:nvGrpSpPr>
        <p:grpSpPr>
          <a:xfrm>
            <a:off x="425223" y="348912"/>
            <a:ext cx="15418788" cy="1670920"/>
            <a:chOff x="425223" y="348912"/>
            <a:chExt cx="15418788" cy="16709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DDAF72-CA1B-4644-A802-530DBDDD90EC}"/>
                </a:ext>
              </a:extLst>
            </p:cNvPr>
            <p:cNvGrpSpPr/>
            <p:nvPr/>
          </p:nvGrpSpPr>
          <p:grpSpPr>
            <a:xfrm>
              <a:off x="1162290" y="348912"/>
              <a:ext cx="14681721" cy="1670920"/>
              <a:chOff x="2387078" y="851837"/>
              <a:chExt cx="14681721" cy="16709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4CA0889-79E0-4561-B96F-70404CD85E60}"/>
                  </a:ext>
                </a:extLst>
              </p:cNvPr>
              <p:cNvSpPr/>
              <p:nvPr/>
            </p:nvSpPr>
            <p:spPr>
              <a:xfrm>
                <a:off x="2387078" y="851837"/>
                <a:ext cx="14681721" cy="1670920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216905-4C98-45C7-B6E1-E13D664E96FB}"/>
                  </a:ext>
                </a:extLst>
              </p:cNvPr>
              <p:cNvSpPr txBox="1"/>
              <p:nvPr/>
            </p:nvSpPr>
            <p:spPr>
              <a:xfrm>
                <a:off x="2969290" y="851840"/>
                <a:ext cx="1387649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3856642-4781-42A7-AB13-54F33E62603F}"/>
                </a:ext>
              </a:extLst>
            </p:cNvPr>
            <p:cNvSpPr/>
            <p:nvPr/>
          </p:nvSpPr>
          <p:spPr>
            <a:xfrm>
              <a:off x="425223" y="462679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1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119" name="Freeform 8">
            <a:extLst>
              <a:ext uri="{FF2B5EF4-FFF2-40B4-BE49-F238E27FC236}">
                <a16:creationId xmlns:a16="http://schemas.microsoft.com/office/drawing/2014/main" id="{246DD656-225B-49C7-88F5-FE2E2F639940}"/>
              </a:ext>
            </a:extLst>
          </p:cNvPr>
          <p:cNvSpPr/>
          <p:nvPr/>
        </p:nvSpPr>
        <p:spPr>
          <a:xfrm>
            <a:off x="1733428" y="2849028"/>
            <a:ext cx="1733509" cy="2623071"/>
          </a:xfrm>
          <a:custGeom>
            <a:avLst/>
            <a:gdLst/>
            <a:ahLst/>
            <a:cxnLst/>
            <a:rect l="l" t="t" r="r" b="b"/>
            <a:pathLst>
              <a:path w="1274678" h="2804057">
                <a:moveTo>
                  <a:pt x="0" y="0"/>
                </a:moveTo>
                <a:lnTo>
                  <a:pt x="1274678" y="0"/>
                </a:lnTo>
                <a:lnTo>
                  <a:pt x="1274678" y="2804058"/>
                </a:lnTo>
                <a:lnTo>
                  <a:pt x="0" y="2804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9FCE44F-1233-41E6-AF06-79F8165D6FD9}"/>
              </a:ext>
            </a:extLst>
          </p:cNvPr>
          <p:cNvGrpSpPr/>
          <p:nvPr/>
        </p:nvGrpSpPr>
        <p:grpSpPr>
          <a:xfrm>
            <a:off x="661873" y="2183829"/>
            <a:ext cx="4342661" cy="3777061"/>
            <a:chOff x="661873" y="2204905"/>
            <a:chExt cx="4342661" cy="377706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22FDA5-F3E4-41D2-8BF4-ABAFE5D007EC}"/>
                </a:ext>
              </a:extLst>
            </p:cNvPr>
            <p:cNvCxnSpPr>
              <a:cxnSpLocks/>
            </p:cNvCxnSpPr>
            <p:nvPr/>
          </p:nvCxnSpPr>
          <p:spPr>
            <a:xfrm>
              <a:off x="5004534" y="2204905"/>
              <a:ext cx="0" cy="739293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DDE5C8E-80A5-4F98-9665-146F64E7531B}"/>
                </a:ext>
              </a:extLst>
            </p:cNvPr>
            <p:cNvSpPr/>
            <p:nvPr/>
          </p:nvSpPr>
          <p:spPr>
            <a:xfrm>
              <a:off x="661873" y="2552966"/>
              <a:ext cx="3809991" cy="3429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5B391FF-AD11-4582-A69F-5A02E4F474D7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>
              <a:off x="2566869" y="2574551"/>
              <a:ext cx="0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1B83AE-BDC5-49F4-B975-767F25ABF5F3}"/>
                </a:ext>
              </a:extLst>
            </p:cNvPr>
            <p:cNvCxnSpPr>
              <a:cxnSpLocks/>
              <a:stCxn id="27" idx="1"/>
              <a:endCxn id="27" idx="3"/>
            </p:cNvCxnSpPr>
            <p:nvPr/>
          </p:nvCxnSpPr>
          <p:spPr>
            <a:xfrm>
              <a:off x="661873" y="4267466"/>
              <a:ext cx="38099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2904745-840A-413C-AB21-C4D3168F05D6}"/>
                </a:ext>
              </a:extLst>
            </p:cNvPr>
            <p:cNvCxnSpPr>
              <a:cxnSpLocks/>
            </p:cNvCxnSpPr>
            <p:nvPr/>
          </p:nvCxnSpPr>
          <p:spPr>
            <a:xfrm>
              <a:off x="661873" y="2552966"/>
              <a:ext cx="3809991" cy="3429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AD7287-092A-4084-A8E3-7E1F8B35FB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873" y="2574551"/>
              <a:ext cx="3809992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226CCCF-0121-45AF-B6E4-7AB606E5C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73" b="100000" l="0" r="93036">
                        <a14:foregroundMark x1="38440" y1="80417" x2="38440" y2="80417"/>
                        <a14:foregroundMark x1="49721" y1="83949" x2="49721" y2="83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93" y="2183829"/>
            <a:ext cx="4377307" cy="3798137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88CF7BB-FD79-4E8B-8017-1E6A37538022}"/>
              </a:ext>
            </a:extLst>
          </p:cNvPr>
          <p:cNvGrpSpPr/>
          <p:nvPr/>
        </p:nvGrpSpPr>
        <p:grpSpPr>
          <a:xfrm>
            <a:off x="6636374" y="3092551"/>
            <a:ext cx="4585454" cy="2402053"/>
            <a:chOff x="3593556" y="3717627"/>
            <a:chExt cx="4727230" cy="3102817"/>
          </a:xfrm>
        </p:grpSpPr>
        <p:sp>
          <p:nvSpPr>
            <p:cNvPr id="122" name="Freeform 6">
              <a:extLst>
                <a:ext uri="{FF2B5EF4-FFF2-40B4-BE49-F238E27FC236}">
                  <a16:creationId xmlns:a16="http://schemas.microsoft.com/office/drawing/2014/main" id="{616F30DC-D976-4932-97D1-FECA08041094}"/>
                </a:ext>
              </a:extLst>
            </p:cNvPr>
            <p:cNvSpPr/>
            <p:nvPr/>
          </p:nvSpPr>
          <p:spPr>
            <a:xfrm rot="-164026">
              <a:off x="3593556" y="3717627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8" y="0"/>
                  </a:lnTo>
                  <a:lnTo>
                    <a:pt x="2854598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23" name="Freeform 7">
              <a:extLst>
                <a:ext uri="{FF2B5EF4-FFF2-40B4-BE49-F238E27FC236}">
                  <a16:creationId xmlns:a16="http://schemas.microsoft.com/office/drawing/2014/main" id="{8DFB1AAA-9215-406B-B0C0-3479DC9632B5}"/>
                </a:ext>
              </a:extLst>
            </p:cNvPr>
            <p:cNvSpPr/>
            <p:nvPr/>
          </p:nvSpPr>
          <p:spPr>
            <a:xfrm rot="-102514">
              <a:off x="5466188" y="3968698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7" y="0"/>
                  </a:lnTo>
                  <a:lnTo>
                    <a:pt x="2854597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69481BF5-140C-4BDC-A17D-1B9FDDA382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777" y="2344210"/>
            <a:ext cx="5921529" cy="378188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CABA087-7896-45AF-9375-ED2EC8BACD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6873" y="2355445"/>
            <a:ext cx="5915263" cy="3781889"/>
          </a:xfrm>
          <a:prstGeom prst="rect">
            <a:avLst/>
          </a:prstGeom>
        </p:spPr>
      </p:pic>
      <p:sp>
        <p:nvSpPr>
          <p:cNvPr id="120" name="Freeform 8">
            <a:extLst>
              <a:ext uri="{FF2B5EF4-FFF2-40B4-BE49-F238E27FC236}">
                <a16:creationId xmlns:a16="http://schemas.microsoft.com/office/drawing/2014/main" id="{EF1D2DD3-7C0B-4357-B917-81FCF8906FD4}"/>
              </a:ext>
            </a:extLst>
          </p:cNvPr>
          <p:cNvSpPr/>
          <p:nvPr/>
        </p:nvSpPr>
        <p:spPr>
          <a:xfrm>
            <a:off x="13987622" y="2840762"/>
            <a:ext cx="1733509" cy="2623071"/>
          </a:xfrm>
          <a:custGeom>
            <a:avLst/>
            <a:gdLst/>
            <a:ahLst/>
            <a:cxnLst/>
            <a:rect l="l" t="t" r="r" b="b"/>
            <a:pathLst>
              <a:path w="1274678" h="2804057">
                <a:moveTo>
                  <a:pt x="0" y="0"/>
                </a:moveTo>
                <a:lnTo>
                  <a:pt x="1274678" y="0"/>
                </a:lnTo>
                <a:lnTo>
                  <a:pt x="1274678" y="2804058"/>
                </a:lnTo>
                <a:lnTo>
                  <a:pt x="0" y="2804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223DEEC-1AB0-455C-A895-8B9CC19CD41C}"/>
              </a:ext>
            </a:extLst>
          </p:cNvPr>
          <p:cNvGrpSpPr/>
          <p:nvPr/>
        </p:nvGrpSpPr>
        <p:grpSpPr>
          <a:xfrm>
            <a:off x="12833802" y="2531442"/>
            <a:ext cx="3829932" cy="3555402"/>
            <a:chOff x="12833802" y="2531442"/>
            <a:chExt cx="3829932" cy="355540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DB8045B-67C0-4C83-BFE2-31B8B0E0AE9A}"/>
                </a:ext>
              </a:extLst>
            </p:cNvPr>
            <p:cNvSpPr/>
            <p:nvPr/>
          </p:nvSpPr>
          <p:spPr>
            <a:xfrm>
              <a:off x="12833802" y="2531446"/>
              <a:ext cx="3829929" cy="355539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836B4D7-9A33-4431-9EF1-F368069E0EA3}"/>
                </a:ext>
              </a:extLst>
            </p:cNvPr>
            <p:cNvCxnSpPr>
              <a:cxnSpLocks/>
            </p:cNvCxnSpPr>
            <p:nvPr/>
          </p:nvCxnSpPr>
          <p:spPr>
            <a:xfrm>
              <a:off x="14097000" y="2531443"/>
              <a:ext cx="0" cy="35554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F26E1CC-18A3-4BB0-BAD2-433E2A6A2564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0" y="2531442"/>
              <a:ext cx="0" cy="35554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8C9FCC7-6D84-4809-8577-1256D01AC438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36957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4EAAEED-38FD-4948-AC65-A7FFD3928EAF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49149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F97EDDB3-F7EB-4827-A3EE-CC9F7176BF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2126" y1="51356" x2="12126" y2="51356"/>
                        <a14:foregroundMark x1="78583" y1="58644" x2="78583" y2="58644"/>
                        <a14:foregroundMark x1="53071" y1="29153" x2="53071" y2="29153"/>
                        <a14:foregroundMark x1="55591" y1="76102" x2="55591" y2="76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4261" y="2510667"/>
            <a:ext cx="3871296" cy="359695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5F64B0F-ED9A-4076-94C3-06B81697D5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617" y="5769275"/>
            <a:ext cx="3535986" cy="213988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DB4F91A-48B7-43AB-BA08-5E44565392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0451" y="5807747"/>
            <a:ext cx="3438442" cy="213988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874E57B-F974-4A91-BB0B-DC0299BEE8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80245" y="5837088"/>
            <a:ext cx="3377477" cy="213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1F7FF37-D410-4BDF-913D-6B1235526F3D}"/>
                  </a:ext>
                </a:extLst>
              </p:cNvPr>
              <p:cNvSpPr txBox="1"/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1F7FF37-D410-4BDF-913D-6B1235526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B730A629-8B1F-481C-AC10-8771F2FB6F0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750" y="6450477"/>
            <a:ext cx="6077521" cy="3419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711F68D-A130-411F-AECC-001DCC06C273}"/>
                  </a:ext>
                </a:extLst>
              </p:cNvPr>
              <p:cNvSpPr txBox="1"/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711F68D-A130-411F-AECC-001DCC06C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4147C6E-55F8-49DE-A24D-2BF8DC12CE33}"/>
                  </a:ext>
                </a:extLst>
              </p:cNvPr>
              <p:cNvSpPr txBox="1"/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4147C6E-55F8-49DE-A24D-2BF8DC12C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3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3 0.04012 L 0.00338 0.00309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7" grpId="0"/>
      <p:bldP spid="1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F043A6E-E6D7-47C5-BC81-4733412E21DF}"/>
              </a:ext>
            </a:extLst>
          </p:cNvPr>
          <p:cNvGrpSpPr/>
          <p:nvPr/>
        </p:nvGrpSpPr>
        <p:grpSpPr>
          <a:xfrm>
            <a:off x="0" y="-11235"/>
            <a:ext cx="18288000" cy="10252515"/>
            <a:chOff x="0" y="-11235"/>
            <a:chExt cx="18288000" cy="10252515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C1EEF7C2-79CF-47CE-8204-B8271CE3E6B4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E87A4DDE-C323-4217-B541-4BE7801DE957}"/>
                </a:ext>
              </a:extLst>
            </p:cNvPr>
            <p:cNvGrpSpPr/>
            <p:nvPr/>
          </p:nvGrpSpPr>
          <p:grpSpPr>
            <a:xfrm>
              <a:off x="129202" y="-11235"/>
              <a:ext cx="17853998" cy="9955335"/>
              <a:chOff x="0" y="-38100"/>
              <a:chExt cx="4535397" cy="2382187"/>
            </a:xfrm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94591F35-F10A-4483-9EE3-321F4B7AC7F9}"/>
                  </a:ext>
                </a:extLst>
              </p:cNvPr>
              <p:cNvSpPr/>
              <p:nvPr/>
            </p:nvSpPr>
            <p:spPr>
              <a:xfrm>
                <a:off x="44607" y="93656"/>
                <a:ext cx="4490790" cy="2179984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</p:sp>
          <p:sp>
            <p:nvSpPr>
              <p:cNvPr id="15" name="TextBox 5">
                <a:extLst>
                  <a:ext uri="{FF2B5EF4-FFF2-40B4-BE49-F238E27FC236}">
                    <a16:creationId xmlns:a16="http://schemas.microsoft.com/office/drawing/2014/main" id="{822F7D54-688F-40A8-A5F0-A6FFC906AE6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D0FC110-FA00-43DE-B2F5-42FC95D2C6ED}"/>
              </a:ext>
            </a:extLst>
          </p:cNvPr>
          <p:cNvGrpSpPr/>
          <p:nvPr/>
        </p:nvGrpSpPr>
        <p:grpSpPr>
          <a:xfrm>
            <a:off x="684844" y="791773"/>
            <a:ext cx="4451576" cy="1494528"/>
            <a:chOff x="425223" y="334805"/>
            <a:chExt cx="4451576" cy="14945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A9F6CB-DA04-471E-8904-620099A11F75}"/>
                </a:ext>
              </a:extLst>
            </p:cNvPr>
            <p:cNvGrpSpPr/>
            <p:nvPr/>
          </p:nvGrpSpPr>
          <p:grpSpPr>
            <a:xfrm>
              <a:off x="1162290" y="373438"/>
              <a:ext cx="3714509" cy="1455895"/>
              <a:chOff x="2387078" y="876363"/>
              <a:chExt cx="3714509" cy="145589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93CE61D-B39D-47F9-B3DF-8997BFF14641}"/>
                  </a:ext>
                </a:extLst>
              </p:cNvPr>
              <p:cNvSpPr/>
              <p:nvPr/>
            </p:nvSpPr>
            <p:spPr>
              <a:xfrm>
                <a:off x="2387078" y="876363"/>
                <a:ext cx="371450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C958D7-D3D7-4D31-A303-F96683145E5F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291269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a,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232D14-5ED4-49F1-A598-0951E913F50D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C5958D-4D22-45B5-AB4C-B9E0008ACF22}"/>
              </a:ext>
            </a:extLst>
          </p:cNvPr>
          <p:cNvGrpSpPr/>
          <p:nvPr/>
        </p:nvGrpSpPr>
        <p:grpSpPr>
          <a:xfrm>
            <a:off x="923640" y="3664163"/>
            <a:ext cx="6606299" cy="2806526"/>
            <a:chOff x="2156983" y="5857746"/>
            <a:chExt cx="6131642" cy="1823559"/>
          </a:xfrm>
        </p:grpSpPr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8DAC7B27-9B7F-4343-B406-4147A2360008}"/>
                </a:ext>
              </a:extLst>
            </p:cNvPr>
            <p:cNvSpPr/>
            <p:nvPr/>
          </p:nvSpPr>
          <p:spPr>
            <a:xfrm>
              <a:off x="4038425" y="5857746"/>
              <a:ext cx="4250200" cy="1553255"/>
            </a:xfrm>
            <a:custGeom>
              <a:avLst/>
              <a:gdLst/>
              <a:ahLst/>
              <a:cxnLst/>
              <a:rect l="l" t="t" r="r" b="b"/>
              <a:pathLst>
                <a:path w="4250200" h="1553255">
                  <a:moveTo>
                    <a:pt x="0" y="0"/>
                  </a:moveTo>
                  <a:lnTo>
                    <a:pt x="4250200" y="0"/>
                  </a:lnTo>
                  <a:lnTo>
                    <a:pt x="4250200" y="1553255"/>
                  </a:lnTo>
                  <a:lnTo>
                    <a:pt x="0" y="1553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E8705AA0-CA67-40C2-847B-A0832C14F44A}"/>
                </a:ext>
              </a:extLst>
            </p:cNvPr>
            <p:cNvSpPr/>
            <p:nvPr/>
          </p:nvSpPr>
          <p:spPr>
            <a:xfrm>
              <a:off x="2156983" y="6128050"/>
              <a:ext cx="4250200" cy="1553255"/>
            </a:xfrm>
            <a:custGeom>
              <a:avLst/>
              <a:gdLst/>
              <a:ahLst/>
              <a:cxnLst/>
              <a:rect l="l" t="t" r="r" b="b"/>
              <a:pathLst>
                <a:path w="4250200" h="1553255">
                  <a:moveTo>
                    <a:pt x="0" y="0"/>
                  </a:moveTo>
                  <a:lnTo>
                    <a:pt x="4250200" y="0"/>
                  </a:lnTo>
                  <a:lnTo>
                    <a:pt x="4250200" y="1553255"/>
                  </a:lnTo>
                  <a:lnTo>
                    <a:pt x="0" y="1553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A5B45B7-B575-4CF1-AECA-0EEF7EE3DB71}"/>
              </a:ext>
            </a:extLst>
          </p:cNvPr>
          <p:cNvSpPr/>
          <p:nvPr/>
        </p:nvSpPr>
        <p:spPr>
          <a:xfrm>
            <a:off x="668802" y="2664259"/>
            <a:ext cx="7125751" cy="4612841"/>
          </a:xfrm>
          <a:prstGeom prst="roundRect">
            <a:avLst/>
          </a:prstGeom>
          <a:solidFill>
            <a:srgbClr val="C4489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727349-903B-4EA4-BBEA-83A37F24E713}"/>
                  </a:ext>
                </a:extLst>
              </p:cNvPr>
              <p:cNvSpPr txBox="1"/>
              <p:nvPr/>
            </p:nvSpPr>
            <p:spPr>
              <a:xfrm>
                <a:off x="80784" y="3518886"/>
                <a:ext cx="7713769" cy="249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80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727349-903B-4EA4-BBEA-83A37F24E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4" y="3518886"/>
                <a:ext cx="7713769" cy="24943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03265784-5DE6-42FE-A185-14C71CE96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9258" y="3002408"/>
            <a:ext cx="5331228" cy="393654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9EDE74B-5F0A-46F0-9441-81F3DFE347C2}"/>
              </a:ext>
            </a:extLst>
          </p:cNvPr>
          <p:cNvSpPr/>
          <p:nvPr/>
        </p:nvSpPr>
        <p:spPr>
          <a:xfrm>
            <a:off x="8029354" y="2658243"/>
            <a:ext cx="9649046" cy="4612841"/>
          </a:xfrm>
          <a:prstGeom prst="roundRect">
            <a:avLst/>
          </a:prstGeom>
          <a:solidFill>
            <a:srgbClr val="C4489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DB5DB4-BC25-449F-A95B-9C3B3A36E0BE}"/>
                  </a:ext>
                </a:extLst>
              </p:cNvPr>
              <p:cNvSpPr txBox="1"/>
              <p:nvPr/>
            </p:nvSpPr>
            <p:spPr>
              <a:xfrm>
                <a:off x="8012356" y="3407029"/>
                <a:ext cx="9894644" cy="249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DB5DB4-BC25-449F-A95B-9C3B3A36E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356" y="3407029"/>
                <a:ext cx="9894644" cy="24943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E8C64DD-0B39-4559-8EF7-205650BB91A7}"/>
              </a:ext>
            </a:extLst>
          </p:cNvPr>
          <p:cNvSpPr/>
          <p:nvPr/>
        </p:nvSpPr>
        <p:spPr>
          <a:xfrm>
            <a:off x="11365972" y="3286933"/>
            <a:ext cx="1207028" cy="124696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E4A8735-FC72-41B7-A08E-8271ABF36B2E}"/>
              </a:ext>
            </a:extLst>
          </p:cNvPr>
          <p:cNvSpPr/>
          <p:nvPr/>
        </p:nvSpPr>
        <p:spPr>
          <a:xfrm>
            <a:off x="13347172" y="5039533"/>
            <a:ext cx="1207028" cy="124696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E2CA04A-61D3-45E5-A927-BA59037C9B6E}"/>
              </a:ext>
            </a:extLst>
          </p:cNvPr>
          <p:cNvSpPr/>
          <p:nvPr/>
        </p:nvSpPr>
        <p:spPr>
          <a:xfrm>
            <a:off x="15611348" y="3286932"/>
            <a:ext cx="1207028" cy="124696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D6961DD-E7A4-4C32-BF50-BC3A2A10C190}"/>
              </a:ext>
            </a:extLst>
          </p:cNvPr>
          <p:cNvSpPr/>
          <p:nvPr/>
        </p:nvSpPr>
        <p:spPr>
          <a:xfrm>
            <a:off x="5945304" y="3492818"/>
            <a:ext cx="1207028" cy="124696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95871C5-B664-4541-9F5A-F51AD9F25ED9}"/>
              </a:ext>
            </a:extLst>
          </p:cNvPr>
          <p:cNvSpPr/>
          <p:nvPr/>
        </p:nvSpPr>
        <p:spPr>
          <a:xfrm>
            <a:off x="3628163" y="5092535"/>
            <a:ext cx="1207028" cy="124696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C83D8F7-D08B-4FFF-B2C4-782441E93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62" y="6121709"/>
            <a:ext cx="2695238" cy="37873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14BCC33-8EFC-42B7-91B5-353EB10806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92" y="4960851"/>
            <a:ext cx="6036180" cy="52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-8.20833E-5 -0.0350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5679E-6 L 0.00191 -0.05108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9" grpId="0" animBg="1"/>
      <p:bldP spid="30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D0F2B3-1146-40AA-A23F-68DA4455F57D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00647DEC-B5A0-493B-9873-67438E2D9D01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D7E76F0-6592-4E38-BE90-E1B110F1F995}"/>
                </a:ext>
              </a:extLst>
            </p:cNvPr>
            <p:cNvGrpSpPr/>
            <p:nvPr/>
          </p:nvGrpSpPr>
          <p:grpSpPr>
            <a:xfrm>
              <a:off x="129202" y="-11235"/>
              <a:ext cx="17853998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44CCE78E-5526-4F24-A217-8C5368D55089}"/>
                  </a:ext>
                </a:extLst>
              </p:cNvPr>
              <p:cNvSpPr/>
              <p:nvPr/>
            </p:nvSpPr>
            <p:spPr>
              <a:xfrm>
                <a:off x="44607" y="35094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F616C1-2F25-45ED-80D5-4F18895FF5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7092A5-FFED-4218-B510-A98E592E7A31}"/>
              </a:ext>
            </a:extLst>
          </p:cNvPr>
          <p:cNvGrpSpPr/>
          <p:nvPr/>
        </p:nvGrpSpPr>
        <p:grpSpPr>
          <a:xfrm>
            <a:off x="-714191" y="463389"/>
            <a:ext cx="15368607" cy="1940295"/>
            <a:chOff x="-302413" y="400509"/>
            <a:chExt cx="9646379" cy="10913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10107C-CEC7-424E-A4D5-793F60CA0BA9}"/>
                </a:ext>
              </a:extLst>
            </p:cNvPr>
            <p:cNvSpPr txBox="1"/>
            <p:nvPr/>
          </p:nvSpPr>
          <p:spPr>
            <a:xfrm>
              <a:off x="-302413" y="476220"/>
              <a:ext cx="96463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b,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Rút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gọn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AFC02A-3CAB-43B8-989A-07AF6C2135A4}"/>
                </a:ext>
              </a:extLst>
            </p:cNvPr>
            <p:cNvSpPr/>
            <p:nvPr/>
          </p:nvSpPr>
          <p:spPr>
            <a:xfrm>
              <a:off x="619665" y="400509"/>
              <a:ext cx="968596" cy="749056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655978-63B5-40F8-8D0A-78909AD20BE9}"/>
                  </a:ext>
                </a:extLst>
              </p:cNvPr>
              <p:cNvSpPr txBox="1"/>
              <p:nvPr/>
            </p:nvSpPr>
            <p:spPr>
              <a:xfrm>
                <a:off x="9829800" y="266700"/>
                <a:ext cx="7713769" cy="225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655978-63B5-40F8-8D0A-78909AD20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800" y="266700"/>
                <a:ext cx="7713769" cy="22540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067C2A-37FD-410D-B370-1A1B320C048B}"/>
                  </a:ext>
                </a:extLst>
              </p:cNvPr>
              <p:cNvSpPr txBox="1"/>
              <p:nvPr/>
            </p:nvSpPr>
            <p:spPr>
              <a:xfrm>
                <a:off x="1235742" y="2175660"/>
                <a:ext cx="2667000" cy="225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067C2A-37FD-410D-B370-1A1B320C0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742" y="2175660"/>
                <a:ext cx="2667000" cy="22540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F1FF9C-6FF1-4BD7-B785-14AFB9745891}"/>
                  </a:ext>
                </a:extLst>
              </p:cNvPr>
              <p:cNvSpPr txBox="1"/>
              <p:nvPr/>
            </p:nvSpPr>
            <p:spPr>
              <a:xfrm>
                <a:off x="3565360" y="2175660"/>
                <a:ext cx="39624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18 :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24 : 6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F1FF9C-6FF1-4BD7-B785-14AFB9745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60" y="2175660"/>
                <a:ext cx="3962400" cy="225318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9C8305-7BE2-4B25-9F1C-820333673299}"/>
                  </a:ext>
                </a:extLst>
              </p:cNvPr>
              <p:cNvSpPr txBox="1"/>
              <p:nvPr/>
            </p:nvSpPr>
            <p:spPr>
              <a:xfrm>
                <a:off x="7299160" y="2175660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3 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9C8305-7BE2-4B25-9F1C-820333673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160" y="2175660"/>
                <a:ext cx="1447800" cy="225318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4A06BE-B6F5-40EA-A137-E275391162F0}"/>
                  </a:ext>
                </a:extLst>
              </p:cNvPr>
              <p:cNvSpPr txBox="1"/>
              <p:nvPr/>
            </p:nvSpPr>
            <p:spPr>
              <a:xfrm>
                <a:off x="1235742" y="4642021"/>
                <a:ext cx="2667000" cy="222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4A06BE-B6F5-40EA-A137-E27539116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742" y="4642021"/>
                <a:ext cx="2667000" cy="222746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1B30F1-F84F-4368-9DB6-BC39AF3EA081}"/>
                  </a:ext>
                </a:extLst>
              </p:cNvPr>
              <p:cNvSpPr txBox="1"/>
              <p:nvPr/>
            </p:nvSpPr>
            <p:spPr>
              <a:xfrm>
                <a:off x="3565360" y="4642021"/>
                <a:ext cx="4816640" cy="2227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56 : 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42 : 14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1B30F1-F84F-4368-9DB6-BC39AF3EA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60" y="4642021"/>
                <a:ext cx="4816640" cy="222791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731030-D6B2-42FD-B930-4D48F3B7AE41}"/>
                  </a:ext>
                </a:extLst>
              </p:cNvPr>
              <p:cNvSpPr txBox="1"/>
              <p:nvPr/>
            </p:nvSpPr>
            <p:spPr>
              <a:xfrm>
                <a:off x="8001000" y="4641123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3 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731030-D6B2-42FD-B930-4D48F3B7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4641123"/>
                <a:ext cx="1447800" cy="225318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8E81C9-F2FB-4472-A733-42A1A212CEB7}"/>
                  </a:ext>
                </a:extLst>
              </p:cNvPr>
              <p:cNvSpPr txBox="1"/>
              <p:nvPr/>
            </p:nvSpPr>
            <p:spPr>
              <a:xfrm>
                <a:off x="1235742" y="7107484"/>
                <a:ext cx="26670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8E81C9-F2FB-4472-A733-42A1A212C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742" y="7107484"/>
                <a:ext cx="2667000" cy="225318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5C025C-4579-4326-AAD9-6B82D9CFD308}"/>
                  </a:ext>
                </a:extLst>
              </p:cNvPr>
              <p:cNvSpPr txBox="1"/>
              <p:nvPr/>
            </p:nvSpPr>
            <p:spPr>
              <a:xfrm>
                <a:off x="3565360" y="7107484"/>
                <a:ext cx="443564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72 : 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90 : 18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5C025C-4579-4326-AAD9-6B82D9CFD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60" y="7107484"/>
                <a:ext cx="4435640" cy="225318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C37326-30B7-4138-9BD7-F96A0E0AE2CB}"/>
                  </a:ext>
                </a:extLst>
              </p:cNvPr>
              <p:cNvSpPr txBox="1"/>
              <p:nvPr/>
            </p:nvSpPr>
            <p:spPr>
              <a:xfrm>
                <a:off x="7696200" y="7107484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C37326-30B7-4138-9BD7-F96A0E0AE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7107484"/>
                <a:ext cx="1447800" cy="225318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4229B09B-81F4-44D9-AE10-F8B322D925C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37" y="3319497"/>
            <a:ext cx="2853042" cy="40091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B88210-BEC1-4EBA-951B-26994217D6C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994" y="3137615"/>
            <a:ext cx="6861611" cy="59431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109FD3-BB6B-4880-AE36-EBB9923AFD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599506" y="2403684"/>
            <a:ext cx="5139373" cy="824860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15C9757-B0A3-429D-ACBB-CB1D59087C27}"/>
              </a:ext>
            </a:extLst>
          </p:cNvPr>
          <p:cNvGrpSpPr/>
          <p:nvPr/>
        </p:nvGrpSpPr>
        <p:grpSpPr>
          <a:xfrm>
            <a:off x="13222165" y="3047904"/>
            <a:ext cx="4008370" cy="1934236"/>
            <a:chOff x="7523040" y="1923385"/>
            <a:chExt cx="4008370" cy="1934236"/>
          </a:xfrm>
        </p:grpSpPr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30267A02-97AB-4016-8023-B8D3DF277134}"/>
                </a:ext>
              </a:extLst>
            </p:cNvPr>
            <p:cNvSpPr/>
            <p:nvPr/>
          </p:nvSpPr>
          <p:spPr>
            <a:xfrm>
              <a:off x="7523040" y="1923385"/>
              <a:ext cx="4008370" cy="1934236"/>
            </a:xfrm>
            <a:custGeom>
              <a:avLst/>
              <a:gdLst>
                <a:gd name="connsiteX0" fmla="*/ 0 w 1121649"/>
                <a:gd name="connsiteY0" fmla="*/ 167399 h 1004375"/>
                <a:gd name="connsiteX1" fmla="*/ 167399 w 1121649"/>
                <a:gd name="connsiteY1" fmla="*/ 0 h 1004375"/>
                <a:gd name="connsiteX2" fmla="*/ 576562 w 1121649"/>
                <a:gd name="connsiteY2" fmla="*/ 0 h 1004375"/>
                <a:gd name="connsiteX3" fmla="*/ 954250 w 1121649"/>
                <a:gd name="connsiteY3" fmla="*/ 0 h 1004375"/>
                <a:gd name="connsiteX4" fmla="*/ 1121649 w 1121649"/>
                <a:gd name="connsiteY4" fmla="*/ 167399 h 1004375"/>
                <a:gd name="connsiteX5" fmla="*/ 1121649 w 1121649"/>
                <a:gd name="connsiteY5" fmla="*/ 488796 h 1004375"/>
                <a:gd name="connsiteX6" fmla="*/ 1121649 w 1121649"/>
                <a:gd name="connsiteY6" fmla="*/ 836976 h 1004375"/>
                <a:gd name="connsiteX7" fmla="*/ 954250 w 1121649"/>
                <a:gd name="connsiteY7" fmla="*/ 1004375 h 1004375"/>
                <a:gd name="connsiteX8" fmla="*/ 584430 w 1121649"/>
                <a:gd name="connsiteY8" fmla="*/ 1004375 h 1004375"/>
                <a:gd name="connsiteX9" fmla="*/ 167399 w 1121649"/>
                <a:gd name="connsiteY9" fmla="*/ 1004375 h 1004375"/>
                <a:gd name="connsiteX10" fmla="*/ 0 w 1121649"/>
                <a:gd name="connsiteY10" fmla="*/ 836976 h 1004375"/>
                <a:gd name="connsiteX11" fmla="*/ 0 w 1121649"/>
                <a:gd name="connsiteY11" fmla="*/ 508883 h 1004375"/>
                <a:gd name="connsiteX12" fmla="*/ 0 w 1121649"/>
                <a:gd name="connsiteY12" fmla="*/ 167399 h 100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649" h="1004375" fill="none" extrusionOk="0">
                  <a:moveTo>
                    <a:pt x="0" y="167399"/>
                  </a:moveTo>
                  <a:cubicBezTo>
                    <a:pt x="-3312" y="73813"/>
                    <a:pt x="85402" y="9048"/>
                    <a:pt x="167399" y="0"/>
                  </a:cubicBezTo>
                  <a:cubicBezTo>
                    <a:pt x="341407" y="-1474"/>
                    <a:pt x="387783" y="15720"/>
                    <a:pt x="576562" y="0"/>
                  </a:cubicBezTo>
                  <a:cubicBezTo>
                    <a:pt x="765341" y="-15720"/>
                    <a:pt x="852299" y="23319"/>
                    <a:pt x="954250" y="0"/>
                  </a:cubicBezTo>
                  <a:cubicBezTo>
                    <a:pt x="1028522" y="6236"/>
                    <a:pt x="1101808" y="90128"/>
                    <a:pt x="1121649" y="167399"/>
                  </a:cubicBezTo>
                  <a:cubicBezTo>
                    <a:pt x="1151291" y="274375"/>
                    <a:pt x="1111851" y="353695"/>
                    <a:pt x="1121649" y="488796"/>
                  </a:cubicBezTo>
                  <a:cubicBezTo>
                    <a:pt x="1131447" y="623897"/>
                    <a:pt x="1081031" y="729632"/>
                    <a:pt x="1121649" y="836976"/>
                  </a:cubicBezTo>
                  <a:cubicBezTo>
                    <a:pt x="1098466" y="933131"/>
                    <a:pt x="1065562" y="1002207"/>
                    <a:pt x="954250" y="1004375"/>
                  </a:cubicBezTo>
                  <a:cubicBezTo>
                    <a:pt x="851835" y="1043379"/>
                    <a:pt x="671947" y="963516"/>
                    <a:pt x="584430" y="1004375"/>
                  </a:cubicBezTo>
                  <a:cubicBezTo>
                    <a:pt x="496913" y="1045234"/>
                    <a:pt x="298568" y="975853"/>
                    <a:pt x="167399" y="1004375"/>
                  </a:cubicBezTo>
                  <a:cubicBezTo>
                    <a:pt x="65462" y="1008609"/>
                    <a:pt x="9673" y="912644"/>
                    <a:pt x="0" y="836976"/>
                  </a:cubicBezTo>
                  <a:cubicBezTo>
                    <a:pt x="-9960" y="743393"/>
                    <a:pt x="25822" y="653309"/>
                    <a:pt x="0" y="508883"/>
                  </a:cubicBezTo>
                  <a:cubicBezTo>
                    <a:pt x="-25822" y="364457"/>
                    <a:pt x="24716" y="312301"/>
                    <a:pt x="0" y="167399"/>
                  </a:cubicBezTo>
                  <a:close/>
                </a:path>
                <a:path w="1121649" h="1004375" stroke="0" extrusionOk="0">
                  <a:moveTo>
                    <a:pt x="0" y="167399"/>
                  </a:moveTo>
                  <a:cubicBezTo>
                    <a:pt x="11484" y="76026"/>
                    <a:pt x="56053" y="-4755"/>
                    <a:pt x="167399" y="0"/>
                  </a:cubicBezTo>
                  <a:cubicBezTo>
                    <a:pt x="321077" y="-11904"/>
                    <a:pt x="484665" y="42497"/>
                    <a:pt x="576562" y="0"/>
                  </a:cubicBezTo>
                  <a:cubicBezTo>
                    <a:pt x="668459" y="-42497"/>
                    <a:pt x="864208" y="29324"/>
                    <a:pt x="954250" y="0"/>
                  </a:cubicBezTo>
                  <a:cubicBezTo>
                    <a:pt x="1051592" y="-1489"/>
                    <a:pt x="1100866" y="56920"/>
                    <a:pt x="1121649" y="167399"/>
                  </a:cubicBezTo>
                  <a:cubicBezTo>
                    <a:pt x="1153927" y="306771"/>
                    <a:pt x="1118681" y="393233"/>
                    <a:pt x="1121649" y="488796"/>
                  </a:cubicBezTo>
                  <a:cubicBezTo>
                    <a:pt x="1124617" y="584359"/>
                    <a:pt x="1086413" y="756467"/>
                    <a:pt x="1121649" y="836976"/>
                  </a:cubicBezTo>
                  <a:cubicBezTo>
                    <a:pt x="1112849" y="916248"/>
                    <a:pt x="1042106" y="1003940"/>
                    <a:pt x="954250" y="1004375"/>
                  </a:cubicBezTo>
                  <a:cubicBezTo>
                    <a:pt x="865481" y="1049511"/>
                    <a:pt x="746227" y="969571"/>
                    <a:pt x="545087" y="1004375"/>
                  </a:cubicBezTo>
                  <a:cubicBezTo>
                    <a:pt x="343947" y="1039179"/>
                    <a:pt x="266607" y="988117"/>
                    <a:pt x="167399" y="1004375"/>
                  </a:cubicBezTo>
                  <a:cubicBezTo>
                    <a:pt x="72729" y="1018772"/>
                    <a:pt x="-3426" y="942027"/>
                    <a:pt x="0" y="836976"/>
                  </a:cubicBezTo>
                  <a:cubicBezTo>
                    <a:pt x="-29858" y="693430"/>
                    <a:pt x="22505" y="638301"/>
                    <a:pt x="0" y="488796"/>
                  </a:cubicBezTo>
                  <a:cubicBezTo>
                    <a:pt x="-22505" y="339291"/>
                    <a:pt x="19178" y="238622"/>
                    <a:pt x="0" y="167399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914355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42A641D2-CCA3-4E37-90AC-D6C25826AE04}"/>
                </a:ext>
              </a:extLst>
            </p:cNvPr>
            <p:cNvSpPr/>
            <p:nvPr/>
          </p:nvSpPr>
          <p:spPr>
            <a:xfrm rot="3993032">
              <a:off x="8835416" y="1161473"/>
              <a:ext cx="1198006" cy="3375405"/>
            </a:xfrm>
            <a:custGeom>
              <a:avLst/>
              <a:gdLst/>
              <a:ahLst/>
              <a:cxnLst/>
              <a:rect l="l" t="t" r="r" b="b"/>
              <a:pathLst>
                <a:path w="753920" h="2965128">
                  <a:moveTo>
                    <a:pt x="0" y="0"/>
                  </a:moveTo>
                  <a:lnTo>
                    <a:pt x="753919" y="0"/>
                  </a:lnTo>
                  <a:lnTo>
                    <a:pt x="753919" y="2965128"/>
                  </a:lnTo>
                  <a:lnTo>
                    <a:pt x="0" y="2965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FEEB76-D968-4F91-923F-B97D244E7365}"/>
              </a:ext>
            </a:extLst>
          </p:cNvPr>
          <p:cNvGrpSpPr/>
          <p:nvPr/>
        </p:nvGrpSpPr>
        <p:grpSpPr>
          <a:xfrm>
            <a:off x="13165782" y="5366499"/>
            <a:ext cx="4049171" cy="1867368"/>
            <a:chOff x="7507458" y="4213447"/>
            <a:chExt cx="4049171" cy="1867368"/>
          </a:xfrm>
        </p:grpSpPr>
        <p:sp>
          <p:nvSpPr>
            <p:cNvPr id="34" name="Rectangle: Rounded Corners 4">
              <a:extLst>
                <a:ext uri="{FF2B5EF4-FFF2-40B4-BE49-F238E27FC236}">
                  <a16:creationId xmlns:a16="http://schemas.microsoft.com/office/drawing/2014/main" id="{3194ED9B-9E83-4494-8309-2BAD1DA84F93}"/>
                </a:ext>
              </a:extLst>
            </p:cNvPr>
            <p:cNvSpPr/>
            <p:nvPr/>
          </p:nvSpPr>
          <p:spPr>
            <a:xfrm>
              <a:off x="7507458" y="4213447"/>
              <a:ext cx="4049171" cy="1867368"/>
            </a:xfrm>
            <a:custGeom>
              <a:avLst/>
              <a:gdLst>
                <a:gd name="connsiteX0" fmla="*/ 0 w 1121649"/>
                <a:gd name="connsiteY0" fmla="*/ 167399 h 1004375"/>
                <a:gd name="connsiteX1" fmla="*/ 167399 w 1121649"/>
                <a:gd name="connsiteY1" fmla="*/ 0 h 1004375"/>
                <a:gd name="connsiteX2" fmla="*/ 576562 w 1121649"/>
                <a:gd name="connsiteY2" fmla="*/ 0 h 1004375"/>
                <a:gd name="connsiteX3" fmla="*/ 954250 w 1121649"/>
                <a:gd name="connsiteY3" fmla="*/ 0 h 1004375"/>
                <a:gd name="connsiteX4" fmla="*/ 1121649 w 1121649"/>
                <a:gd name="connsiteY4" fmla="*/ 167399 h 1004375"/>
                <a:gd name="connsiteX5" fmla="*/ 1121649 w 1121649"/>
                <a:gd name="connsiteY5" fmla="*/ 488796 h 1004375"/>
                <a:gd name="connsiteX6" fmla="*/ 1121649 w 1121649"/>
                <a:gd name="connsiteY6" fmla="*/ 836976 h 1004375"/>
                <a:gd name="connsiteX7" fmla="*/ 954250 w 1121649"/>
                <a:gd name="connsiteY7" fmla="*/ 1004375 h 1004375"/>
                <a:gd name="connsiteX8" fmla="*/ 584430 w 1121649"/>
                <a:gd name="connsiteY8" fmla="*/ 1004375 h 1004375"/>
                <a:gd name="connsiteX9" fmla="*/ 167399 w 1121649"/>
                <a:gd name="connsiteY9" fmla="*/ 1004375 h 1004375"/>
                <a:gd name="connsiteX10" fmla="*/ 0 w 1121649"/>
                <a:gd name="connsiteY10" fmla="*/ 836976 h 1004375"/>
                <a:gd name="connsiteX11" fmla="*/ 0 w 1121649"/>
                <a:gd name="connsiteY11" fmla="*/ 508883 h 1004375"/>
                <a:gd name="connsiteX12" fmla="*/ 0 w 1121649"/>
                <a:gd name="connsiteY12" fmla="*/ 167399 h 100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649" h="1004375" fill="none" extrusionOk="0">
                  <a:moveTo>
                    <a:pt x="0" y="167399"/>
                  </a:moveTo>
                  <a:cubicBezTo>
                    <a:pt x="-3312" y="73813"/>
                    <a:pt x="85402" y="9048"/>
                    <a:pt x="167399" y="0"/>
                  </a:cubicBezTo>
                  <a:cubicBezTo>
                    <a:pt x="341407" y="-1474"/>
                    <a:pt x="387783" y="15720"/>
                    <a:pt x="576562" y="0"/>
                  </a:cubicBezTo>
                  <a:cubicBezTo>
                    <a:pt x="765341" y="-15720"/>
                    <a:pt x="852299" y="23319"/>
                    <a:pt x="954250" y="0"/>
                  </a:cubicBezTo>
                  <a:cubicBezTo>
                    <a:pt x="1028522" y="6236"/>
                    <a:pt x="1101808" y="90128"/>
                    <a:pt x="1121649" y="167399"/>
                  </a:cubicBezTo>
                  <a:cubicBezTo>
                    <a:pt x="1151291" y="274375"/>
                    <a:pt x="1111851" y="353695"/>
                    <a:pt x="1121649" y="488796"/>
                  </a:cubicBezTo>
                  <a:cubicBezTo>
                    <a:pt x="1131447" y="623897"/>
                    <a:pt x="1081031" y="729632"/>
                    <a:pt x="1121649" y="836976"/>
                  </a:cubicBezTo>
                  <a:cubicBezTo>
                    <a:pt x="1098466" y="933131"/>
                    <a:pt x="1065562" y="1002207"/>
                    <a:pt x="954250" y="1004375"/>
                  </a:cubicBezTo>
                  <a:cubicBezTo>
                    <a:pt x="851835" y="1043379"/>
                    <a:pt x="671947" y="963516"/>
                    <a:pt x="584430" y="1004375"/>
                  </a:cubicBezTo>
                  <a:cubicBezTo>
                    <a:pt x="496913" y="1045234"/>
                    <a:pt x="298568" y="975853"/>
                    <a:pt x="167399" y="1004375"/>
                  </a:cubicBezTo>
                  <a:cubicBezTo>
                    <a:pt x="65462" y="1008609"/>
                    <a:pt x="9673" y="912644"/>
                    <a:pt x="0" y="836976"/>
                  </a:cubicBezTo>
                  <a:cubicBezTo>
                    <a:pt x="-9960" y="743393"/>
                    <a:pt x="25822" y="653309"/>
                    <a:pt x="0" y="508883"/>
                  </a:cubicBezTo>
                  <a:cubicBezTo>
                    <a:pt x="-25822" y="364457"/>
                    <a:pt x="24716" y="312301"/>
                    <a:pt x="0" y="167399"/>
                  </a:cubicBezTo>
                  <a:close/>
                </a:path>
                <a:path w="1121649" h="1004375" stroke="0" extrusionOk="0">
                  <a:moveTo>
                    <a:pt x="0" y="167399"/>
                  </a:moveTo>
                  <a:cubicBezTo>
                    <a:pt x="11484" y="76026"/>
                    <a:pt x="56053" y="-4755"/>
                    <a:pt x="167399" y="0"/>
                  </a:cubicBezTo>
                  <a:cubicBezTo>
                    <a:pt x="321077" y="-11904"/>
                    <a:pt x="484665" y="42497"/>
                    <a:pt x="576562" y="0"/>
                  </a:cubicBezTo>
                  <a:cubicBezTo>
                    <a:pt x="668459" y="-42497"/>
                    <a:pt x="864208" y="29324"/>
                    <a:pt x="954250" y="0"/>
                  </a:cubicBezTo>
                  <a:cubicBezTo>
                    <a:pt x="1051592" y="-1489"/>
                    <a:pt x="1100866" y="56920"/>
                    <a:pt x="1121649" y="167399"/>
                  </a:cubicBezTo>
                  <a:cubicBezTo>
                    <a:pt x="1153927" y="306771"/>
                    <a:pt x="1118681" y="393233"/>
                    <a:pt x="1121649" y="488796"/>
                  </a:cubicBezTo>
                  <a:cubicBezTo>
                    <a:pt x="1124617" y="584359"/>
                    <a:pt x="1086413" y="756467"/>
                    <a:pt x="1121649" y="836976"/>
                  </a:cubicBezTo>
                  <a:cubicBezTo>
                    <a:pt x="1112849" y="916248"/>
                    <a:pt x="1042106" y="1003940"/>
                    <a:pt x="954250" y="1004375"/>
                  </a:cubicBezTo>
                  <a:cubicBezTo>
                    <a:pt x="865481" y="1049511"/>
                    <a:pt x="746227" y="969571"/>
                    <a:pt x="545087" y="1004375"/>
                  </a:cubicBezTo>
                  <a:cubicBezTo>
                    <a:pt x="343947" y="1039179"/>
                    <a:pt x="266607" y="988117"/>
                    <a:pt x="167399" y="1004375"/>
                  </a:cubicBezTo>
                  <a:cubicBezTo>
                    <a:pt x="72729" y="1018772"/>
                    <a:pt x="-3426" y="942027"/>
                    <a:pt x="0" y="836976"/>
                  </a:cubicBezTo>
                  <a:cubicBezTo>
                    <a:pt x="-29858" y="693430"/>
                    <a:pt x="22505" y="638301"/>
                    <a:pt x="0" y="488796"/>
                  </a:cubicBezTo>
                  <a:cubicBezTo>
                    <a:pt x="-22505" y="339291"/>
                    <a:pt x="19178" y="238622"/>
                    <a:pt x="0" y="167399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914355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4CFF1C01-EFBE-4926-A548-8B2EF3DB9D14}"/>
                </a:ext>
              </a:extLst>
            </p:cNvPr>
            <p:cNvSpPr/>
            <p:nvPr/>
          </p:nvSpPr>
          <p:spPr>
            <a:xfrm rot="17614397">
              <a:off x="8840451" y="3739059"/>
              <a:ext cx="1187935" cy="2602632"/>
            </a:xfrm>
            <a:custGeom>
              <a:avLst/>
              <a:gdLst/>
              <a:ahLst/>
              <a:cxnLst/>
              <a:rect l="l" t="t" r="r" b="b"/>
              <a:pathLst>
                <a:path w="989663" h="2720923">
                  <a:moveTo>
                    <a:pt x="0" y="0"/>
                  </a:moveTo>
                  <a:lnTo>
                    <a:pt x="989662" y="0"/>
                  </a:lnTo>
                  <a:lnTo>
                    <a:pt x="989662" y="2720922"/>
                  </a:lnTo>
                  <a:lnTo>
                    <a:pt x="0" y="2720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17B8334-24B7-4B21-A88A-7FE7681B745D}"/>
              </a:ext>
            </a:extLst>
          </p:cNvPr>
          <p:cNvGrpSpPr/>
          <p:nvPr/>
        </p:nvGrpSpPr>
        <p:grpSpPr>
          <a:xfrm>
            <a:off x="13165782" y="7575665"/>
            <a:ext cx="4070347" cy="1950434"/>
            <a:chOff x="7554405" y="6418899"/>
            <a:chExt cx="4070347" cy="1950434"/>
          </a:xfrm>
        </p:grpSpPr>
        <p:sp>
          <p:nvSpPr>
            <p:cNvPr id="37" name="Rectangle: Rounded Corners 4">
              <a:extLst>
                <a:ext uri="{FF2B5EF4-FFF2-40B4-BE49-F238E27FC236}">
                  <a16:creationId xmlns:a16="http://schemas.microsoft.com/office/drawing/2014/main" id="{1532EEA0-21AB-4C0E-8E76-40EF0C35AE58}"/>
                </a:ext>
              </a:extLst>
            </p:cNvPr>
            <p:cNvSpPr/>
            <p:nvPr/>
          </p:nvSpPr>
          <p:spPr>
            <a:xfrm>
              <a:off x="7554405" y="6418899"/>
              <a:ext cx="4070347" cy="1950434"/>
            </a:xfrm>
            <a:custGeom>
              <a:avLst/>
              <a:gdLst>
                <a:gd name="connsiteX0" fmla="*/ 0 w 1121649"/>
                <a:gd name="connsiteY0" fmla="*/ 167399 h 1004375"/>
                <a:gd name="connsiteX1" fmla="*/ 167399 w 1121649"/>
                <a:gd name="connsiteY1" fmla="*/ 0 h 1004375"/>
                <a:gd name="connsiteX2" fmla="*/ 576562 w 1121649"/>
                <a:gd name="connsiteY2" fmla="*/ 0 h 1004375"/>
                <a:gd name="connsiteX3" fmla="*/ 954250 w 1121649"/>
                <a:gd name="connsiteY3" fmla="*/ 0 h 1004375"/>
                <a:gd name="connsiteX4" fmla="*/ 1121649 w 1121649"/>
                <a:gd name="connsiteY4" fmla="*/ 167399 h 1004375"/>
                <a:gd name="connsiteX5" fmla="*/ 1121649 w 1121649"/>
                <a:gd name="connsiteY5" fmla="*/ 488796 h 1004375"/>
                <a:gd name="connsiteX6" fmla="*/ 1121649 w 1121649"/>
                <a:gd name="connsiteY6" fmla="*/ 836976 h 1004375"/>
                <a:gd name="connsiteX7" fmla="*/ 954250 w 1121649"/>
                <a:gd name="connsiteY7" fmla="*/ 1004375 h 1004375"/>
                <a:gd name="connsiteX8" fmla="*/ 584430 w 1121649"/>
                <a:gd name="connsiteY8" fmla="*/ 1004375 h 1004375"/>
                <a:gd name="connsiteX9" fmla="*/ 167399 w 1121649"/>
                <a:gd name="connsiteY9" fmla="*/ 1004375 h 1004375"/>
                <a:gd name="connsiteX10" fmla="*/ 0 w 1121649"/>
                <a:gd name="connsiteY10" fmla="*/ 836976 h 1004375"/>
                <a:gd name="connsiteX11" fmla="*/ 0 w 1121649"/>
                <a:gd name="connsiteY11" fmla="*/ 508883 h 1004375"/>
                <a:gd name="connsiteX12" fmla="*/ 0 w 1121649"/>
                <a:gd name="connsiteY12" fmla="*/ 167399 h 100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649" h="1004375" fill="none" extrusionOk="0">
                  <a:moveTo>
                    <a:pt x="0" y="167399"/>
                  </a:moveTo>
                  <a:cubicBezTo>
                    <a:pt x="-3312" y="73813"/>
                    <a:pt x="85402" y="9048"/>
                    <a:pt x="167399" y="0"/>
                  </a:cubicBezTo>
                  <a:cubicBezTo>
                    <a:pt x="341407" y="-1474"/>
                    <a:pt x="387783" y="15720"/>
                    <a:pt x="576562" y="0"/>
                  </a:cubicBezTo>
                  <a:cubicBezTo>
                    <a:pt x="765341" y="-15720"/>
                    <a:pt x="852299" y="23319"/>
                    <a:pt x="954250" y="0"/>
                  </a:cubicBezTo>
                  <a:cubicBezTo>
                    <a:pt x="1028522" y="6236"/>
                    <a:pt x="1101808" y="90128"/>
                    <a:pt x="1121649" y="167399"/>
                  </a:cubicBezTo>
                  <a:cubicBezTo>
                    <a:pt x="1151291" y="274375"/>
                    <a:pt x="1111851" y="353695"/>
                    <a:pt x="1121649" y="488796"/>
                  </a:cubicBezTo>
                  <a:cubicBezTo>
                    <a:pt x="1131447" y="623897"/>
                    <a:pt x="1081031" y="729632"/>
                    <a:pt x="1121649" y="836976"/>
                  </a:cubicBezTo>
                  <a:cubicBezTo>
                    <a:pt x="1098466" y="933131"/>
                    <a:pt x="1065562" y="1002207"/>
                    <a:pt x="954250" y="1004375"/>
                  </a:cubicBezTo>
                  <a:cubicBezTo>
                    <a:pt x="851835" y="1043379"/>
                    <a:pt x="671947" y="963516"/>
                    <a:pt x="584430" y="1004375"/>
                  </a:cubicBezTo>
                  <a:cubicBezTo>
                    <a:pt x="496913" y="1045234"/>
                    <a:pt x="298568" y="975853"/>
                    <a:pt x="167399" y="1004375"/>
                  </a:cubicBezTo>
                  <a:cubicBezTo>
                    <a:pt x="65462" y="1008609"/>
                    <a:pt x="9673" y="912644"/>
                    <a:pt x="0" y="836976"/>
                  </a:cubicBezTo>
                  <a:cubicBezTo>
                    <a:pt x="-9960" y="743393"/>
                    <a:pt x="25822" y="653309"/>
                    <a:pt x="0" y="508883"/>
                  </a:cubicBezTo>
                  <a:cubicBezTo>
                    <a:pt x="-25822" y="364457"/>
                    <a:pt x="24716" y="312301"/>
                    <a:pt x="0" y="167399"/>
                  </a:cubicBezTo>
                  <a:close/>
                </a:path>
                <a:path w="1121649" h="1004375" stroke="0" extrusionOk="0">
                  <a:moveTo>
                    <a:pt x="0" y="167399"/>
                  </a:moveTo>
                  <a:cubicBezTo>
                    <a:pt x="11484" y="76026"/>
                    <a:pt x="56053" y="-4755"/>
                    <a:pt x="167399" y="0"/>
                  </a:cubicBezTo>
                  <a:cubicBezTo>
                    <a:pt x="321077" y="-11904"/>
                    <a:pt x="484665" y="42497"/>
                    <a:pt x="576562" y="0"/>
                  </a:cubicBezTo>
                  <a:cubicBezTo>
                    <a:pt x="668459" y="-42497"/>
                    <a:pt x="864208" y="29324"/>
                    <a:pt x="954250" y="0"/>
                  </a:cubicBezTo>
                  <a:cubicBezTo>
                    <a:pt x="1051592" y="-1489"/>
                    <a:pt x="1100866" y="56920"/>
                    <a:pt x="1121649" y="167399"/>
                  </a:cubicBezTo>
                  <a:cubicBezTo>
                    <a:pt x="1153927" y="306771"/>
                    <a:pt x="1118681" y="393233"/>
                    <a:pt x="1121649" y="488796"/>
                  </a:cubicBezTo>
                  <a:cubicBezTo>
                    <a:pt x="1124617" y="584359"/>
                    <a:pt x="1086413" y="756467"/>
                    <a:pt x="1121649" y="836976"/>
                  </a:cubicBezTo>
                  <a:cubicBezTo>
                    <a:pt x="1112849" y="916248"/>
                    <a:pt x="1042106" y="1003940"/>
                    <a:pt x="954250" y="1004375"/>
                  </a:cubicBezTo>
                  <a:cubicBezTo>
                    <a:pt x="865481" y="1049511"/>
                    <a:pt x="746227" y="969571"/>
                    <a:pt x="545087" y="1004375"/>
                  </a:cubicBezTo>
                  <a:cubicBezTo>
                    <a:pt x="343947" y="1039179"/>
                    <a:pt x="266607" y="988117"/>
                    <a:pt x="167399" y="1004375"/>
                  </a:cubicBezTo>
                  <a:cubicBezTo>
                    <a:pt x="72729" y="1018772"/>
                    <a:pt x="-3426" y="942027"/>
                    <a:pt x="0" y="836976"/>
                  </a:cubicBezTo>
                  <a:cubicBezTo>
                    <a:pt x="-29858" y="693430"/>
                    <a:pt x="22505" y="638301"/>
                    <a:pt x="0" y="488796"/>
                  </a:cubicBezTo>
                  <a:cubicBezTo>
                    <a:pt x="-22505" y="339291"/>
                    <a:pt x="19178" y="238622"/>
                    <a:pt x="0" y="167399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914355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145A3158-1511-4330-8094-36557312CF1C}"/>
                </a:ext>
              </a:extLst>
            </p:cNvPr>
            <p:cNvSpPr/>
            <p:nvPr/>
          </p:nvSpPr>
          <p:spPr>
            <a:xfrm flipH="1">
              <a:off x="8252620" y="6443285"/>
              <a:ext cx="2901887" cy="1914519"/>
            </a:xfrm>
            <a:custGeom>
              <a:avLst/>
              <a:gdLst/>
              <a:ahLst/>
              <a:cxnLst/>
              <a:rect l="l" t="t" r="r" b="b"/>
              <a:pathLst>
                <a:path w="3849928" h="2893103">
                  <a:moveTo>
                    <a:pt x="3849929" y="0"/>
                  </a:moveTo>
                  <a:lnTo>
                    <a:pt x="0" y="0"/>
                  </a:lnTo>
                  <a:lnTo>
                    <a:pt x="0" y="2893103"/>
                  </a:lnTo>
                  <a:lnTo>
                    <a:pt x="3849929" y="2893103"/>
                  </a:lnTo>
                  <a:lnTo>
                    <a:pt x="3849929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20280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7284E-6 L -8.83333E-5 -0.0350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3951E-6 L 0.00191 -0.05108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E5EE4B-9C10-422D-9D26-9B14F1F2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8288000" cy="1024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83485-7954-46C8-806F-B35F645EC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90500"/>
            <a:ext cx="10952946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48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56240D-3950-4678-AB5A-E9ED396D0BDD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AA9C6AE-3B51-4DF2-9A50-222D0704A0EC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A5A9287-90AC-4803-8D8E-34729F654481}"/>
                </a:ext>
              </a:extLst>
            </p:cNvPr>
            <p:cNvGrpSpPr/>
            <p:nvPr/>
          </p:nvGrpSpPr>
          <p:grpSpPr>
            <a:xfrm>
              <a:off x="129202" y="-11235"/>
              <a:ext cx="17853998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679CBBE1-4183-4A26-B85A-2CDE75066C2F}"/>
                  </a:ext>
                </a:extLst>
              </p:cNvPr>
              <p:cNvSpPr/>
              <p:nvPr/>
            </p:nvSpPr>
            <p:spPr>
              <a:xfrm>
                <a:off x="44607" y="35094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2D4D7D-730E-47A8-B005-D53AE93C012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917C3E9-F7A1-41E2-9CDA-47787EADF09D}"/>
              </a:ext>
            </a:extLst>
          </p:cNvPr>
          <p:cNvGrpSpPr/>
          <p:nvPr/>
        </p:nvGrpSpPr>
        <p:grpSpPr>
          <a:xfrm>
            <a:off x="684844" y="791773"/>
            <a:ext cx="10211756" cy="1494528"/>
            <a:chOff x="425223" y="334805"/>
            <a:chExt cx="102117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10E6B0-F40D-48E1-91BD-7D2A5B73381A}"/>
                </a:ext>
              </a:extLst>
            </p:cNvPr>
            <p:cNvGrpSpPr/>
            <p:nvPr/>
          </p:nvGrpSpPr>
          <p:grpSpPr>
            <a:xfrm>
              <a:off x="1162290" y="373438"/>
              <a:ext cx="9474689" cy="1455895"/>
              <a:chOff x="2387078" y="876363"/>
              <a:chExt cx="94746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C48E242-F83C-45B7-8045-02CC142F02EB}"/>
                  </a:ext>
                </a:extLst>
              </p:cNvPr>
              <p:cNvSpPr/>
              <p:nvPr/>
            </p:nvSpPr>
            <p:spPr>
              <a:xfrm>
                <a:off x="2387078" y="876363"/>
                <a:ext cx="94746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3A94D9-8424-4DD1-9E42-E759129A440C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88081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67E933-88CA-4A4F-99BD-D578C26676A5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BC246DB-FDE0-4110-99FD-3D67D0CB8C04}"/>
              </a:ext>
            </a:extLst>
          </p:cNvPr>
          <p:cNvSpPr txBox="1"/>
          <p:nvPr/>
        </p:nvSpPr>
        <p:spPr>
          <a:xfrm>
            <a:off x="472102" y="2371308"/>
            <a:ext cx="17168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0F77D7-3553-47BA-B2F9-325259B5A340}"/>
              </a:ext>
            </a:extLst>
          </p:cNvPr>
          <p:cNvGrpSpPr/>
          <p:nvPr/>
        </p:nvGrpSpPr>
        <p:grpSpPr>
          <a:xfrm>
            <a:off x="2114471" y="3758014"/>
            <a:ext cx="5560902" cy="2775499"/>
            <a:chOff x="763698" y="3663400"/>
            <a:chExt cx="5560902" cy="277549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BEC0429-1174-4200-8CA4-D01B10FBC73C}"/>
                </a:ext>
              </a:extLst>
            </p:cNvPr>
            <p:cNvSpPr/>
            <p:nvPr/>
          </p:nvSpPr>
          <p:spPr>
            <a:xfrm>
              <a:off x="763698" y="3663400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2D3B1A-484C-4248-9E17-EF8938AD320C}"/>
                    </a:ext>
                  </a:extLst>
                </p:cNvPr>
                <p:cNvSpPr txBox="1"/>
                <p:nvPr/>
              </p:nvSpPr>
              <p:spPr>
                <a:xfrm>
                  <a:off x="1676400" y="3797541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2D3B1A-484C-4248-9E17-EF8938AD32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3797541"/>
                  <a:ext cx="2895600" cy="249331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Freeform 7">
            <a:extLst>
              <a:ext uri="{FF2B5EF4-FFF2-40B4-BE49-F238E27FC236}">
                <a16:creationId xmlns:a16="http://schemas.microsoft.com/office/drawing/2014/main" id="{13422109-8FC5-44C1-85A7-D6008630369F}"/>
              </a:ext>
            </a:extLst>
          </p:cNvPr>
          <p:cNvSpPr/>
          <p:nvPr/>
        </p:nvSpPr>
        <p:spPr>
          <a:xfrm rot="21497486">
            <a:off x="10150759" y="4511296"/>
            <a:ext cx="5357055" cy="4367743"/>
          </a:xfrm>
          <a:custGeom>
            <a:avLst/>
            <a:gdLst/>
            <a:ahLst/>
            <a:cxnLst/>
            <a:rect l="l" t="t" r="r" b="b"/>
            <a:pathLst>
              <a:path w="2854598" h="2851746">
                <a:moveTo>
                  <a:pt x="0" y="0"/>
                </a:moveTo>
                <a:lnTo>
                  <a:pt x="2854597" y="0"/>
                </a:lnTo>
                <a:lnTo>
                  <a:pt x="2854597" y="2851746"/>
                </a:lnTo>
                <a:lnTo>
                  <a:pt x="0" y="2851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14B8A7-8EBD-48C8-BA94-2748B7ED78F1}"/>
              </a:ext>
            </a:extLst>
          </p:cNvPr>
          <p:cNvGrpSpPr/>
          <p:nvPr/>
        </p:nvGrpSpPr>
        <p:grpSpPr>
          <a:xfrm>
            <a:off x="9469038" y="6863777"/>
            <a:ext cx="5560902" cy="2775499"/>
            <a:chOff x="9469038" y="6863777"/>
            <a:chExt cx="5560902" cy="277549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DB0FC92-EDE8-415B-87C9-722FA77735A8}"/>
                </a:ext>
              </a:extLst>
            </p:cNvPr>
            <p:cNvSpPr/>
            <p:nvPr/>
          </p:nvSpPr>
          <p:spPr>
            <a:xfrm>
              <a:off x="9469038" y="6863777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F58A92-8FEE-492E-ADD6-194EDBBABD3E}"/>
                    </a:ext>
                  </a:extLst>
                </p:cNvPr>
                <p:cNvSpPr txBox="1"/>
                <p:nvPr/>
              </p:nvSpPr>
              <p:spPr>
                <a:xfrm>
                  <a:off x="10363200" y="6963449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F58A92-8FEE-492E-ADD6-194EDBBABD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6963449"/>
                  <a:ext cx="2895600" cy="249331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522A7A-68F7-4BFD-86F0-43AFBECF8D22}"/>
              </a:ext>
            </a:extLst>
          </p:cNvPr>
          <p:cNvGrpSpPr/>
          <p:nvPr/>
        </p:nvGrpSpPr>
        <p:grpSpPr>
          <a:xfrm>
            <a:off x="9398322" y="3751060"/>
            <a:ext cx="5560902" cy="2775499"/>
            <a:chOff x="9398322" y="3751060"/>
            <a:chExt cx="5560902" cy="277549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391A331-98B2-4953-953B-BE7E12B1C66E}"/>
                </a:ext>
              </a:extLst>
            </p:cNvPr>
            <p:cNvSpPr/>
            <p:nvPr/>
          </p:nvSpPr>
          <p:spPr>
            <a:xfrm>
              <a:off x="9398322" y="3751060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87651DF-8290-45AC-8A2E-B1C43DED4B9A}"/>
                    </a:ext>
                  </a:extLst>
                </p:cNvPr>
                <p:cNvSpPr txBox="1"/>
                <p:nvPr/>
              </p:nvSpPr>
              <p:spPr>
                <a:xfrm>
                  <a:off x="10363200" y="3855140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87651DF-8290-45AC-8A2E-B1C43DED4B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3855140"/>
                  <a:ext cx="2895600" cy="249331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A979EB3-A9B1-44B8-8974-57F3E6AE3C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6998" y="7121700"/>
            <a:ext cx="5512326" cy="249696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C4EB5AA-84CE-4E18-B7F5-00376B16D57E}"/>
              </a:ext>
            </a:extLst>
          </p:cNvPr>
          <p:cNvGrpSpPr/>
          <p:nvPr/>
        </p:nvGrpSpPr>
        <p:grpSpPr>
          <a:xfrm>
            <a:off x="2136998" y="6892410"/>
            <a:ext cx="5560902" cy="2775499"/>
            <a:chOff x="2088421" y="6942952"/>
            <a:chExt cx="5560902" cy="277549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DBC8F92-B907-42C5-8FA7-BEE255043022}"/>
                </a:ext>
              </a:extLst>
            </p:cNvPr>
            <p:cNvSpPr/>
            <p:nvPr/>
          </p:nvSpPr>
          <p:spPr>
            <a:xfrm>
              <a:off x="2088421" y="6942952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8EF2C2F-56C3-46AB-8C42-345277DE899F}"/>
                    </a:ext>
                  </a:extLst>
                </p:cNvPr>
                <p:cNvSpPr txBox="1"/>
                <p:nvPr/>
              </p:nvSpPr>
              <p:spPr>
                <a:xfrm>
                  <a:off x="3027173" y="7084045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8EF2C2F-56C3-46AB-8C42-345277DE89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7173" y="7084045"/>
                  <a:ext cx="2895600" cy="24933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correct">
            <a:hlinkClick r:id="" action="ppaction://media"/>
            <a:extLst>
              <a:ext uri="{FF2B5EF4-FFF2-40B4-BE49-F238E27FC236}">
                <a16:creationId xmlns:a16="http://schemas.microsoft.com/office/drawing/2014/main" id="{564A788A-37CB-4D5C-BEF7-45D347A56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40583" y="1942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4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46914E-7 L -0.00086 -0.32839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-16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-0.32839 L 0.4283 -0.26914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23C425-CE51-40D0-83CD-B89D3439C9E1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392A148-4A6D-4612-9654-B84A6C3FB31B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88196F-C14D-4D66-B570-92D64231DDB0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6D411791-B780-4C4D-AD93-20361A83E495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075F7C-4A24-4B2A-B13B-7122AD63C03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9589781-92BD-4834-8EF5-CDA563F479B2}"/>
              </a:ext>
            </a:extLst>
          </p:cNvPr>
          <p:cNvGrpSpPr/>
          <p:nvPr/>
        </p:nvGrpSpPr>
        <p:grpSpPr>
          <a:xfrm>
            <a:off x="684844" y="342900"/>
            <a:ext cx="10211756" cy="1494528"/>
            <a:chOff x="425223" y="334805"/>
            <a:chExt cx="102117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3FE846-A60D-4EA8-9A34-47F84B88614C}"/>
                </a:ext>
              </a:extLst>
            </p:cNvPr>
            <p:cNvGrpSpPr/>
            <p:nvPr/>
          </p:nvGrpSpPr>
          <p:grpSpPr>
            <a:xfrm>
              <a:off x="1162290" y="373438"/>
              <a:ext cx="9474689" cy="1455895"/>
              <a:chOff x="2387078" y="876363"/>
              <a:chExt cx="94746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7E620B6-C897-4C7B-9AEF-5B602DB0ABE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94746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E2EB28-7A6E-44AA-A9B1-41BC83C16557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88081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160FF2B-B331-4D78-AAE5-CBFDE1890E00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2662D8-075A-40F3-9BD5-D03ADD13B70F}"/>
              </a:ext>
            </a:extLst>
          </p:cNvPr>
          <p:cNvGrpSpPr/>
          <p:nvPr/>
        </p:nvGrpSpPr>
        <p:grpSpPr>
          <a:xfrm>
            <a:off x="304800" y="1794726"/>
            <a:ext cx="17678398" cy="1826253"/>
            <a:chOff x="472101" y="2053160"/>
            <a:chExt cx="17168198" cy="182625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9346E4-9FB1-4B8A-9690-58761F6994E8}"/>
                </a:ext>
              </a:extLst>
            </p:cNvPr>
            <p:cNvSpPr txBox="1"/>
            <p:nvPr/>
          </p:nvSpPr>
          <p:spPr>
            <a:xfrm>
              <a:off x="472101" y="2371308"/>
              <a:ext cx="17168198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b,    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</a:t>
              </a:r>
              <a:r>
                <a:rPr lang="vi-VN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ới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AA1943-4D5B-454D-A0BA-A69BE4CFAE72}"/>
                    </a:ext>
                  </a:extLst>
                </p:cNvPr>
                <p:cNvSpPr txBox="1"/>
                <p:nvPr/>
              </p:nvSpPr>
              <p:spPr>
                <a:xfrm>
                  <a:off x="716247" y="2053160"/>
                  <a:ext cx="1555978" cy="15336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FF0000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AA1943-4D5B-454D-A0BA-A69BE4CFA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247" y="2053160"/>
                  <a:ext cx="1555978" cy="153362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123995E-B4C8-4B64-B24C-9E9A49C712A3}"/>
              </a:ext>
            </a:extLst>
          </p:cNvPr>
          <p:cNvGrpSpPr/>
          <p:nvPr/>
        </p:nvGrpSpPr>
        <p:grpSpPr>
          <a:xfrm>
            <a:off x="1224936" y="3413923"/>
            <a:ext cx="6137817" cy="3008625"/>
            <a:chOff x="1224936" y="3413923"/>
            <a:chExt cx="6137817" cy="3008625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D5590C24-2F67-4DB8-AB01-64347E1D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3249" y="3413923"/>
              <a:ext cx="4819504" cy="3008625"/>
            </a:xfrm>
            <a:prstGeom prst="rect">
              <a:avLst/>
            </a:prstGeom>
          </p:spPr>
        </p:pic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08023603-8436-4770-8A91-52339470E80E}"/>
                </a:ext>
              </a:extLst>
            </p:cNvPr>
            <p:cNvSpPr txBox="1"/>
            <p:nvPr/>
          </p:nvSpPr>
          <p:spPr>
            <a:xfrm>
              <a:off x="1224936" y="3759801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9DBA510-A9A7-48B9-9CAA-3BB568175F73}"/>
              </a:ext>
            </a:extLst>
          </p:cNvPr>
          <p:cNvGrpSpPr/>
          <p:nvPr/>
        </p:nvGrpSpPr>
        <p:grpSpPr>
          <a:xfrm>
            <a:off x="8192716" y="3356053"/>
            <a:ext cx="6285285" cy="3042585"/>
            <a:chOff x="8192716" y="3356053"/>
            <a:chExt cx="6285285" cy="3042585"/>
          </a:xfrm>
        </p:grpSpPr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F10AA722-2CD9-4E4C-AC12-572386842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96385" y="3356053"/>
              <a:ext cx="4881616" cy="3042585"/>
            </a:xfrm>
            <a:prstGeom prst="rect">
              <a:avLst/>
            </a:prstGeom>
          </p:spPr>
        </p:pic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B0AAC9AB-5BE0-430F-A833-9A231353E4EC}"/>
                </a:ext>
              </a:extLst>
            </p:cNvPr>
            <p:cNvSpPr txBox="1"/>
            <p:nvPr/>
          </p:nvSpPr>
          <p:spPr>
            <a:xfrm>
              <a:off x="8192716" y="3686674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A062E4F-1962-4CA3-86F4-5E988BDB2A17}"/>
              </a:ext>
            </a:extLst>
          </p:cNvPr>
          <p:cNvGrpSpPr/>
          <p:nvPr/>
        </p:nvGrpSpPr>
        <p:grpSpPr>
          <a:xfrm>
            <a:off x="1224935" y="6553894"/>
            <a:ext cx="6199930" cy="3108193"/>
            <a:chOff x="1224935" y="6553894"/>
            <a:chExt cx="6199930" cy="3108193"/>
          </a:xfrm>
        </p:grpSpPr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D90BF9EF-D3ED-4EBD-B807-E6AC0876C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3249" y="6619502"/>
              <a:ext cx="4881616" cy="3042585"/>
            </a:xfrm>
            <a:prstGeom prst="rect">
              <a:avLst/>
            </a:prstGeom>
          </p:spPr>
        </p:pic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3380B2BC-186F-47DA-95FD-E986EF30DFD2}"/>
                </a:ext>
              </a:extLst>
            </p:cNvPr>
            <p:cNvSpPr txBox="1"/>
            <p:nvPr/>
          </p:nvSpPr>
          <p:spPr>
            <a:xfrm>
              <a:off x="1224935" y="6553894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C1234B38-3421-4AF9-AF39-102F56BE2181}"/>
              </a:ext>
            </a:extLst>
          </p:cNvPr>
          <p:cNvGrpSpPr/>
          <p:nvPr/>
        </p:nvGrpSpPr>
        <p:grpSpPr>
          <a:xfrm>
            <a:off x="8333004" y="6567122"/>
            <a:ext cx="6140182" cy="3080603"/>
            <a:chOff x="8333004" y="6567122"/>
            <a:chExt cx="6140182" cy="3080603"/>
          </a:xfrm>
        </p:grpSpPr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CF46D92C-E291-4BB7-8674-5699DE20D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96385" y="6600326"/>
              <a:ext cx="4876801" cy="3047399"/>
            </a:xfrm>
            <a:prstGeom prst="rect">
              <a:avLst/>
            </a:prstGeom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573B823-21F4-4E98-888F-64626BC77F90}"/>
                </a:ext>
              </a:extLst>
            </p:cNvPr>
            <p:cNvSpPr txBox="1"/>
            <p:nvPr/>
          </p:nvSpPr>
          <p:spPr>
            <a:xfrm>
              <a:off x="8333004" y="6567122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</a:t>
              </a:r>
            </a:p>
          </p:txBody>
        </p:sp>
      </p:grpSp>
      <p:pic>
        <p:nvPicPr>
          <p:cNvPr id="186" name="correct">
            <a:hlinkClick r:id="" action="ppaction://media"/>
            <a:extLst>
              <a:ext uri="{FF2B5EF4-FFF2-40B4-BE49-F238E27FC236}">
                <a16:creationId xmlns:a16="http://schemas.microsoft.com/office/drawing/2014/main" id="{DBD739AD-0641-4E1F-B3DC-EBE489C8C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153710" y="1615278"/>
            <a:ext cx="609600" cy="609600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C7388EF8-DB2B-47DD-8D33-335B9CF44D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2603" y="3686587"/>
            <a:ext cx="6861138" cy="599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75 -0.14661 L -1.38889E-7 4.32099E-6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7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64" presetClass="path" presetSubtype="0" repeatCount="2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4.32099E-6 L -9.01389E-5 -0.02439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018D2-8BAA-4B83-8823-796BA17925AC}"/>
              </a:ext>
            </a:extLst>
          </p:cNvPr>
          <p:cNvGrpSpPr/>
          <p:nvPr/>
        </p:nvGrpSpPr>
        <p:grpSpPr>
          <a:xfrm>
            <a:off x="457200" y="2030400"/>
            <a:ext cx="4421618" cy="1723910"/>
            <a:chOff x="457200" y="2046773"/>
            <a:chExt cx="4421618" cy="17239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C5649E-8040-4788-9B1B-1318FC72E73B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5B6613-C7FF-4E85-A560-30FDFB732436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B3D9BB-6FFF-4D65-BF72-4BC29BFDC389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a,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F21D9F-819C-4E4C-AD03-828D3D8606E4}"/>
              </a:ext>
            </a:extLst>
          </p:cNvPr>
          <p:cNvGrpSpPr/>
          <p:nvPr/>
        </p:nvGrpSpPr>
        <p:grpSpPr>
          <a:xfrm>
            <a:off x="6536556" y="2030400"/>
            <a:ext cx="4421618" cy="1723910"/>
            <a:chOff x="457200" y="2046773"/>
            <a:chExt cx="4421618" cy="1723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5837F1D-7FE0-4374-9770-189EFD3F3802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1765AC-3EA1-424A-9F99-D1A1287D4ABF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87E553-1080-4A98-9068-4A9F49B157A6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b,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D53AD3-3A9D-47C2-9A52-AB2238004F3C}"/>
              </a:ext>
            </a:extLst>
          </p:cNvPr>
          <p:cNvGrpSpPr/>
          <p:nvPr/>
        </p:nvGrpSpPr>
        <p:grpSpPr>
          <a:xfrm>
            <a:off x="12484442" y="2030400"/>
            <a:ext cx="5346358" cy="1723910"/>
            <a:chOff x="457200" y="2046773"/>
            <a:chExt cx="5346358" cy="172391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DDDE7D4-71DA-4DEC-87E7-B2FFB42F8AD5}"/>
                </a:ext>
              </a:extLst>
            </p:cNvPr>
            <p:cNvGrpSpPr/>
            <p:nvPr/>
          </p:nvGrpSpPr>
          <p:grpSpPr>
            <a:xfrm>
              <a:off x="1293382" y="2046773"/>
              <a:ext cx="4510176" cy="1723910"/>
              <a:chOff x="1030679" y="2313864"/>
              <a:chExt cx="451017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6F3883-D018-4F48-9F4B-F2B1D43B5C7C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;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6F3883-D018-4F48-9F4B-F2B1D43B5C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2A3469-E1BF-40CD-98B5-B20AA4446D65}"/>
                  </a:ext>
                </a:extLst>
              </p:cNvPr>
              <p:cNvSpPr txBox="1"/>
              <p:nvPr/>
            </p:nvSpPr>
            <p:spPr>
              <a:xfrm>
                <a:off x="286724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032B1A0-01D5-4C57-A7DB-4907CA27090F}"/>
                      </a:ext>
                    </a:extLst>
                  </p:cNvPr>
                  <p:cNvSpPr txBox="1"/>
                  <p:nvPr/>
                </p:nvSpPr>
                <p:spPr>
                  <a:xfrm>
                    <a:off x="393863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35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48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032B1A0-01D5-4C57-A7DB-4907CA2709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8637" y="2313864"/>
                    <a:ext cx="1602218" cy="171367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BA8F58-749F-4255-AA17-4592A191A25B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c,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2CDE12-2724-4C09-9A26-153C91415DF1}"/>
                  </a:ext>
                </a:extLst>
              </p:cNvPr>
              <p:cNvSpPr txBox="1"/>
              <p:nvPr/>
            </p:nvSpPr>
            <p:spPr>
              <a:xfrm>
                <a:off x="14249400" y="2020696"/>
                <a:ext cx="1602218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2CDE12-2724-4C09-9A26-153C91415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9400" y="2020696"/>
                <a:ext cx="1602218" cy="171367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3E24DC37-8EED-491C-8A28-2656E045A0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70" y="5150808"/>
            <a:ext cx="2794198" cy="39264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4A181D9-F24F-4CB5-9D48-94D008B671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95" y="4625161"/>
            <a:ext cx="6257809" cy="542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4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2.34568E-6 L -8.34722E-5 -0.0350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00191 -0.05108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4140</TotalTime>
  <Words>276</Words>
  <Application>Microsoft Office PowerPoint</Application>
  <PresentationFormat>Custom</PresentationFormat>
  <Paragraphs>94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Cambria Math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LY</dc:creator>
  <cp:lastModifiedBy>Acer</cp:lastModifiedBy>
  <cp:revision>77</cp:revision>
  <dcterms:created xsi:type="dcterms:W3CDTF">2006-08-16T00:00:00Z</dcterms:created>
  <dcterms:modified xsi:type="dcterms:W3CDTF">2024-09-15T16:09:32Z</dcterms:modified>
  <dc:identifier>DAGHSpGC-_Q</dc:identifier>
</cp:coreProperties>
</file>