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54" y="72"/>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09/09/2022</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09/09/2022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09/09/2022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09/09/2022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09/09/2022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09/09/2022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09/09/2022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09/09/2022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09/09/2022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09/09/2022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09/09/2022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09/09/2022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09/09/2022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F720614F-62B9-4DDD-9D2D-DADC839305F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6656" y="184353"/>
            <a:ext cx="1732024" cy="1732024"/>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09/09/2022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hyperlink" Target="https://www.facebook.com/huongthaoGADT"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2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slide" Target="slide5.xml"/><Relationship Id="rId5" Type="http://schemas.openxmlformats.org/officeDocument/2006/relationships/image" Target="../media/image5.jpg"/><Relationship Id="rId15" Type="http://schemas.openxmlformats.org/officeDocument/2006/relationships/image" Target="../media/image12.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8.png"/><Relationship Id="rId1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smtClean="0"/>
                <a:t>10</a:t>
              </a:r>
              <a:endParaRPr lang="en-US" sz="3600" dirty="0"/>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barn(inVertical)">
                                      <p:cBhvr>
                                        <p:cTn id="6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
        <p:nvSpPr>
          <p:cNvPr id="9" name="TextBox 8">
            <a:extLst>
              <a:ext uri="{FF2B5EF4-FFF2-40B4-BE49-F238E27FC236}">
                <a16:creationId xmlns:a16="http://schemas.microsoft.com/office/drawing/2014/main" id="{010F3665-3902-4A75-BA5B-746DD981CDF4}"/>
              </a:ext>
            </a:extLst>
          </p:cNvPr>
          <p:cNvSpPr txBox="1"/>
          <p:nvPr/>
        </p:nvSpPr>
        <p:spPr>
          <a:xfrm>
            <a:off x="2306588" y="6348145"/>
            <a:ext cx="1599206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FACEBOOK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6">
                  <a:extLst>
                    <a:ext uri="{A12FA001-AC4F-418D-AE19-62706E023703}">
                      <ahyp:hlinkClr xmlns:ahyp="http://schemas.microsoft.com/office/drawing/2018/hyperlinkcolor" xmlns="" val="tx"/>
                    </a:ext>
                  </a:extLst>
                </a:hlinkClick>
              </a:rPr>
              <a:t>https://www.facebook.com/huongthaoGADT</a:t>
            </a:r>
            <a:endParaRPr kumimoji="0" lang="en-US" sz="18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grpSp>
        <p:nvGrpSpPr>
          <p:cNvPr id="17" name="Group 16">
            <a:extLst>
              <a:ext uri="{FF2B5EF4-FFF2-40B4-BE49-F238E27FC236}">
                <a16:creationId xmlns:a16="http://schemas.microsoft.com/office/drawing/2014/main" id="{6EAF4881-7BB2-4145-905F-E0A888BD06FC}"/>
              </a:ext>
            </a:extLst>
          </p:cNvPr>
          <p:cNvGrpSpPr/>
          <p:nvPr/>
        </p:nvGrpSpPr>
        <p:grpSpPr>
          <a:xfrm>
            <a:off x="7551217" y="4179147"/>
            <a:ext cx="2618643" cy="1442375"/>
            <a:chOff x="7551217" y="4179147"/>
            <a:chExt cx="2618643" cy="1442375"/>
          </a:xfrm>
        </p:grpSpPr>
        <p:pic>
          <p:nvPicPr>
            <p:cNvPr id="26" name="Picture 25">
              <a:extLst>
                <a:ext uri="{FF2B5EF4-FFF2-40B4-BE49-F238E27FC236}">
                  <a16:creationId xmlns:a16="http://schemas.microsoft.com/office/drawing/2014/main" id="{A7E4DA91-FC60-4B5F-A33C-B0B309829D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483698">
              <a:off x="7551217" y="4195640"/>
              <a:ext cx="2618643" cy="1425882"/>
            </a:xfrm>
            <a:prstGeom prst="rect">
              <a:avLst/>
            </a:prstGeom>
          </p:spPr>
        </p:pic>
        <p:sp>
          <p:nvSpPr>
            <p:cNvPr id="13" name="TextBox 12">
              <a:extLst>
                <a:ext uri="{FF2B5EF4-FFF2-40B4-BE49-F238E27FC236}">
                  <a16:creationId xmlns:a16="http://schemas.microsoft.com/office/drawing/2014/main" id="{ED249F4E-EDF4-4EE3-969A-F714BECD54A0}"/>
                </a:ext>
              </a:extLst>
            </p:cNvPr>
            <p:cNvSpPr txBox="1"/>
            <p:nvPr/>
          </p:nvSpPr>
          <p:spPr>
            <a:xfrm rot="1398626">
              <a:off x="7860711" y="4179147"/>
              <a:ext cx="1849819" cy="1077218"/>
            </a:xfrm>
            <a:prstGeom prst="rect">
              <a:avLst/>
            </a:prstGeom>
            <a:noFill/>
          </p:spPr>
          <p:txBody>
            <a:bodyPr wrap="square" rtlCol="0">
              <a:spAutoFit/>
            </a:bodyPr>
            <a:lstStyle/>
            <a:p>
              <a:pPr algn="ctr"/>
              <a:r>
                <a:rPr lang="en-US" sz="3200" b="1" dirty="0" err="1"/>
                <a:t>Làm</a:t>
              </a:r>
              <a:r>
                <a:rPr lang="en-US" sz="3200" b="1" dirty="0"/>
                <a:t> </a:t>
              </a:r>
              <a:r>
                <a:rPr lang="en-US" sz="3200" b="1" dirty="0" err="1"/>
                <a:t>vào</a:t>
              </a:r>
              <a:r>
                <a:rPr lang="en-US" sz="3200" b="1" dirty="0"/>
                <a:t> </a:t>
              </a:r>
              <a:r>
                <a:rPr lang="en-US" sz="3200" b="1" dirty="0" err="1"/>
                <a:t>bảng</a:t>
              </a:r>
              <a:r>
                <a:rPr lang="en-US" sz="3200" b="1" dirty="0"/>
                <a:t> con</a:t>
              </a:r>
            </a:p>
          </p:txBody>
        </p:sp>
      </p:grpSp>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1280799" y="2104569"/>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Tóm</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tắt</a:t>
            </a:r>
            <a:endParaRPr lang="en-US" sz="3200"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350581" y="2828469"/>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Tổng</a:t>
            </a:r>
            <a:r>
              <a:rPr lang="en-US" sz="3200" dirty="0">
                <a:solidFill>
                  <a:srgbClr val="002060"/>
                </a:solidFill>
                <a:latin typeface="Arial" panose="020B0604020202020204" pitchFamily="34" charset="0"/>
                <a:cs typeface="Arial" panose="020B0604020202020204" pitchFamily="34" charset="0"/>
              </a:rPr>
              <a:t>: 65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19527" y="3564507"/>
            <a:ext cx="5231830"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nhất</a:t>
            </a:r>
            <a:r>
              <a:rPr lang="en-US" sz="3200" dirty="0">
                <a:solidFill>
                  <a:srgbClr val="002060"/>
                </a:solidFill>
                <a:latin typeface="Arial" panose="020B0604020202020204" pitchFamily="34" charset="0"/>
                <a:cs typeface="Arial" panose="020B0604020202020204" pitchFamily="34" charset="0"/>
              </a:rPr>
              <a:t>: 40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350581" y="4417689"/>
            <a:ext cx="6121115" cy="584775"/>
          </a:xfrm>
          <a:prstGeom prst="rect">
            <a:avLst/>
          </a:prstGeom>
          <a:noFill/>
        </p:spPr>
        <p:txBody>
          <a:bodyPr wrap="square" rtlCol="0">
            <a:spAutoFit/>
          </a:bodyPr>
          <a:lstStyle/>
          <a:p>
            <a:pPr algn="ctr"/>
            <a:r>
              <a:rPr lang="en-US" sz="3200" dirty="0" err="1">
                <a:solidFill>
                  <a:srgbClr val="002060"/>
                </a:solidFill>
                <a:latin typeface="Arial" panose="020B0604020202020204" pitchFamily="34" charset="0"/>
                <a:cs typeface="Arial" panose="020B0604020202020204" pitchFamily="34" charset="0"/>
              </a:rPr>
              <a:t>Bến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a:t>
            </a:r>
            <a:r>
              <a:rPr lang="en-US" sz="3200" dirty="0">
                <a:solidFill>
                  <a:srgbClr val="002060"/>
                </a:solidFill>
                <a:latin typeface="Arial" panose="020B0604020202020204" pitchFamily="34" charset="0"/>
                <a:cs typeface="Arial" panose="020B0604020202020204" pitchFamily="34" charset="0"/>
              </a:rPr>
              <a:t> 2:.?.. </a:t>
            </a:r>
            <a:r>
              <a:rPr lang="en-US" sz="3200" dirty="0" err="1">
                <a:solidFill>
                  <a:srgbClr val="002060"/>
                </a:solidFill>
                <a:latin typeface="Arial" panose="020B0604020202020204" pitchFamily="34" charset="0"/>
                <a:cs typeface="Arial" panose="020B0604020202020204" pitchFamily="34" charset="0"/>
              </a:rPr>
              <a:t>thuyền</a:t>
            </a:r>
            <a:endParaRPr lang="en-US" sz="3200"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6925550" y="2077916"/>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5482551" y="2813954"/>
            <a:ext cx="6170744"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Bến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thứ</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hai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có</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0EEC8287-BF5C-4C5B-B881-3203B8FAE466}"/>
              </a:ext>
            </a:extLst>
          </p:cNvPr>
          <p:cNvSpPr txBox="1"/>
          <p:nvPr/>
        </p:nvSpPr>
        <p:spPr>
          <a:xfrm>
            <a:off x="6064278" y="3537854"/>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179995" y="4351859"/>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fade">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5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5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xEl>
                                              <p:pRg st="0" end="0"/>
                                            </p:txEl>
                                          </p:spTgt>
                                        </p:tgtEl>
                                        <p:attrNameLst>
                                          <p:attrName>style.visibility</p:attrName>
                                        </p:attrNameLst>
                                      </p:cBhvr>
                                      <p:to>
                                        <p:strVal val="visible"/>
                                      </p:to>
                                    </p:set>
                                    <p:animEffect transition="in" filter="fade">
                                      <p:cBhvr>
                                        <p:cTn id="37" dur="500"/>
                                        <p:tgtEl>
                                          <p:spTgt spid="3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0" end="0"/>
                                            </p:txEl>
                                          </p:spTgt>
                                        </p:tgtEl>
                                        <p:attrNameLst>
                                          <p:attrName>style.visibility</p:attrName>
                                        </p:attrNameLst>
                                      </p:cBhvr>
                                      <p:to>
                                        <p:strVal val="visible"/>
                                      </p:to>
                                    </p:set>
                                    <p:animEffect transition="in" filter="fade">
                                      <p:cBhvr>
                                        <p:cTn id="4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64159" y="1265020"/>
            <a:ext cx="12456160"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835561" y="61079"/>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96143" y="4013944"/>
            <a:ext cx="3017866" cy="3017866"/>
          </a:xfrm>
          <a:prstGeom prst="rect">
            <a:avLst/>
          </a:prstGeom>
        </p:spPr>
      </p:pic>
      <p:pic>
        <p:nvPicPr>
          <p:cNvPr id="2" name="Picture 1">
            <a:extLst>
              <a:ext uri="{FF2B5EF4-FFF2-40B4-BE49-F238E27FC236}">
                <a16:creationId xmlns:a16="http://schemas.microsoft.com/office/drawing/2014/main" id="{9FB6AD3B-1DD4-4015-A34E-A9980A8DB87F}"/>
              </a:ext>
            </a:extLst>
          </p:cNvPr>
          <p:cNvPicPr>
            <a:picLocks noChangeAspect="1"/>
          </p:cNvPicPr>
          <p:nvPr/>
        </p:nvPicPr>
        <p:blipFill>
          <a:blip r:embed="rId5"/>
          <a:stretch>
            <a:fillRect/>
          </a:stretch>
        </p:blipFill>
        <p:spPr>
          <a:xfrm>
            <a:off x="1736982" y="2381552"/>
            <a:ext cx="8718036" cy="1700931"/>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338</Words>
  <Application>Microsoft Office PowerPoint</Application>
  <PresentationFormat>Widescreen</PresentationFormat>
  <Paragraphs>103</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21</cp:revision>
  <dcterms:created xsi:type="dcterms:W3CDTF">2022-05-05T14:41:31Z</dcterms:created>
  <dcterms:modified xsi:type="dcterms:W3CDTF">2022-09-09T03:02:01Z</dcterms:modified>
</cp:coreProperties>
</file>