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0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60" r:id="rId21"/>
    <p:sldId id="2007577178" r:id="rId22"/>
    <p:sldId id="2007577179" r:id="rId23"/>
    <p:sldId id="266" r:id="rId24"/>
    <p:sldId id="267" r:id="rId25"/>
    <p:sldId id="274" r:id="rId26"/>
    <p:sldId id="2007577180" r:id="rId27"/>
    <p:sldId id="2007577181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7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7.xml"/><Relationship Id="rId18" Type="http://schemas.openxmlformats.org/officeDocument/2006/relationships/image" Target="../media/image53.gif"/><Relationship Id="rId3" Type="http://schemas.openxmlformats.org/officeDocument/2006/relationships/image" Target="../media/image39.png"/><Relationship Id="rId21" Type="http://schemas.openxmlformats.org/officeDocument/2006/relationships/slide" Target="slide18.xml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microsoft.com/office/2007/relationships/hdphoto" Target="../media/hdphoto12.wdp"/><Relationship Id="rId2" Type="http://schemas.openxmlformats.org/officeDocument/2006/relationships/audio" Target="../media/audio2.wav"/><Relationship Id="rId16" Type="http://schemas.openxmlformats.org/officeDocument/2006/relationships/image" Target="../media/image52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6.xml"/><Relationship Id="rId19" Type="http://schemas.openxmlformats.org/officeDocument/2006/relationships/image" Target="../media/image48.png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-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1869232" y="1449197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4836367" y="1449197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7579567" y="1449197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2377535" y="3339742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5103601" y="3297567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761151" y="5307563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4876310" y="4238477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2128189" y="4210931"/>
            <a:ext cx="550849" cy="9925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2926554" y="3497402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2752541" y="4583627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2672899" y="37590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2921766" y="4037040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2926554" y="4595922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5627587" y="3508047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5523840" y="4567879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5373932" y="376965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5626964" y="402961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5653730" y="459706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7723429" y="3291341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8263876" y="34810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8116367" y="4567318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8077987" y="371595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7988728" y="3991987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8301976" y="45796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69920" y="4318995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516</Words>
  <Application>Microsoft Office PowerPoint</Application>
  <PresentationFormat>Widescreen</PresentationFormat>
  <Paragraphs>148</Paragraphs>
  <Slides>24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2022-05-03T09:34:37Z</dcterms:created>
  <dcterms:modified xsi:type="dcterms:W3CDTF">2022-09-07T03:17:35Z</dcterms:modified>
</cp:coreProperties>
</file>