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sldIdLst>
    <p:sldId id="28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nva Sans Bold" panose="020B0604020202020204" charset="0"/>
      <p:regular r:id="rId8"/>
    </p:embeddedFont>
    <p:embeddedFont>
      <p:font typeface="Cabin Bold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#9Slide07 HoneyCream" pitchFamily="2" charset="0"/>
      <p:regular r:id="rId14"/>
    </p:embeddedFont>
    <p:embeddedFont>
      <p:font typeface="Cabin" panose="020B0604020202020204" charset="0"/>
      <p:regular r:id="rId15"/>
    </p:embeddedFont>
    <p:embeddedFont>
      <p:font typeface="Canva San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C2C"/>
    <a:srgbClr val="E49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3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1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1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0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4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3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3429000" y="-216676"/>
              <a:ext cx="22442830" cy="14482529"/>
              <a:chOff x="-3429000" y="-216676"/>
              <a:chExt cx="22442830" cy="144825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xmlns="" id="{134C9EFF-C59B-47AD-BC67-24488957F3E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3302541" y="2872035"/>
                <a:ext cx="2914996" cy="1049867"/>
              </a:xfrm>
              <a:prstGeom prst="rect">
                <a:avLst/>
              </a:prstGeom>
            </p:spPr>
            <p:txBody>
              <a:bodyPr vert="horz" lIns="121920" tIns="60960" rIns="121920" bIns="6096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Măng</a:t>
                </a:r>
                <a:r>
                  <a:rPr kumimoji="0" lang="en-US" sz="42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 Non</a:t>
                </a:r>
              </a:p>
            </p:txBody>
          </p:sp>
          <p:sp>
            <p:nvSpPr>
              <p:cNvPr id="10" name="TextBox 3">
                <a:extLst>
                  <a:ext uri="{FF2B5EF4-FFF2-40B4-BE49-F238E27FC236}">
                    <a16:creationId xmlns:a16="http://schemas.microsoft.com/office/drawing/2014/main" xmlns="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4800600" y="11620500"/>
                <a:ext cx="102184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3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3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Hình ảnh 32">
                <a:extLst>
                  <a:ext uri="{FF2B5EF4-FFF2-40B4-BE49-F238E27FC236}">
                    <a16:creationId xmlns:a16="http://schemas.microsoft.com/office/drawing/2014/main" xmlns="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093742" y="10452475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4325600" y="10561728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6"/>
            <a:srcRect t="74519" b="17906"/>
            <a:stretch/>
          </p:blipFill>
          <p:spPr>
            <a:xfrm>
              <a:off x="152400" y="10782300"/>
              <a:ext cx="16058256" cy="8382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3429000" y="-216676"/>
              <a:ext cx="22442830" cy="14482529"/>
              <a:chOff x="-3429000" y="-216676"/>
              <a:chExt cx="22442830" cy="1448252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xmlns="" id="{134C9EFF-C59B-47AD-BC67-24488957F3E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3302541" y="2872035"/>
                <a:ext cx="2914996" cy="1049867"/>
              </a:xfrm>
              <a:prstGeom prst="rect">
                <a:avLst/>
              </a:prstGeom>
            </p:spPr>
            <p:txBody>
              <a:bodyPr vert="horz" lIns="121920" tIns="60960" rIns="121920" bIns="6096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Măng</a:t>
                </a:r>
                <a:r>
                  <a:rPr kumimoji="0" lang="en-US" sz="42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 Non</a:t>
                </a:r>
              </a:p>
            </p:txBody>
          </p:sp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xmlns="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4800600" y="11620500"/>
                <a:ext cx="102184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14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3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3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Hình ảnh 32">
                <a:extLst>
                  <a:ext uri="{FF2B5EF4-FFF2-40B4-BE49-F238E27FC236}">
                    <a16:creationId xmlns:a16="http://schemas.microsoft.com/office/drawing/2014/main" xmlns="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093742" y="10452475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14325600" y="10561728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7"/>
            <a:srcRect t="74519" b="17906"/>
            <a:stretch/>
          </p:blipFill>
          <p:spPr>
            <a:xfrm>
              <a:off x="152400" y="10782300"/>
              <a:ext cx="16058256" cy="8382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3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23.sv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5.svg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7" Type="http://schemas.openxmlformats.org/officeDocument/2006/relationships/image" Target="../media/image32.svg"/><Relationship Id="rId2" Type="http://schemas.openxmlformats.org/officeDocument/2006/relationships/image" Target="../media/image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image" Target="../media/image23.sv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2.sv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820733" cy="8842841"/>
          </a:xfrm>
          <a:custGeom>
            <a:avLst/>
            <a:gdLst/>
            <a:ahLst/>
            <a:cxnLst/>
            <a:rect l="l" t="t" r="r" b="b"/>
            <a:pathLst>
              <a:path w="8820733" h="8842841">
                <a:moveTo>
                  <a:pt x="0" y="0"/>
                </a:moveTo>
                <a:lnTo>
                  <a:pt x="8820733" y="0"/>
                </a:lnTo>
                <a:lnTo>
                  <a:pt x="8820733" y="8842841"/>
                </a:lnTo>
                <a:lnTo>
                  <a:pt x="0" y="8842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18068" y="3949300"/>
            <a:ext cx="5931570" cy="7016150"/>
          </a:xfrm>
          <a:custGeom>
            <a:avLst/>
            <a:gdLst/>
            <a:ahLst/>
            <a:cxnLst/>
            <a:rect l="l" t="t" r="r" b="b"/>
            <a:pathLst>
              <a:path w="5931570" h="7016150">
                <a:moveTo>
                  <a:pt x="0" y="0"/>
                </a:moveTo>
                <a:lnTo>
                  <a:pt x="5931570" y="0"/>
                </a:lnTo>
                <a:lnTo>
                  <a:pt x="5931570" y="7016149"/>
                </a:lnTo>
                <a:lnTo>
                  <a:pt x="0" y="701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06484" y="3723909"/>
            <a:ext cx="5931570" cy="7016150"/>
          </a:xfrm>
          <a:custGeom>
            <a:avLst/>
            <a:gdLst/>
            <a:ahLst/>
            <a:cxnLst/>
            <a:rect l="l" t="t" r="r" b="b"/>
            <a:pathLst>
              <a:path w="5931570" h="7016150">
                <a:moveTo>
                  <a:pt x="0" y="0"/>
                </a:moveTo>
                <a:lnTo>
                  <a:pt x="5931570" y="0"/>
                </a:lnTo>
                <a:lnTo>
                  <a:pt x="5931570" y="7016149"/>
                </a:lnTo>
                <a:lnTo>
                  <a:pt x="0" y="701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14669" y="-232449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6"/>
                </a:lnTo>
                <a:lnTo>
                  <a:pt x="0" y="3125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13041" y="5185632"/>
            <a:ext cx="5730959" cy="4627749"/>
          </a:xfrm>
          <a:custGeom>
            <a:avLst/>
            <a:gdLst/>
            <a:ahLst/>
            <a:cxnLst/>
            <a:rect l="l" t="t" r="r" b="b"/>
            <a:pathLst>
              <a:path w="5730959" h="4627749">
                <a:moveTo>
                  <a:pt x="0" y="0"/>
                </a:moveTo>
                <a:lnTo>
                  <a:pt x="5730959" y="0"/>
                </a:lnTo>
                <a:lnTo>
                  <a:pt x="5730959" y="4627749"/>
                </a:lnTo>
                <a:lnTo>
                  <a:pt x="0" y="4627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80" y="7231983"/>
            <a:ext cx="4325687" cy="3055017"/>
          </a:xfrm>
          <a:custGeom>
            <a:avLst/>
            <a:gdLst/>
            <a:ahLst/>
            <a:cxnLst/>
            <a:rect l="l" t="t" r="r" b="b"/>
            <a:pathLst>
              <a:path w="4325687" h="3055017">
                <a:moveTo>
                  <a:pt x="0" y="0"/>
                </a:moveTo>
                <a:lnTo>
                  <a:pt x="4325687" y="0"/>
                </a:lnTo>
                <a:lnTo>
                  <a:pt x="4325687" y="3055017"/>
                </a:lnTo>
                <a:lnTo>
                  <a:pt x="0" y="30550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62472" y="253112"/>
            <a:ext cx="1545110" cy="3470796"/>
            <a:chOff x="0" y="0"/>
            <a:chExt cx="2060147" cy="4627728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060147" cy="4061221"/>
            </a:xfrm>
            <a:custGeom>
              <a:avLst/>
              <a:gdLst/>
              <a:ahLst/>
              <a:cxnLst/>
              <a:rect l="l" t="t" r="r" b="b"/>
              <a:pathLst>
                <a:path w="2060147" h="4061221">
                  <a:moveTo>
                    <a:pt x="2060147" y="0"/>
                  </a:moveTo>
                  <a:lnTo>
                    <a:pt x="0" y="0"/>
                  </a:lnTo>
                  <a:lnTo>
                    <a:pt x="0" y="4061221"/>
                  </a:lnTo>
                  <a:lnTo>
                    <a:pt x="2060147" y="4061221"/>
                  </a:lnTo>
                  <a:lnTo>
                    <a:pt x="2060147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030073" y="4436702"/>
              <a:ext cx="1007785" cy="191026"/>
              <a:chOff x="0" y="0"/>
              <a:chExt cx="1343378" cy="2546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43378" cy="254638"/>
              </a:xfrm>
              <a:custGeom>
                <a:avLst/>
                <a:gdLst/>
                <a:ahLst/>
                <a:cxnLst/>
                <a:rect l="l" t="t" r="r" b="b"/>
                <a:pathLst>
                  <a:path w="1343378" h="254638">
                    <a:moveTo>
                      <a:pt x="671689" y="0"/>
                    </a:moveTo>
                    <a:cubicBezTo>
                      <a:pt x="300725" y="0"/>
                      <a:pt x="0" y="57003"/>
                      <a:pt x="0" y="127319"/>
                    </a:cubicBezTo>
                    <a:cubicBezTo>
                      <a:pt x="0" y="197635"/>
                      <a:pt x="300725" y="254638"/>
                      <a:pt x="671689" y="254638"/>
                    </a:cubicBezTo>
                    <a:cubicBezTo>
                      <a:pt x="1042652" y="254638"/>
                      <a:pt x="1343378" y="197635"/>
                      <a:pt x="1343378" y="127319"/>
                    </a:cubicBezTo>
                    <a:cubicBezTo>
                      <a:pt x="1343378" y="57003"/>
                      <a:pt x="1042652" y="0"/>
                      <a:pt x="671689" y="0"/>
                    </a:cubicBezTo>
                    <a:close/>
                  </a:path>
                </a:pathLst>
              </a:custGeom>
              <a:solidFill>
                <a:srgbClr val="A67A36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25942" y="-14228"/>
                <a:ext cx="1091494" cy="244993"/>
              </a:xfrm>
              <a:prstGeom prst="rect">
                <a:avLst/>
              </a:prstGeom>
            </p:spPr>
            <p:txBody>
              <a:bodyPr lIns="23083" tIns="23083" rIns="23083" bIns="2308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9144000" y="7684730"/>
            <a:ext cx="1796868" cy="1852693"/>
          </a:xfrm>
          <a:custGeom>
            <a:avLst/>
            <a:gdLst/>
            <a:ahLst/>
            <a:cxnLst/>
            <a:rect l="l" t="t" r="r" b="b"/>
            <a:pathLst>
              <a:path w="1796868" h="1852693">
                <a:moveTo>
                  <a:pt x="0" y="0"/>
                </a:moveTo>
                <a:lnTo>
                  <a:pt x="1796868" y="0"/>
                </a:lnTo>
                <a:lnTo>
                  <a:pt x="1796868" y="1852693"/>
                </a:lnTo>
                <a:lnTo>
                  <a:pt x="0" y="1852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20854"/>
            <a:ext cx="2316681" cy="23166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684" y="2978760"/>
            <a:ext cx="11150550" cy="250567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390880" y="3600887"/>
            <a:ext cx="3063007" cy="2907072"/>
            <a:chOff x="2390880" y="3600887"/>
            <a:chExt cx="3063007" cy="2907072"/>
          </a:xfrm>
        </p:grpSpPr>
        <p:sp>
          <p:nvSpPr>
            <p:cNvPr id="9" name="Freeform 9"/>
            <p:cNvSpPr/>
            <p:nvPr/>
          </p:nvSpPr>
          <p:spPr>
            <a:xfrm flipH="1">
              <a:off x="2390880" y="3600887"/>
              <a:ext cx="3063007" cy="2907072"/>
            </a:xfrm>
            <a:custGeom>
              <a:avLst/>
              <a:gdLst/>
              <a:ahLst/>
              <a:cxnLst/>
              <a:rect l="l" t="t" r="r" b="b"/>
              <a:pathLst>
                <a:path w="3737490" h="3547218">
                  <a:moveTo>
                    <a:pt x="0" y="0"/>
                  </a:moveTo>
                  <a:lnTo>
                    <a:pt x="3737491" y="0"/>
                  </a:lnTo>
                  <a:lnTo>
                    <a:pt x="3737491" y="3547218"/>
                  </a:lnTo>
                  <a:lnTo>
                    <a:pt x="0" y="3547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38728" y="4324725"/>
              <a:ext cx="2682472" cy="203014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98354" y="476748"/>
            <a:ext cx="9077731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153772" y="4421961"/>
            <a:ext cx="5643364" cy="5572822"/>
          </a:xfrm>
          <a:custGeom>
            <a:avLst/>
            <a:gdLst/>
            <a:ahLst/>
            <a:cxnLst/>
            <a:rect l="l" t="t" r="r" b="b"/>
            <a:pathLst>
              <a:path w="5643364" h="5572822">
                <a:moveTo>
                  <a:pt x="0" y="0"/>
                </a:moveTo>
                <a:lnTo>
                  <a:pt x="5643364" y="0"/>
                </a:lnTo>
                <a:lnTo>
                  <a:pt x="5643364" y="5572823"/>
                </a:lnTo>
                <a:lnTo>
                  <a:pt x="0" y="5572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6352484"/>
            <a:ext cx="3244946" cy="3111092"/>
          </a:xfrm>
          <a:custGeom>
            <a:avLst/>
            <a:gdLst/>
            <a:ahLst/>
            <a:cxnLst/>
            <a:rect l="l" t="t" r="r" b="b"/>
            <a:pathLst>
              <a:path w="3244946" h="3111092">
                <a:moveTo>
                  <a:pt x="0" y="0"/>
                </a:moveTo>
                <a:lnTo>
                  <a:pt x="3244946" y="0"/>
                </a:lnTo>
                <a:lnTo>
                  <a:pt x="3244946" y="3111092"/>
                </a:lnTo>
                <a:lnTo>
                  <a:pt x="0" y="31110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6418805"/>
            <a:ext cx="1672083" cy="1927473"/>
          </a:xfrm>
          <a:custGeom>
            <a:avLst/>
            <a:gdLst/>
            <a:ahLst/>
            <a:cxnLst/>
            <a:rect l="l" t="t" r="r" b="b"/>
            <a:pathLst>
              <a:path w="1672083" h="1927473">
                <a:moveTo>
                  <a:pt x="0" y="0"/>
                </a:moveTo>
                <a:lnTo>
                  <a:pt x="1672083" y="0"/>
                </a:lnTo>
                <a:lnTo>
                  <a:pt x="1672083" y="1927473"/>
                </a:lnTo>
                <a:lnTo>
                  <a:pt x="0" y="1927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22473" y="1351377"/>
            <a:ext cx="15294421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Dựa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ý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lập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hoạt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động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3,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yêu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đề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44946" y="4830249"/>
            <a:ext cx="7013483" cy="4428051"/>
            <a:chOff x="3244946" y="4830249"/>
            <a:chExt cx="7013483" cy="4428051"/>
          </a:xfrm>
        </p:grpSpPr>
        <p:sp>
          <p:nvSpPr>
            <p:cNvPr id="13" name="Freeform 13"/>
            <p:cNvSpPr/>
            <p:nvPr/>
          </p:nvSpPr>
          <p:spPr>
            <a:xfrm>
              <a:off x="3244946" y="4830249"/>
              <a:ext cx="7000871" cy="4428051"/>
            </a:xfrm>
            <a:custGeom>
              <a:avLst/>
              <a:gdLst/>
              <a:ahLst/>
              <a:cxnLst/>
              <a:rect l="l" t="t" r="r" b="b"/>
              <a:pathLst>
                <a:path w="7000871" h="4428051">
                  <a:moveTo>
                    <a:pt x="0" y="0"/>
                  </a:moveTo>
                  <a:lnTo>
                    <a:pt x="7000872" y="0"/>
                  </a:lnTo>
                  <a:lnTo>
                    <a:pt x="7000872" y="4428051"/>
                  </a:lnTo>
                  <a:lnTo>
                    <a:pt x="0" y="4428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473807" y="5349460"/>
              <a:ext cx="6784622" cy="3313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Khi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thêm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lời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kể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tả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thêm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lời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thoại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hoặc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thay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đổi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cách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kết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thúc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của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câu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chuyện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cần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lựa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chọn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chi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tiết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sáng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tạo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hấp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dẫn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thú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vị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và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phù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hợp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với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nội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dung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câu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chuyện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58429" y="4830249"/>
            <a:ext cx="7000871" cy="4428051"/>
            <a:chOff x="10258429" y="4830249"/>
            <a:chExt cx="7000871" cy="4428051"/>
          </a:xfrm>
        </p:grpSpPr>
        <p:sp>
          <p:nvSpPr>
            <p:cNvPr id="14" name="Freeform 14"/>
            <p:cNvSpPr/>
            <p:nvPr/>
          </p:nvSpPr>
          <p:spPr>
            <a:xfrm>
              <a:off x="10258429" y="4830249"/>
              <a:ext cx="7000871" cy="4428051"/>
            </a:xfrm>
            <a:custGeom>
              <a:avLst/>
              <a:gdLst/>
              <a:ahLst/>
              <a:cxnLst/>
              <a:rect l="l" t="t" r="r" b="b"/>
              <a:pathLst>
                <a:path w="7000871" h="4428051">
                  <a:moveTo>
                    <a:pt x="0" y="0"/>
                  </a:moveTo>
                  <a:lnTo>
                    <a:pt x="7000871" y="0"/>
                  </a:lnTo>
                  <a:lnTo>
                    <a:pt x="7000871" y="4428051"/>
                  </a:lnTo>
                  <a:lnTo>
                    <a:pt x="0" y="4428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0487029" y="5673062"/>
              <a:ext cx="6568373" cy="2646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Khi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đóng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vai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kể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chuyện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cần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chọn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cách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xưng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hô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phù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hợp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và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kể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,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tả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sự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việc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theo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đúng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cảm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xúc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của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nhân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vật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mà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em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đóng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vai</a:t>
              </a:r>
              <a:r>
                <a:rPr lang="en-US" sz="3800" dirty="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58794" y="3477714"/>
            <a:ext cx="4786588" cy="1124848"/>
            <a:chOff x="1958794" y="3477714"/>
            <a:chExt cx="4786588" cy="1124848"/>
          </a:xfrm>
        </p:grpSpPr>
        <p:sp>
          <p:nvSpPr>
            <p:cNvPr id="15" name="Freeform 15"/>
            <p:cNvSpPr/>
            <p:nvPr/>
          </p:nvSpPr>
          <p:spPr>
            <a:xfrm>
              <a:off x="1958794" y="3477714"/>
              <a:ext cx="4786588" cy="1124848"/>
            </a:xfrm>
            <a:custGeom>
              <a:avLst/>
              <a:gdLst/>
              <a:ahLst/>
              <a:cxnLst/>
              <a:rect l="l" t="t" r="r" b="b"/>
              <a:pathLst>
                <a:path w="4786588" h="1124848">
                  <a:moveTo>
                    <a:pt x="0" y="0"/>
                  </a:moveTo>
                  <a:lnTo>
                    <a:pt x="4786588" y="0"/>
                  </a:lnTo>
                  <a:lnTo>
                    <a:pt x="4786588" y="1124848"/>
                  </a:lnTo>
                  <a:lnTo>
                    <a:pt x="0" y="112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095159" y="3494861"/>
              <a:ext cx="1993685" cy="927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5499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Lưu</a:t>
              </a:r>
              <a:r>
                <a:rPr lang="en-US" sz="5499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2783" y="7169920"/>
            <a:ext cx="3282965" cy="3241928"/>
          </a:xfrm>
          <a:custGeom>
            <a:avLst/>
            <a:gdLst/>
            <a:ahLst/>
            <a:cxnLst/>
            <a:rect l="l" t="t" r="r" b="b"/>
            <a:pathLst>
              <a:path w="3282965" h="3241928">
                <a:moveTo>
                  <a:pt x="0" y="0"/>
                </a:moveTo>
                <a:lnTo>
                  <a:pt x="3282966" y="0"/>
                </a:lnTo>
                <a:lnTo>
                  <a:pt x="3282966" y="3241928"/>
                </a:lnTo>
                <a:lnTo>
                  <a:pt x="0" y="3241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1469107" y="4537708"/>
            <a:ext cx="15979031" cy="4720592"/>
            <a:chOff x="1469107" y="4537708"/>
            <a:chExt cx="15979031" cy="4720592"/>
          </a:xfrm>
        </p:grpSpPr>
        <p:sp>
          <p:nvSpPr>
            <p:cNvPr id="12" name="Freeform 12"/>
            <p:cNvSpPr/>
            <p:nvPr/>
          </p:nvSpPr>
          <p:spPr>
            <a:xfrm>
              <a:off x="1469107" y="4563176"/>
              <a:ext cx="15979031" cy="4695124"/>
            </a:xfrm>
            <a:custGeom>
              <a:avLst/>
              <a:gdLst/>
              <a:ahLst/>
              <a:cxnLst/>
              <a:rect l="l" t="t" r="r" b="b"/>
              <a:pathLst>
                <a:path w="15979031" h="4695124">
                  <a:moveTo>
                    <a:pt x="0" y="0"/>
                  </a:moveTo>
                  <a:lnTo>
                    <a:pt x="15979032" y="0"/>
                  </a:lnTo>
                  <a:lnTo>
                    <a:pt x="15979032" y="4695124"/>
                  </a:lnTo>
                  <a:lnTo>
                    <a:pt x="0" y="4695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4178"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469107" y="4563176"/>
              <a:ext cx="10898246" cy="4695124"/>
              <a:chOff x="0" y="0"/>
              <a:chExt cx="2870320" cy="123657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70320" cy="1236576"/>
              </a:xfrm>
              <a:custGeom>
                <a:avLst/>
                <a:gdLst/>
                <a:ahLst/>
                <a:cxnLst/>
                <a:rect l="l" t="t" r="r" b="b"/>
                <a:pathLst>
                  <a:path w="2870320" h="1236576">
                    <a:moveTo>
                      <a:pt x="0" y="0"/>
                    </a:moveTo>
                    <a:lnTo>
                      <a:pt x="2870320" y="0"/>
                    </a:lnTo>
                    <a:lnTo>
                      <a:pt x="2870320" y="1236576"/>
                    </a:lnTo>
                    <a:lnTo>
                      <a:pt x="0" y="1236576"/>
                    </a:lnTo>
                    <a:close/>
                  </a:path>
                </a:pathLst>
              </a:custGeom>
              <a:solidFill>
                <a:srgbClr val="FCFCF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2870320" cy="12651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5110898" y="4563176"/>
              <a:ext cx="10660130" cy="2081126"/>
              <a:chOff x="0" y="0"/>
              <a:chExt cx="2807606" cy="54811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807606" cy="548116"/>
              </a:xfrm>
              <a:custGeom>
                <a:avLst/>
                <a:gdLst/>
                <a:ahLst/>
                <a:cxnLst/>
                <a:rect l="l" t="t" r="r" b="b"/>
                <a:pathLst>
                  <a:path w="2807606" h="548116">
                    <a:moveTo>
                      <a:pt x="0" y="0"/>
                    </a:moveTo>
                    <a:lnTo>
                      <a:pt x="2807606" y="0"/>
                    </a:lnTo>
                    <a:lnTo>
                      <a:pt x="2807606" y="548116"/>
                    </a:lnTo>
                    <a:lnTo>
                      <a:pt x="0" y="548116"/>
                    </a:lnTo>
                    <a:close/>
                  </a:path>
                </a:pathLst>
              </a:custGeom>
              <a:solidFill>
                <a:srgbClr val="FCFCFC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2807606" cy="5766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3901989" y="5770730"/>
              <a:ext cx="2197666" cy="873572"/>
            </a:xfrm>
            <a:custGeom>
              <a:avLst/>
              <a:gdLst/>
              <a:ahLst/>
              <a:cxnLst/>
              <a:rect l="l" t="t" r="r" b="b"/>
              <a:pathLst>
                <a:path w="2197666" h="873572">
                  <a:moveTo>
                    <a:pt x="0" y="0"/>
                  </a:moveTo>
                  <a:lnTo>
                    <a:pt x="2197666" y="0"/>
                  </a:lnTo>
                  <a:lnTo>
                    <a:pt x="2197666" y="873572"/>
                  </a:lnTo>
                  <a:lnTo>
                    <a:pt x="0" y="873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0608752" y="4537708"/>
              <a:ext cx="4256556" cy="2373030"/>
            </a:xfrm>
            <a:custGeom>
              <a:avLst/>
              <a:gdLst/>
              <a:ahLst/>
              <a:cxnLst/>
              <a:rect l="l" t="t" r="r" b="b"/>
              <a:pathLst>
                <a:path w="4256556" h="2373030">
                  <a:moveTo>
                    <a:pt x="0" y="0"/>
                  </a:moveTo>
                  <a:lnTo>
                    <a:pt x="4256556" y="0"/>
                  </a:lnTo>
                  <a:lnTo>
                    <a:pt x="4256556" y="2373030"/>
                  </a:lnTo>
                  <a:lnTo>
                    <a:pt x="0" y="2373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4248135" y="4704692"/>
              <a:ext cx="1234347" cy="561628"/>
            </a:xfrm>
            <a:custGeom>
              <a:avLst/>
              <a:gdLst/>
              <a:ahLst/>
              <a:cxnLst/>
              <a:rect l="l" t="t" r="r" b="b"/>
              <a:pathLst>
                <a:path w="1234347" h="561628">
                  <a:moveTo>
                    <a:pt x="0" y="0"/>
                  </a:moveTo>
                  <a:lnTo>
                    <a:pt x="1234347" y="0"/>
                  </a:lnTo>
                  <a:lnTo>
                    <a:pt x="1234347" y="561628"/>
                  </a:lnTo>
                  <a:lnTo>
                    <a:pt x="0" y="5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631799" y="4759575"/>
              <a:ext cx="12425810" cy="42191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   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Ngồi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tựa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vào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gốc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bạn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nhỏ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nhìn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bầu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trời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bầu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trời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xanh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biếc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muôn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vàn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dám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đang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đùa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giỡn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thật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nhộn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cụm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bỗng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tách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ra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nhìn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giống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cúc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trắng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khổng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lồ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Rồi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cụm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máy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nữa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giống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đoá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</a:p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quỳnh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tinh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khôi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“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”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cứ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bồng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bềnh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</a:t>
              </a:r>
            </a:p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bồng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bềnh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khiến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Mư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phải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bật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dậy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reo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: “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endParaRPr lang="en-US" sz="3600" dirty="0" smtClean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endParaRPr>
            </a:p>
            <a:p>
              <a:pPr algn="just">
                <a:lnSpc>
                  <a:spcPts val="4663"/>
                </a:lnSpc>
                <a:spcBef>
                  <a:spcPct val="0"/>
                </a:spcBef>
              </a:pP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cậu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thấy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bầu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trời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vườn</a:t>
              </a:r>
              <a:r>
                <a:rPr lang="en-US" sz="3600" dirty="0" smtClean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không</a:t>
              </a:r>
              <a:r>
                <a:rPr lang="en-US" sz="3600" dirty="0">
                  <a:solidFill>
                    <a:srgbClr val="000000"/>
                  </a:solidFill>
                  <a:latin typeface="Cabin" panose="020B0604020202020204" charset="0"/>
                  <a:ea typeface="Canva Sans"/>
                  <a:cs typeface="Canva Sans"/>
                  <a:sym typeface="Canva Sans"/>
                </a:rPr>
                <a:t>?".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69107" y="2451334"/>
            <a:ext cx="1642238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-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Sáng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tạo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thêm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chi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tiết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(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lời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kể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lời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tả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hội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thoại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,...)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cho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câu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chuyện</a:t>
            </a:r>
            <a:r>
              <a:rPr lang="en-US" sz="4400" b="1" dirty="0">
                <a:solidFill>
                  <a:srgbClr val="C51717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98824" y="398494"/>
            <a:ext cx="5890353" cy="2423882"/>
            <a:chOff x="6198824" y="398494"/>
            <a:chExt cx="5890353" cy="2423882"/>
          </a:xfrm>
        </p:grpSpPr>
        <p:sp>
          <p:nvSpPr>
            <p:cNvPr id="11" name="Freeform 11"/>
            <p:cNvSpPr/>
            <p:nvPr/>
          </p:nvSpPr>
          <p:spPr>
            <a:xfrm>
              <a:off x="6198824" y="398494"/>
              <a:ext cx="5890353" cy="1808829"/>
            </a:xfrm>
            <a:custGeom>
              <a:avLst/>
              <a:gdLst/>
              <a:ahLst/>
              <a:cxnLst/>
              <a:rect l="l" t="t" r="r" b="b"/>
              <a:pathLst>
                <a:path w="6446706" h="1979676">
                  <a:moveTo>
                    <a:pt x="0" y="0"/>
                  </a:moveTo>
                  <a:lnTo>
                    <a:pt x="6446706" y="0"/>
                  </a:lnTo>
                  <a:lnTo>
                    <a:pt x="6446706" y="1979676"/>
                  </a:lnTo>
                  <a:lnTo>
                    <a:pt x="0" y="197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88752" y="578854"/>
              <a:ext cx="4840644" cy="224352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17470" y="2914130"/>
            <a:ext cx="9011296" cy="1643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2783" y="7169920"/>
            <a:ext cx="3282965" cy="3241928"/>
          </a:xfrm>
          <a:custGeom>
            <a:avLst/>
            <a:gdLst/>
            <a:ahLst/>
            <a:cxnLst/>
            <a:rect l="l" t="t" r="r" b="b"/>
            <a:pathLst>
              <a:path w="3282965" h="3241928">
                <a:moveTo>
                  <a:pt x="0" y="0"/>
                </a:moveTo>
                <a:lnTo>
                  <a:pt x="3282966" y="0"/>
                </a:lnTo>
                <a:lnTo>
                  <a:pt x="3282966" y="3241928"/>
                </a:lnTo>
                <a:lnTo>
                  <a:pt x="0" y="3241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57946" y="2427267"/>
            <a:ext cx="15601354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smtClean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– </a:t>
            </a:r>
            <a:r>
              <a:rPr lang="en-US" sz="4800" dirty="0" err="1" smtClean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Thay</a:t>
            </a:r>
            <a:r>
              <a:rPr lang="en-US" sz="4800" dirty="0" smtClean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đổi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cách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kết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thúc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của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câu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8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chuyện</a:t>
            </a:r>
            <a:r>
              <a:rPr lang="en-US" sz="48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97128" y="3488435"/>
            <a:ext cx="14922989" cy="353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bảo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kể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thích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trò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chơi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ấy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rồi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hẹn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ngày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mai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dậy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sớm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chạy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bờ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suối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xem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nói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điều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Thế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tưởng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tượng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nhiêu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bố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nghe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Tiếng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cứ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xao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đưa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chúng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giấc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ngủ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lúc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hay.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98824" y="398494"/>
            <a:ext cx="5890353" cy="2423882"/>
            <a:chOff x="6198824" y="398494"/>
            <a:chExt cx="5890353" cy="2423882"/>
          </a:xfrm>
        </p:grpSpPr>
        <p:sp>
          <p:nvSpPr>
            <p:cNvPr id="16" name="Freeform 11"/>
            <p:cNvSpPr/>
            <p:nvPr/>
          </p:nvSpPr>
          <p:spPr>
            <a:xfrm>
              <a:off x="6198824" y="398494"/>
              <a:ext cx="5890353" cy="1808829"/>
            </a:xfrm>
            <a:custGeom>
              <a:avLst/>
              <a:gdLst/>
              <a:ahLst/>
              <a:cxnLst/>
              <a:rect l="l" t="t" r="r" b="b"/>
              <a:pathLst>
                <a:path w="6446706" h="1979676">
                  <a:moveTo>
                    <a:pt x="0" y="0"/>
                  </a:moveTo>
                  <a:lnTo>
                    <a:pt x="6446706" y="0"/>
                  </a:lnTo>
                  <a:lnTo>
                    <a:pt x="6446706" y="1979676"/>
                  </a:lnTo>
                  <a:lnTo>
                    <a:pt x="0" y="197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88752" y="578854"/>
              <a:ext cx="4840644" cy="2243522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1546" y="7026263"/>
            <a:ext cx="7975996" cy="2906336"/>
          </a:xfrm>
          <a:prstGeom prst="rect">
            <a:avLst/>
          </a:prstGeom>
        </p:spPr>
      </p:pic>
      <p:sp>
        <p:nvSpPr>
          <p:cNvPr id="19" name="Freeform 34"/>
          <p:cNvSpPr/>
          <p:nvPr/>
        </p:nvSpPr>
        <p:spPr>
          <a:xfrm>
            <a:off x="11848614" y="6652839"/>
            <a:ext cx="2111926" cy="3364436"/>
          </a:xfrm>
          <a:custGeom>
            <a:avLst/>
            <a:gdLst/>
            <a:ahLst/>
            <a:cxnLst/>
            <a:rect l="l" t="t" r="r" b="b"/>
            <a:pathLst>
              <a:path w="2324089" h="3965062">
                <a:moveTo>
                  <a:pt x="0" y="0"/>
                </a:moveTo>
                <a:lnTo>
                  <a:pt x="2324089" y="0"/>
                </a:lnTo>
                <a:lnTo>
                  <a:pt x="2324089" y="3965062"/>
                </a:lnTo>
                <a:lnTo>
                  <a:pt x="0" y="3965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08317"/>
            </a:stretch>
          </a:blipFill>
        </p:spPr>
      </p:sp>
      <p:sp>
        <p:nvSpPr>
          <p:cNvPr id="20" name="Freeform 36"/>
          <p:cNvSpPr/>
          <p:nvPr/>
        </p:nvSpPr>
        <p:spPr>
          <a:xfrm>
            <a:off x="89538" y="250254"/>
            <a:ext cx="3631148" cy="4188781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23258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0067" y="8346278"/>
            <a:ext cx="21051858" cy="11420633"/>
          </a:xfrm>
          <a:custGeom>
            <a:avLst/>
            <a:gdLst/>
            <a:ahLst/>
            <a:cxnLst/>
            <a:rect l="l" t="t" r="r" b="b"/>
            <a:pathLst>
              <a:path w="21051858" h="11420633">
                <a:moveTo>
                  <a:pt x="0" y="0"/>
                </a:moveTo>
                <a:lnTo>
                  <a:pt x="21051858" y="0"/>
                </a:lnTo>
                <a:lnTo>
                  <a:pt x="21051858" y="11420633"/>
                </a:lnTo>
                <a:lnTo>
                  <a:pt x="0" y="1142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23" y="837202"/>
            <a:ext cx="16985954" cy="8612597"/>
            <a:chOff x="0" y="0"/>
            <a:chExt cx="22647939" cy="11483462"/>
          </a:xfrm>
        </p:grpSpPr>
        <p:sp>
          <p:nvSpPr>
            <p:cNvPr id="4" name="Freeform 4"/>
            <p:cNvSpPr/>
            <p:nvPr/>
          </p:nvSpPr>
          <p:spPr>
            <a:xfrm rot="-5400000">
              <a:off x="-4326778" y="4326778"/>
              <a:ext cx="11483462" cy="2829905"/>
            </a:xfrm>
            <a:custGeom>
              <a:avLst/>
              <a:gdLst/>
              <a:ahLst/>
              <a:cxnLst/>
              <a:rect l="l" t="t" r="r" b="b"/>
              <a:pathLst>
                <a:path w="11483462" h="2829905">
                  <a:moveTo>
                    <a:pt x="0" y="0"/>
                  </a:moveTo>
                  <a:lnTo>
                    <a:pt x="11483462" y="0"/>
                  </a:lnTo>
                  <a:lnTo>
                    <a:pt x="11483462" y="2829906"/>
                  </a:lnTo>
                  <a:lnTo>
                    <a:pt x="0" y="282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b="-311808"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1494617" y="0"/>
              <a:ext cx="21153323" cy="11483462"/>
              <a:chOff x="0" y="0"/>
              <a:chExt cx="3992622" cy="216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F3E6A7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3601700" y="-397963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30795" y="6352484"/>
            <a:ext cx="5570996" cy="3934516"/>
          </a:xfrm>
          <a:custGeom>
            <a:avLst/>
            <a:gdLst/>
            <a:ahLst/>
            <a:cxnLst/>
            <a:rect l="l" t="t" r="r" b="b"/>
            <a:pathLst>
              <a:path w="5570996" h="3934516">
                <a:moveTo>
                  <a:pt x="0" y="0"/>
                </a:moveTo>
                <a:lnTo>
                  <a:pt x="5570996" y="0"/>
                </a:lnTo>
                <a:lnTo>
                  <a:pt x="5570996" y="3934516"/>
                </a:lnTo>
                <a:lnTo>
                  <a:pt x="0" y="393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2783" y="7169920"/>
            <a:ext cx="3282965" cy="3241928"/>
          </a:xfrm>
          <a:custGeom>
            <a:avLst/>
            <a:gdLst/>
            <a:ahLst/>
            <a:cxnLst/>
            <a:rect l="l" t="t" r="r" b="b"/>
            <a:pathLst>
              <a:path w="3282965" h="3241928">
                <a:moveTo>
                  <a:pt x="0" y="0"/>
                </a:moveTo>
                <a:lnTo>
                  <a:pt x="3282966" y="0"/>
                </a:lnTo>
                <a:lnTo>
                  <a:pt x="3282966" y="3241928"/>
                </a:lnTo>
                <a:lnTo>
                  <a:pt x="0" y="3241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43692" y="2282867"/>
            <a:ext cx="16033612" cy="6975433"/>
            <a:chOff x="0" y="0"/>
            <a:chExt cx="21378150" cy="9300577"/>
          </a:xfrm>
        </p:grpSpPr>
        <p:sp>
          <p:nvSpPr>
            <p:cNvPr id="13" name="Freeform 13"/>
            <p:cNvSpPr/>
            <p:nvPr/>
          </p:nvSpPr>
          <p:spPr>
            <a:xfrm>
              <a:off x="9079265" y="0"/>
              <a:ext cx="12298885" cy="9300577"/>
            </a:xfrm>
            <a:custGeom>
              <a:avLst/>
              <a:gdLst/>
              <a:ahLst/>
              <a:cxnLst/>
              <a:rect l="l" t="t" r="r" b="b"/>
              <a:pathLst>
                <a:path w="12298885" h="9300577">
                  <a:moveTo>
                    <a:pt x="0" y="0"/>
                  </a:moveTo>
                  <a:lnTo>
                    <a:pt x="12298885" y="0"/>
                  </a:lnTo>
                  <a:lnTo>
                    <a:pt x="12298885" y="9300577"/>
                  </a:lnTo>
                  <a:lnTo>
                    <a:pt x="0" y="930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grpSp>
          <p:nvGrpSpPr>
            <p:cNvPr id="14" name="Group 14"/>
            <p:cNvGrpSpPr/>
            <p:nvPr/>
          </p:nvGrpSpPr>
          <p:grpSpPr>
            <a:xfrm>
              <a:off x="8760608" y="1122502"/>
              <a:ext cx="6444084" cy="6215684"/>
              <a:chOff x="0" y="0"/>
              <a:chExt cx="1307851" cy="126149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07851" cy="1261496"/>
              </a:xfrm>
              <a:custGeom>
                <a:avLst/>
                <a:gdLst/>
                <a:ahLst/>
                <a:cxnLst/>
                <a:rect l="l" t="t" r="r" b="b"/>
                <a:pathLst>
                  <a:path w="1307851" h="1261496">
                    <a:moveTo>
                      <a:pt x="79512" y="0"/>
                    </a:moveTo>
                    <a:lnTo>
                      <a:pt x="1228338" y="0"/>
                    </a:lnTo>
                    <a:cubicBezTo>
                      <a:pt x="1249426" y="0"/>
                      <a:pt x="1269651" y="8377"/>
                      <a:pt x="1284562" y="23289"/>
                    </a:cubicBezTo>
                    <a:cubicBezTo>
                      <a:pt x="1299474" y="38200"/>
                      <a:pt x="1307851" y="58424"/>
                      <a:pt x="1307851" y="79512"/>
                    </a:cubicBezTo>
                    <a:lnTo>
                      <a:pt x="1307851" y="1181984"/>
                    </a:lnTo>
                    <a:cubicBezTo>
                      <a:pt x="1307851" y="1203072"/>
                      <a:pt x="1299474" y="1223296"/>
                      <a:pt x="1284562" y="1238208"/>
                    </a:cubicBezTo>
                    <a:cubicBezTo>
                      <a:pt x="1269651" y="1253119"/>
                      <a:pt x="1249426" y="1261496"/>
                      <a:pt x="1228338" y="1261496"/>
                    </a:cubicBezTo>
                    <a:lnTo>
                      <a:pt x="79512" y="1261496"/>
                    </a:lnTo>
                    <a:cubicBezTo>
                      <a:pt x="58424" y="1261496"/>
                      <a:pt x="38200" y="1253119"/>
                      <a:pt x="23289" y="1238208"/>
                    </a:cubicBezTo>
                    <a:cubicBezTo>
                      <a:pt x="8377" y="1223296"/>
                      <a:pt x="0" y="1203072"/>
                      <a:pt x="0" y="1181984"/>
                    </a:cubicBezTo>
                    <a:lnTo>
                      <a:pt x="0" y="79512"/>
                    </a:lnTo>
                    <a:cubicBezTo>
                      <a:pt x="0" y="58424"/>
                      <a:pt x="8377" y="38200"/>
                      <a:pt x="23289" y="23289"/>
                    </a:cubicBezTo>
                    <a:cubicBezTo>
                      <a:pt x="38200" y="8377"/>
                      <a:pt x="58424" y="0"/>
                      <a:pt x="795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1307851" cy="1290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9901771" cy="9300577"/>
              <a:chOff x="0" y="0"/>
              <a:chExt cx="938246" cy="88127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38246" cy="881279"/>
              </a:xfrm>
              <a:custGeom>
                <a:avLst/>
                <a:gdLst/>
                <a:ahLst/>
                <a:cxnLst/>
                <a:rect l="l" t="t" r="r" b="b"/>
                <a:pathLst>
                  <a:path w="938246" h="881279">
                    <a:moveTo>
                      <a:pt x="0" y="0"/>
                    </a:moveTo>
                    <a:lnTo>
                      <a:pt x="938246" y="0"/>
                    </a:lnTo>
                    <a:lnTo>
                      <a:pt x="938246" y="881279"/>
                    </a:lnTo>
                    <a:lnTo>
                      <a:pt x="0" y="88127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938246" cy="909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1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324219" y="4573011"/>
            <a:ext cx="11123661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   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Đang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bơi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lội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tung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tăng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nước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xanh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mát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nhiên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cuốn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phăng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</a:t>
            </a:r>
            <a:r>
              <a:rPr lang="en-US" sz="3999" dirty="0" err="1" smtClean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hốt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hoảng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nhận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mắc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tấm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lưới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bị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nhấc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bổng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khỏi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mặt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nước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Trước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mắt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lão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nét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mặt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khắc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khổ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Ông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nhìn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vẻ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thất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vọng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lẽ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vì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lưới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mỗi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mình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Cabin" panose="020B0604020202020204" charset="0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23293" y="2547113"/>
            <a:ext cx="10709407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–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Đóng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vai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nhân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vật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để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kể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lại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câu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dirty="0" err="1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chuyện</a:t>
            </a:r>
            <a:r>
              <a:rPr lang="en-US" sz="4400" dirty="0">
                <a:solidFill>
                  <a:srgbClr val="A62A2A"/>
                </a:solidFill>
                <a:latin typeface="Cabin" panose="020B0604020202020204" charset="0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198824" y="398494"/>
            <a:ext cx="5890353" cy="2423882"/>
            <a:chOff x="6198824" y="398494"/>
            <a:chExt cx="5890353" cy="2423882"/>
          </a:xfrm>
        </p:grpSpPr>
        <p:sp>
          <p:nvSpPr>
            <p:cNvPr id="24" name="Freeform 11"/>
            <p:cNvSpPr/>
            <p:nvPr/>
          </p:nvSpPr>
          <p:spPr>
            <a:xfrm>
              <a:off x="6198824" y="398494"/>
              <a:ext cx="5890353" cy="1808829"/>
            </a:xfrm>
            <a:custGeom>
              <a:avLst/>
              <a:gdLst/>
              <a:ahLst/>
              <a:cxnLst/>
              <a:rect l="l" t="t" r="r" b="b"/>
              <a:pathLst>
                <a:path w="6446706" h="1979676">
                  <a:moveTo>
                    <a:pt x="0" y="0"/>
                  </a:moveTo>
                  <a:lnTo>
                    <a:pt x="6446706" y="0"/>
                  </a:lnTo>
                  <a:lnTo>
                    <a:pt x="6446706" y="1979676"/>
                  </a:lnTo>
                  <a:lnTo>
                    <a:pt x="0" y="197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8752" y="578854"/>
              <a:ext cx="4840644" cy="224352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8292" y="3219926"/>
            <a:ext cx="12487191" cy="1836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386</Words>
  <Application>Microsoft Office PowerPoint</Application>
  <PresentationFormat>Custom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Canva Sans Bold</vt:lpstr>
      <vt:lpstr>Cabin Bold</vt:lpstr>
      <vt:lpstr>SVN-Newton</vt:lpstr>
      <vt:lpstr>Calibri</vt:lpstr>
      <vt:lpstr>#9Slide07 HoneyCream</vt:lpstr>
      <vt:lpstr>Cabin</vt:lpstr>
      <vt:lpstr>Canva Sans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T2_VIET_VietBVKeChuyenSangTao_MNT</dc:title>
  <cp:lastModifiedBy>Le Tien Duat</cp:lastModifiedBy>
  <cp:revision>48</cp:revision>
  <dcterms:created xsi:type="dcterms:W3CDTF">2006-08-16T00:00:00Z</dcterms:created>
  <dcterms:modified xsi:type="dcterms:W3CDTF">2024-09-17T07:52:03Z</dcterms:modified>
  <dc:identifier>DAGIHYF5kLc</dc:identifier>
</cp:coreProperties>
</file>