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7" r:id="rId3"/>
    <p:sldId id="270" r:id="rId4"/>
    <p:sldId id="295" r:id="rId5"/>
    <p:sldId id="275" r:id="rId6"/>
    <p:sldId id="276" r:id="rId7"/>
    <p:sldId id="277" r:id="rId8"/>
    <p:sldId id="285" r:id="rId9"/>
    <p:sldId id="274" r:id="rId10"/>
    <p:sldId id="284" r:id="rId11"/>
    <p:sldId id="281" r:id="rId12"/>
    <p:sldId id="283" r:id="rId13"/>
    <p:sldId id="286" r:id="rId14"/>
  </p:sldIdLst>
  <p:sldSz cx="18288000" cy="10287000"/>
  <p:notesSz cx="6858000" cy="9144000"/>
  <p:embeddedFontLst>
    <p:embeddedFont>
      <p:font typeface="#9Slide06 SVNDope Script" pitchFamily="2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7D36"/>
    <a:srgbClr val="2B403B"/>
    <a:srgbClr val="8D4211"/>
    <a:srgbClr val="DA5365"/>
    <a:srgbClr val="F9FCFF"/>
    <a:srgbClr val="EBF6FB"/>
    <a:srgbClr val="E7F4FA"/>
    <a:srgbClr val="D0EDF3"/>
    <a:srgbClr val="BAE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1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97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6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8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4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4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1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4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7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3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4750" r="-24750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xmlns="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992600" y="2788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chemeClr val="bg1"/>
                </a:solidFill>
                <a:latin typeface="#9Slide06 SVNDope Script" pitchFamily="2" charset="0"/>
              </a:rPr>
              <a:t>Măng</a:t>
            </a:r>
            <a:r>
              <a:rPr lang="en-GB" sz="3200" baseline="0" dirty="0" smtClean="0">
                <a:solidFill>
                  <a:schemeClr val="bg1"/>
                </a:solidFill>
                <a:latin typeface="#9Slide06 SVNDope Script" pitchFamily="2" charset="0"/>
              </a:rPr>
              <a:t> non</a:t>
            </a:r>
            <a:endParaRPr lang="en-GB" sz="3200" dirty="0">
              <a:solidFill>
                <a:schemeClr val="bg1"/>
              </a:solidFill>
              <a:latin typeface="#9Slide06 SVNDope Script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/>
          <a:srcRect l="520" r="520"/>
          <a:stretch/>
        </p:blipFill>
        <p:spPr>
          <a:xfrm>
            <a:off x="0" y="-14163"/>
            <a:ext cx="18288000" cy="1031532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2">
            <a:extLst>
              <a:ext uri="{FF2B5EF4-FFF2-40B4-BE49-F238E27FC236}">
                <a16:creationId xmlns:a16="http://schemas.microsoft.com/office/drawing/2014/main" xmlns="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7011650" y="5368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chemeClr val="accent6"/>
                </a:solidFill>
                <a:latin typeface="#9Slide06 SVNDope Script" pitchFamily="2" charset="0"/>
              </a:rPr>
              <a:t>Măng</a:t>
            </a:r>
            <a:r>
              <a:rPr lang="en-GB" sz="3200" baseline="0" dirty="0" smtClean="0">
                <a:solidFill>
                  <a:schemeClr val="accent6"/>
                </a:solidFill>
                <a:latin typeface="#9Slide06 SVNDope Script" pitchFamily="2" charset="0"/>
              </a:rPr>
              <a:t> non</a:t>
            </a:r>
            <a:endParaRPr lang="en-GB" sz="3200" dirty="0">
              <a:solidFill>
                <a:schemeClr val="accent6"/>
              </a:solidFill>
              <a:latin typeface="#9Slide06 SVNDope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3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1.svg"/><Relationship Id="rId2" Type="http://schemas.openxmlformats.org/officeDocument/2006/relationships/image" Target="../media/image4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4231555" y="3950404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844846"/>
            <a:ext cx="12071020" cy="4492827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46799" y="6282292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0135" y="7433748"/>
            <a:ext cx="4820898" cy="2968621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559766" y="8918059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731962" y="8040586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5"/>
            <a:stretch>
              <a:fillRect l="-13011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88656" y="1697244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60529" y="4951373"/>
            <a:ext cx="4115715" cy="5448133"/>
          </a:xfrm>
          <a:custGeom>
            <a:avLst/>
            <a:gdLst/>
            <a:ahLst/>
            <a:cxnLst/>
            <a:rect l="l" t="t" r="r" b="b"/>
            <a:pathLst>
              <a:path w="4306061" h="6064875">
                <a:moveTo>
                  <a:pt x="0" y="0"/>
                </a:moveTo>
                <a:lnTo>
                  <a:pt x="4306061" y="0"/>
                </a:lnTo>
                <a:lnTo>
                  <a:pt x="4306061" y="6064875"/>
                </a:lnTo>
                <a:lnTo>
                  <a:pt x="0" y="6064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9691" y="2114424"/>
            <a:ext cx="2649503" cy="4421510"/>
          </a:xfrm>
          <a:custGeom>
            <a:avLst/>
            <a:gdLst/>
            <a:ahLst/>
            <a:cxnLst/>
            <a:rect l="l" t="t" r="r" b="b"/>
            <a:pathLst>
              <a:path w="3984250" h="6311683">
                <a:moveTo>
                  <a:pt x="0" y="0"/>
                </a:moveTo>
                <a:lnTo>
                  <a:pt x="3984250" y="0"/>
                </a:lnTo>
                <a:lnTo>
                  <a:pt x="3984250" y="6311684"/>
                </a:lnTo>
                <a:lnTo>
                  <a:pt x="0" y="6311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94731" y="3972960"/>
            <a:ext cx="2118036" cy="3600351"/>
          </a:xfrm>
          <a:custGeom>
            <a:avLst/>
            <a:gdLst/>
            <a:ahLst/>
            <a:cxnLst/>
            <a:rect l="l" t="t" r="r" b="b"/>
            <a:pathLst>
              <a:path w="2118036" h="3600351">
                <a:moveTo>
                  <a:pt x="0" y="0"/>
                </a:moveTo>
                <a:lnTo>
                  <a:pt x="2118036" y="0"/>
                </a:lnTo>
                <a:lnTo>
                  <a:pt x="2118036" y="3600350"/>
                </a:lnTo>
                <a:lnTo>
                  <a:pt x="0" y="3600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64356" y="311099"/>
            <a:ext cx="1953370" cy="2030331"/>
          </a:xfrm>
          <a:custGeom>
            <a:avLst/>
            <a:gdLst/>
            <a:ahLst/>
            <a:cxnLst/>
            <a:rect l="l" t="t" r="r" b="b"/>
            <a:pathLst>
              <a:path w="2213943" h="2337176">
                <a:moveTo>
                  <a:pt x="2213943" y="0"/>
                </a:moveTo>
                <a:lnTo>
                  <a:pt x="0" y="0"/>
                </a:lnTo>
                <a:lnTo>
                  <a:pt x="0" y="2337176"/>
                </a:lnTo>
                <a:lnTo>
                  <a:pt x="2213943" y="2337176"/>
                </a:lnTo>
                <a:lnTo>
                  <a:pt x="221394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5" y="-50673"/>
            <a:ext cx="2392103" cy="23921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7019" y="394631"/>
            <a:ext cx="9912955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</p:sp>
      <p:sp>
        <p:nvSpPr>
          <p:cNvPr id="3" name="Freeform 3"/>
          <p:cNvSpPr/>
          <p:nvPr/>
        </p:nvSpPr>
        <p:spPr>
          <a:xfrm flipH="1">
            <a:off x="13774355" y="6812319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9434" y="8830606"/>
            <a:ext cx="12012348" cy="4613221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09600" y="9029700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3353" y="10507623"/>
            <a:ext cx="4071834" cy="2106472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555517" y="10245480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836037" y="9355965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5"/>
            <a:stretch>
              <a:fillRect l="-130112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9245" t="26191" r="691" b="28837"/>
          <a:stretch/>
        </p:blipFill>
        <p:spPr>
          <a:xfrm>
            <a:off x="12171502" y="732535"/>
            <a:ext cx="5522606" cy="38233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5272" y="547551"/>
            <a:ext cx="16902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36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n w="254000">
                <a:noFill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8849" y="1308579"/>
            <a:ext cx="3034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3600" b="1" dirty="0" err="1" smtClean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 smtClean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3600" dirty="0">
              <a:ln w="254000">
                <a:noFill/>
              </a:ln>
              <a:solidFill>
                <a:srgbClr val="DA53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3858" y="1978268"/>
            <a:ext cx="118243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536575" algn="just">
              <a:tabLst>
                <a:tab pos="714375" algn="l"/>
              </a:tabLst>
              <a:defRPr/>
            </a:pP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chuộng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r"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32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Bách</a:t>
            </a:r>
            <a:r>
              <a:rPr lang="en-US" sz="32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920750" lvl="0" indent="-742950" algn="just">
              <a:buAutoNum type="alphaLcPeriod"/>
              <a:defRPr/>
            </a:pP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920750" lvl="0" indent="-742950" algn="just">
              <a:buAutoNum type="alphaLcPeriod"/>
              <a:defRPr/>
            </a:pP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3600" b="1" dirty="0">
              <a:ln w="254000">
                <a:noFill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5646" y="4882144"/>
            <a:ext cx="4338381" cy="3205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0686" y="4799977"/>
            <a:ext cx="4038600" cy="46381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32917" y="4414748"/>
            <a:ext cx="5297883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</p:sp>
      <p:sp>
        <p:nvSpPr>
          <p:cNvPr id="3" name="Freeform 3"/>
          <p:cNvSpPr/>
          <p:nvPr/>
        </p:nvSpPr>
        <p:spPr>
          <a:xfrm flipH="1">
            <a:off x="13774355" y="6659919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727" y="9254248"/>
            <a:ext cx="12012348" cy="4613221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09600" y="9029700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3353" y="10507623"/>
            <a:ext cx="4071834" cy="2106472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555517" y="10245480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7227161" y="626376"/>
            <a:ext cx="5103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0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000" dirty="0">
              <a:ln w="254000">
                <a:noFill/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9205" y="1253443"/>
            <a:ext cx="9353825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536575" algn="ctr">
              <a:tabLst>
                <a:tab pos="714375" algn="l"/>
              </a:tabLst>
              <a:defRPr/>
            </a:pP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b="1" dirty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4000" dirty="0">
              <a:ln w="254000">
                <a:noFill/>
              </a:ln>
              <a:solidFill>
                <a:srgbClr val="DA53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7800" lvl="0" indent="536575" algn="just">
              <a:tabLst>
                <a:tab pos="714375" algn="l"/>
              </a:tabLst>
              <a:defRPr/>
            </a:pP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chuộng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r"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36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Bách</a:t>
            </a:r>
            <a:r>
              <a:rPr lang="en-US" sz="36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0363200" y="1562100"/>
            <a:ext cx="7239000" cy="8764855"/>
            <a:chOff x="10363200" y="1714500"/>
            <a:chExt cx="7239000" cy="8764855"/>
          </a:xfrm>
        </p:grpSpPr>
        <p:sp>
          <p:nvSpPr>
            <p:cNvPr id="34" name="Rectangle 33"/>
            <p:cNvSpPr/>
            <p:nvPr/>
          </p:nvSpPr>
          <p:spPr>
            <a:xfrm>
              <a:off x="10363200" y="1714500"/>
              <a:ext cx="7239000" cy="4191000"/>
            </a:xfrm>
            <a:prstGeom prst="rect">
              <a:avLst/>
            </a:prstGeom>
            <a:solidFill>
              <a:srgbClr val="2B403B"/>
            </a:solidFill>
            <a:ln w="63500">
              <a:solidFill>
                <a:srgbClr val="CE7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2"/>
            <p:cNvSpPr/>
            <p:nvPr/>
          </p:nvSpPr>
          <p:spPr>
            <a:xfrm>
              <a:off x="12343973" y="3830313"/>
              <a:ext cx="3247102" cy="6649042"/>
            </a:xfrm>
            <a:custGeom>
              <a:avLst/>
              <a:gdLst/>
              <a:ahLst/>
              <a:cxnLst/>
              <a:rect l="l" t="t" r="r" b="b"/>
              <a:pathLst>
                <a:path w="3504879" h="7125883">
                  <a:moveTo>
                    <a:pt x="0" y="0"/>
                  </a:moveTo>
                  <a:lnTo>
                    <a:pt x="3504878" y="0"/>
                  </a:lnTo>
                  <a:lnTo>
                    <a:pt x="3504878" y="7125882"/>
                  </a:lnTo>
                  <a:lnTo>
                    <a:pt x="0" y="7125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6" name="Rectangle 35"/>
          <p:cNvSpPr/>
          <p:nvPr/>
        </p:nvSpPr>
        <p:spPr>
          <a:xfrm>
            <a:off x="10533961" y="2125650"/>
            <a:ext cx="70154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i="1" dirty="0" smtClean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419661" y="1949440"/>
            <a:ext cx="70154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i="1" dirty="0" smtClean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419661" y="1949440"/>
            <a:ext cx="70154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i="1" dirty="0" smtClean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533961" y="2125650"/>
            <a:ext cx="61335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ctr">
              <a:tabLst>
                <a:tab pos="714375" algn="l"/>
              </a:tabLst>
              <a:defRPr/>
            </a:pP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6000" b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000" b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6000" b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6000" b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b="1" dirty="0" smtClean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5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6" grpId="0"/>
      <p:bldP spid="36" grpId="1"/>
      <p:bldP spid="38" grpId="0"/>
      <p:bldP spid="38" grpId="1"/>
      <p:bldP spid="39" grpId="0"/>
      <p:bldP spid="39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2594257" y="492785"/>
            <a:ext cx="13620916" cy="6477000"/>
            <a:chOff x="3768809" y="3442357"/>
            <a:chExt cx="14777162" cy="6805610"/>
          </a:xfrm>
        </p:grpSpPr>
        <p:sp>
          <p:nvSpPr>
            <p:cNvPr id="4" name="Freeform 8"/>
            <p:cNvSpPr/>
            <p:nvPr/>
          </p:nvSpPr>
          <p:spPr>
            <a:xfrm>
              <a:off x="3768809" y="3442357"/>
              <a:ext cx="14777162" cy="680561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5" name="TextBox 14"/>
            <p:cNvSpPr txBox="1"/>
            <p:nvPr/>
          </p:nvSpPr>
          <p:spPr>
            <a:xfrm>
              <a:off x="4988599" y="3999316"/>
              <a:ext cx="12337581" cy="56916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i="1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4400" i="1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400" i="1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4400" i="1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),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nghi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mày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mày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ta,… 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).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bà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chị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4400" i="1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Freeform 6"/>
          <p:cNvSpPr/>
          <p:nvPr/>
        </p:nvSpPr>
        <p:spPr>
          <a:xfrm>
            <a:off x="15338398" y="3238500"/>
            <a:ext cx="2908714" cy="7048500"/>
          </a:xfrm>
          <a:custGeom>
            <a:avLst/>
            <a:gdLst/>
            <a:ahLst/>
            <a:cxnLst/>
            <a:rect l="l" t="t" r="r" b="b"/>
            <a:pathLst>
              <a:path w="3093665" h="7522590">
                <a:moveTo>
                  <a:pt x="0" y="0"/>
                </a:moveTo>
                <a:lnTo>
                  <a:pt x="3093665" y="0"/>
                </a:lnTo>
                <a:lnTo>
                  <a:pt x="3093665" y="7522590"/>
                </a:lnTo>
                <a:lnTo>
                  <a:pt x="0" y="752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70" y="1638300"/>
            <a:ext cx="3280896" cy="8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-1050329" y="4224761"/>
            <a:ext cx="20190602" cy="6193565"/>
          </a:xfrm>
          <a:custGeom>
            <a:avLst/>
            <a:gdLst/>
            <a:ahLst/>
            <a:cxnLst/>
            <a:rect l="l" t="t" r="r" b="b"/>
            <a:pathLst>
              <a:path w="20190602" h="6193565">
                <a:moveTo>
                  <a:pt x="0" y="0"/>
                </a:moveTo>
                <a:lnTo>
                  <a:pt x="20190602" y="0"/>
                </a:lnTo>
                <a:lnTo>
                  <a:pt x="20190602" y="6193565"/>
                </a:lnTo>
                <a:lnTo>
                  <a:pt x="0" y="6193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18" r="-8618" b="-10872"/>
            </a:stretch>
          </a:blipFill>
        </p:spPr>
      </p:sp>
      <p:sp>
        <p:nvSpPr>
          <p:cNvPr id="3" name="Freeform 4"/>
          <p:cNvSpPr/>
          <p:nvPr/>
        </p:nvSpPr>
        <p:spPr>
          <a:xfrm>
            <a:off x="7434" y="5430675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4" name="Freeform 21"/>
          <p:cNvSpPr/>
          <p:nvPr/>
        </p:nvSpPr>
        <p:spPr>
          <a:xfrm>
            <a:off x="487556" y="2462469"/>
            <a:ext cx="3729335" cy="6954471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7"/>
          <p:cNvSpPr/>
          <p:nvPr/>
        </p:nvSpPr>
        <p:spPr>
          <a:xfrm>
            <a:off x="3718169" y="6896897"/>
            <a:ext cx="3095483" cy="2061471"/>
          </a:xfrm>
          <a:custGeom>
            <a:avLst/>
            <a:gdLst/>
            <a:ahLst/>
            <a:cxnLst/>
            <a:rect l="l" t="t" r="r" b="b"/>
            <a:pathLst>
              <a:path w="2490319" h="1684078">
                <a:moveTo>
                  <a:pt x="0" y="0"/>
                </a:moveTo>
                <a:lnTo>
                  <a:pt x="2490319" y="0"/>
                </a:lnTo>
                <a:lnTo>
                  <a:pt x="2490319" y="1684078"/>
                </a:lnTo>
                <a:lnTo>
                  <a:pt x="0" y="1684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11439571" y="0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4801361" y="1131484"/>
            <a:ext cx="10419906" cy="3093277"/>
            <a:chOff x="4261371" y="3925396"/>
            <a:chExt cx="13340829" cy="4816543"/>
          </a:xfrm>
        </p:grpSpPr>
        <p:sp>
          <p:nvSpPr>
            <p:cNvPr id="6" name="Freeform 8"/>
            <p:cNvSpPr/>
            <p:nvPr/>
          </p:nvSpPr>
          <p:spPr>
            <a:xfrm>
              <a:off x="4261371" y="3925396"/>
              <a:ext cx="13340829" cy="4816543"/>
            </a:xfrm>
            <a:prstGeom prst="wedgeRoundRectCallout">
              <a:avLst>
                <a:gd name="adj1" fmla="val -60788"/>
                <a:gd name="adj2" fmla="val 4157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8" name="TextBox 14"/>
            <p:cNvSpPr txBox="1"/>
            <p:nvPr/>
          </p:nvSpPr>
          <p:spPr>
            <a:xfrm>
              <a:off x="4756754" y="4443185"/>
              <a:ext cx="12350063" cy="3237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“Lan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kumimoji="0" lang="en-US" sz="48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6987572" y="2462469"/>
            <a:ext cx="4213828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62600" y="3543300"/>
            <a:ext cx="4114800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4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-1050329" y="4224761"/>
            <a:ext cx="20190602" cy="6193565"/>
          </a:xfrm>
          <a:custGeom>
            <a:avLst/>
            <a:gdLst/>
            <a:ahLst/>
            <a:cxnLst/>
            <a:rect l="l" t="t" r="r" b="b"/>
            <a:pathLst>
              <a:path w="20190602" h="6193565">
                <a:moveTo>
                  <a:pt x="0" y="0"/>
                </a:moveTo>
                <a:lnTo>
                  <a:pt x="20190602" y="0"/>
                </a:lnTo>
                <a:lnTo>
                  <a:pt x="20190602" y="6193565"/>
                </a:lnTo>
                <a:lnTo>
                  <a:pt x="0" y="6193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18" r="-8618" b="-10872"/>
            </a:stretch>
          </a:blipFill>
        </p:spPr>
      </p:sp>
      <p:sp>
        <p:nvSpPr>
          <p:cNvPr id="3" name="Freeform 4"/>
          <p:cNvSpPr/>
          <p:nvPr/>
        </p:nvSpPr>
        <p:spPr>
          <a:xfrm>
            <a:off x="7434" y="5430675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4" name="Freeform 21"/>
          <p:cNvSpPr/>
          <p:nvPr/>
        </p:nvSpPr>
        <p:spPr>
          <a:xfrm>
            <a:off x="487556" y="2462469"/>
            <a:ext cx="3729335" cy="6954471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7"/>
          <p:cNvSpPr/>
          <p:nvPr/>
        </p:nvSpPr>
        <p:spPr>
          <a:xfrm>
            <a:off x="3718169" y="6896897"/>
            <a:ext cx="3095483" cy="2061471"/>
          </a:xfrm>
          <a:custGeom>
            <a:avLst/>
            <a:gdLst/>
            <a:ahLst/>
            <a:cxnLst/>
            <a:rect l="l" t="t" r="r" b="b"/>
            <a:pathLst>
              <a:path w="2490319" h="1684078">
                <a:moveTo>
                  <a:pt x="0" y="0"/>
                </a:moveTo>
                <a:lnTo>
                  <a:pt x="2490319" y="0"/>
                </a:lnTo>
                <a:lnTo>
                  <a:pt x="2490319" y="1684078"/>
                </a:lnTo>
                <a:lnTo>
                  <a:pt x="0" y="1684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11439571" y="0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4801361" y="1131484"/>
            <a:ext cx="10419906" cy="3093277"/>
            <a:chOff x="4261371" y="3925396"/>
            <a:chExt cx="13340829" cy="4816543"/>
          </a:xfrm>
        </p:grpSpPr>
        <p:sp>
          <p:nvSpPr>
            <p:cNvPr id="6" name="Freeform 8"/>
            <p:cNvSpPr/>
            <p:nvPr/>
          </p:nvSpPr>
          <p:spPr>
            <a:xfrm>
              <a:off x="4261371" y="3925396"/>
              <a:ext cx="13340829" cy="4816543"/>
            </a:xfrm>
            <a:prstGeom prst="wedgeRoundRectCallout">
              <a:avLst>
                <a:gd name="adj1" fmla="val -60788"/>
                <a:gd name="adj2" fmla="val 4157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8" name="TextBox 14"/>
            <p:cNvSpPr txBox="1"/>
            <p:nvPr/>
          </p:nvSpPr>
          <p:spPr>
            <a:xfrm>
              <a:off x="4756754" y="4443185"/>
              <a:ext cx="12350063" cy="3237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lvl="0" algn="just">
                <a:lnSpc>
                  <a:spcPct val="150000"/>
                </a:lnSpc>
                <a:defRPr/>
              </a:pP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7570486" y="2449367"/>
            <a:ext cx="5154914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10400" y="3542985"/>
            <a:ext cx="4724400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7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/>
          <p:nvPr/>
        </p:nvSpPr>
        <p:spPr>
          <a:xfrm>
            <a:off x="152400" y="342900"/>
            <a:ext cx="17754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b="1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0" i="0" u="none" strike="noStrike" kern="1200" cap="none" spc="0" normalizeH="0" noProof="0" dirty="0" smtClean="0">
              <a:ln w="254000"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5219700"/>
            <a:ext cx="4038600" cy="4638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4889835"/>
            <a:ext cx="5297883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792572"/>
            <a:ext cx="3810000" cy="5311636"/>
          </a:xfrm>
          <a:prstGeom prst="rect">
            <a:avLst/>
          </a:prstGeom>
        </p:spPr>
      </p:pic>
      <p:sp>
        <p:nvSpPr>
          <p:cNvPr id="4" name="TextBox 14"/>
          <p:cNvSpPr txBox="1"/>
          <p:nvPr/>
        </p:nvSpPr>
        <p:spPr>
          <a:xfrm>
            <a:off x="228600" y="266700"/>
            <a:ext cx="17754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400" b="0" i="1" u="none" strike="noStrike" kern="1200" cap="none" spc="0" normalizeH="0" baseline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kumimoji="0" lang="en-US" sz="4400" b="0" i="1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sz="4400" b="0" i="1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4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2476500"/>
            <a:ext cx="1531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4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247185" y="1028700"/>
            <a:ext cx="17754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  <p:sp>
        <p:nvSpPr>
          <p:cNvPr id="8" name="TextBox 14"/>
          <p:cNvSpPr txBox="1"/>
          <p:nvPr/>
        </p:nvSpPr>
        <p:spPr>
          <a:xfrm>
            <a:off x="247185" y="3314700"/>
            <a:ext cx="17754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0183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13921"/>
            <a:ext cx="17789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4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Box 14"/>
          <p:cNvSpPr txBox="1"/>
          <p:nvPr/>
        </p:nvSpPr>
        <p:spPr>
          <a:xfrm>
            <a:off x="228600" y="1943100"/>
            <a:ext cx="17754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lvl="0" algn="just">
              <a:defRPr/>
            </a:pP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4400" dirty="0" smtClean="0">
              <a:ln w="254000">
                <a:noFill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228" y="4157054"/>
            <a:ext cx="4189625" cy="58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2" name="Freeform 21"/>
          <p:cNvSpPr/>
          <p:nvPr/>
        </p:nvSpPr>
        <p:spPr>
          <a:xfrm>
            <a:off x="709717" y="2171700"/>
            <a:ext cx="4311141" cy="6971569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4801361" y="1131484"/>
            <a:ext cx="10895839" cy="3478616"/>
            <a:chOff x="4261371" y="3925396"/>
            <a:chExt cx="13950176" cy="5416555"/>
          </a:xfrm>
        </p:grpSpPr>
        <p:sp>
          <p:nvSpPr>
            <p:cNvPr id="11" name="Freeform 8"/>
            <p:cNvSpPr/>
            <p:nvPr/>
          </p:nvSpPr>
          <p:spPr>
            <a:xfrm>
              <a:off x="4261371" y="3925396"/>
              <a:ext cx="13950176" cy="5416555"/>
            </a:xfrm>
            <a:prstGeom prst="wedgeRoundRectCallout">
              <a:avLst>
                <a:gd name="adj1" fmla="val -60788"/>
                <a:gd name="adj2" fmla="val 4157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12" name="TextBox 14"/>
            <p:cNvSpPr txBox="1"/>
            <p:nvPr/>
          </p:nvSpPr>
          <p:spPr>
            <a:xfrm>
              <a:off x="4823424" y="5195956"/>
              <a:ext cx="12811790" cy="2875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6000" b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b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6000" b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397" y="4076700"/>
            <a:ext cx="2911526" cy="57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</p:sp>
      <p:sp>
        <p:nvSpPr>
          <p:cNvPr id="13" name="Rectangle 12"/>
          <p:cNvSpPr/>
          <p:nvPr/>
        </p:nvSpPr>
        <p:spPr>
          <a:xfrm>
            <a:off x="465272" y="547551"/>
            <a:ext cx="169027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8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dirty="0">
              <a:ln w="254000">
                <a:noFill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84495" y="1596182"/>
            <a:ext cx="3966831" cy="8196447"/>
            <a:chOff x="1976769" y="1478696"/>
            <a:chExt cx="3966831" cy="8196447"/>
          </a:xfrm>
        </p:grpSpPr>
        <p:grpSp>
          <p:nvGrpSpPr>
            <p:cNvPr id="16" name="Group 15"/>
            <p:cNvGrpSpPr/>
            <p:nvPr/>
          </p:nvGrpSpPr>
          <p:grpSpPr>
            <a:xfrm>
              <a:off x="1976769" y="1478696"/>
              <a:ext cx="3966831" cy="8196447"/>
              <a:chOff x="3048955" y="257350"/>
              <a:chExt cx="3966831" cy="819644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071257" y="257350"/>
                <a:ext cx="3944529" cy="3283803"/>
              </a:xfrm>
              <a:custGeom>
                <a:avLst/>
                <a:gdLst>
                  <a:gd name="connsiteX0" fmla="*/ 0 w 3352800"/>
                  <a:gd name="connsiteY0" fmla="*/ 0 h 4267200"/>
                  <a:gd name="connsiteX1" fmla="*/ 3352800 w 3352800"/>
                  <a:gd name="connsiteY1" fmla="*/ 0 h 4267200"/>
                  <a:gd name="connsiteX2" fmla="*/ 3352800 w 3352800"/>
                  <a:gd name="connsiteY2" fmla="*/ 4267200 h 4267200"/>
                  <a:gd name="connsiteX3" fmla="*/ 0 w 3352800"/>
                  <a:gd name="connsiteY3" fmla="*/ 4267200 h 4267200"/>
                  <a:gd name="connsiteX4" fmla="*/ 0 w 3352800"/>
                  <a:gd name="connsiteY4" fmla="*/ 0 h 4267200"/>
                  <a:gd name="connsiteX0" fmla="*/ 105 w 3352905"/>
                  <a:gd name="connsiteY0" fmla="*/ 0 h 4267200"/>
                  <a:gd name="connsiteX1" fmla="*/ 3352905 w 3352905"/>
                  <a:gd name="connsiteY1" fmla="*/ 0 h 4267200"/>
                  <a:gd name="connsiteX2" fmla="*/ 3352905 w 3352905"/>
                  <a:gd name="connsiteY2" fmla="*/ 4267200 h 4267200"/>
                  <a:gd name="connsiteX3" fmla="*/ 105 w 3352905"/>
                  <a:gd name="connsiteY3" fmla="*/ 4267200 h 4267200"/>
                  <a:gd name="connsiteX4" fmla="*/ 37276 w 3352905"/>
                  <a:gd name="connsiteY4" fmla="*/ 497159 h 4267200"/>
                  <a:gd name="connsiteX5" fmla="*/ 105 w 3352905"/>
                  <a:gd name="connsiteY5" fmla="*/ 0 h 4267200"/>
                  <a:gd name="connsiteX0" fmla="*/ 269701 w 3622501"/>
                  <a:gd name="connsiteY0" fmla="*/ 0 h 4267200"/>
                  <a:gd name="connsiteX1" fmla="*/ 3622501 w 3622501"/>
                  <a:gd name="connsiteY1" fmla="*/ 0 h 4267200"/>
                  <a:gd name="connsiteX2" fmla="*/ 3622501 w 3622501"/>
                  <a:gd name="connsiteY2" fmla="*/ 4267200 h 4267200"/>
                  <a:gd name="connsiteX3" fmla="*/ 269701 w 3622501"/>
                  <a:gd name="connsiteY3" fmla="*/ 4267200 h 4267200"/>
                  <a:gd name="connsiteX4" fmla="*/ 195361 w 3622501"/>
                  <a:gd name="connsiteY4" fmla="*/ 853998 h 4267200"/>
                  <a:gd name="connsiteX5" fmla="*/ 306872 w 3622501"/>
                  <a:gd name="connsiteY5" fmla="*/ 497159 h 4267200"/>
                  <a:gd name="connsiteX6" fmla="*/ 269701 w 3622501"/>
                  <a:gd name="connsiteY6" fmla="*/ 0 h 4267200"/>
                  <a:gd name="connsiteX0" fmla="*/ 288163 w 3640963"/>
                  <a:gd name="connsiteY0" fmla="*/ 0 h 4267200"/>
                  <a:gd name="connsiteX1" fmla="*/ 3640963 w 3640963"/>
                  <a:gd name="connsiteY1" fmla="*/ 0 h 4267200"/>
                  <a:gd name="connsiteX2" fmla="*/ 3640963 w 3640963"/>
                  <a:gd name="connsiteY2" fmla="*/ 4267200 h 4267200"/>
                  <a:gd name="connsiteX3" fmla="*/ 288163 w 3640963"/>
                  <a:gd name="connsiteY3" fmla="*/ 4267200 h 4267200"/>
                  <a:gd name="connsiteX4" fmla="*/ 191520 w 3640963"/>
                  <a:gd name="connsiteY4" fmla="*/ 1813002 h 4267200"/>
                  <a:gd name="connsiteX5" fmla="*/ 213823 w 3640963"/>
                  <a:gd name="connsiteY5" fmla="*/ 853998 h 4267200"/>
                  <a:gd name="connsiteX6" fmla="*/ 325334 w 3640963"/>
                  <a:gd name="connsiteY6" fmla="*/ 497159 h 4267200"/>
                  <a:gd name="connsiteX7" fmla="*/ 288163 w 3640963"/>
                  <a:gd name="connsiteY7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212865 w 3640005"/>
                  <a:gd name="connsiteY6" fmla="*/ 853998 h 4267200"/>
                  <a:gd name="connsiteX7" fmla="*/ 324376 w 3640005"/>
                  <a:gd name="connsiteY7" fmla="*/ 497159 h 4267200"/>
                  <a:gd name="connsiteX8" fmla="*/ 287205 w 3640005"/>
                  <a:gd name="connsiteY8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302074 w 3640005"/>
                  <a:gd name="connsiteY6" fmla="*/ 1366954 h 4267200"/>
                  <a:gd name="connsiteX7" fmla="*/ 212865 w 3640005"/>
                  <a:gd name="connsiteY7" fmla="*/ 853998 h 4267200"/>
                  <a:gd name="connsiteX8" fmla="*/ 324376 w 3640005"/>
                  <a:gd name="connsiteY8" fmla="*/ 497159 h 4267200"/>
                  <a:gd name="connsiteX9" fmla="*/ 287205 w 3640005"/>
                  <a:gd name="connsiteY9" fmla="*/ 0 h 4267200"/>
                  <a:gd name="connsiteX0" fmla="*/ 282351 w 3635151"/>
                  <a:gd name="connsiteY0" fmla="*/ 0 h 4267200"/>
                  <a:gd name="connsiteX1" fmla="*/ 3635151 w 3635151"/>
                  <a:gd name="connsiteY1" fmla="*/ 0 h 4267200"/>
                  <a:gd name="connsiteX2" fmla="*/ 3635151 w 3635151"/>
                  <a:gd name="connsiteY2" fmla="*/ 4267200 h 4267200"/>
                  <a:gd name="connsiteX3" fmla="*/ 282351 w 3635151"/>
                  <a:gd name="connsiteY3" fmla="*/ 4267200 h 4267200"/>
                  <a:gd name="connsiteX4" fmla="*/ 230313 w 3635151"/>
                  <a:gd name="connsiteY4" fmla="*/ 3530290 h 4267200"/>
                  <a:gd name="connsiteX5" fmla="*/ 185708 w 3635151"/>
                  <a:gd name="connsiteY5" fmla="*/ 2638193 h 4267200"/>
                  <a:gd name="connsiteX6" fmla="*/ 185708 w 3635151"/>
                  <a:gd name="connsiteY6" fmla="*/ 1813002 h 4267200"/>
                  <a:gd name="connsiteX7" fmla="*/ 297220 w 3635151"/>
                  <a:gd name="connsiteY7" fmla="*/ 1366954 h 4267200"/>
                  <a:gd name="connsiteX8" fmla="*/ 208011 w 3635151"/>
                  <a:gd name="connsiteY8" fmla="*/ 853998 h 4267200"/>
                  <a:gd name="connsiteX9" fmla="*/ 319522 w 3635151"/>
                  <a:gd name="connsiteY9" fmla="*/ 497159 h 4267200"/>
                  <a:gd name="connsiteX10" fmla="*/ 282351 w 3635151"/>
                  <a:gd name="connsiteY10" fmla="*/ 0 h 4267200"/>
                  <a:gd name="connsiteX0" fmla="*/ 107872 w 3460672"/>
                  <a:gd name="connsiteY0" fmla="*/ 0 h 4334107"/>
                  <a:gd name="connsiteX1" fmla="*/ 3460672 w 3460672"/>
                  <a:gd name="connsiteY1" fmla="*/ 0 h 4334107"/>
                  <a:gd name="connsiteX2" fmla="*/ 3460672 w 3460672"/>
                  <a:gd name="connsiteY2" fmla="*/ 4267200 h 4334107"/>
                  <a:gd name="connsiteX3" fmla="*/ 397804 w 3460672"/>
                  <a:gd name="connsiteY3" fmla="*/ 4334107 h 4334107"/>
                  <a:gd name="connsiteX4" fmla="*/ 55834 w 3460672"/>
                  <a:gd name="connsiteY4" fmla="*/ 3530290 h 4334107"/>
                  <a:gd name="connsiteX5" fmla="*/ 11229 w 3460672"/>
                  <a:gd name="connsiteY5" fmla="*/ 2638193 h 4334107"/>
                  <a:gd name="connsiteX6" fmla="*/ 11229 w 3460672"/>
                  <a:gd name="connsiteY6" fmla="*/ 1813002 h 4334107"/>
                  <a:gd name="connsiteX7" fmla="*/ 122741 w 3460672"/>
                  <a:gd name="connsiteY7" fmla="*/ 1366954 h 4334107"/>
                  <a:gd name="connsiteX8" fmla="*/ 33532 w 3460672"/>
                  <a:gd name="connsiteY8" fmla="*/ 853998 h 4334107"/>
                  <a:gd name="connsiteX9" fmla="*/ 145043 w 3460672"/>
                  <a:gd name="connsiteY9" fmla="*/ 497159 h 4334107"/>
                  <a:gd name="connsiteX10" fmla="*/ 107872 w 3460672"/>
                  <a:gd name="connsiteY10" fmla="*/ 0 h 4334107"/>
                  <a:gd name="connsiteX0" fmla="*/ 107872 w 3460672"/>
                  <a:gd name="connsiteY0" fmla="*/ 29736 h 4363843"/>
                  <a:gd name="connsiteX1" fmla="*/ 3460672 w 3460672"/>
                  <a:gd name="connsiteY1" fmla="*/ 29736 h 4363843"/>
                  <a:gd name="connsiteX2" fmla="*/ 3460672 w 3460672"/>
                  <a:gd name="connsiteY2" fmla="*/ 4296936 h 4363843"/>
                  <a:gd name="connsiteX3" fmla="*/ 397804 w 3460672"/>
                  <a:gd name="connsiteY3" fmla="*/ 4363843 h 4363843"/>
                  <a:gd name="connsiteX4" fmla="*/ 55834 w 3460672"/>
                  <a:gd name="connsiteY4" fmla="*/ 3560026 h 4363843"/>
                  <a:gd name="connsiteX5" fmla="*/ 11229 w 3460672"/>
                  <a:gd name="connsiteY5" fmla="*/ 2667929 h 4363843"/>
                  <a:gd name="connsiteX6" fmla="*/ 11229 w 3460672"/>
                  <a:gd name="connsiteY6" fmla="*/ 1842738 h 4363843"/>
                  <a:gd name="connsiteX7" fmla="*/ 122741 w 3460672"/>
                  <a:gd name="connsiteY7" fmla="*/ 1396690 h 4363843"/>
                  <a:gd name="connsiteX8" fmla="*/ 33532 w 3460672"/>
                  <a:gd name="connsiteY8" fmla="*/ 883734 h 4363843"/>
                  <a:gd name="connsiteX9" fmla="*/ 145043 w 3460672"/>
                  <a:gd name="connsiteY9" fmla="*/ 526895 h 4363843"/>
                  <a:gd name="connsiteX10" fmla="*/ 107872 w 3460672"/>
                  <a:gd name="connsiteY10" fmla="*/ 29736 h 4363843"/>
                  <a:gd name="connsiteX0" fmla="*/ 18663 w 3460672"/>
                  <a:gd name="connsiteY0" fmla="*/ 36867 h 4348672"/>
                  <a:gd name="connsiteX1" fmla="*/ 3460672 w 3460672"/>
                  <a:gd name="connsiteY1" fmla="*/ 14565 h 4348672"/>
                  <a:gd name="connsiteX2" fmla="*/ 3460672 w 3460672"/>
                  <a:gd name="connsiteY2" fmla="*/ 4281765 h 4348672"/>
                  <a:gd name="connsiteX3" fmla="*/ 397804 w 3460672"/>
                  <a:gd name="connsiteY3" fmla="*/ 4348672 h 4348672"/>
                  <a:gd name="connsiteX4" fmla="*/ 55834 w 3460672"/>
                  <a:gd name="connsiteY4" fmla="*/ 3544855 h 4348672"/>
                  <a:gd name="connsiteX5" fmla="*/ 11229 w 3460672"/>
                  <a:gd name="connsiteY5" fmla="*/ 2652758 h 4348672"/>
                  <a:gd name="connsiteX6" fmla="*/ 11229 w 3460672"/>
                  <a:gd name="connsiteY6" fmla="*/ 1827567 h 4348672"/>
                  <a:gd name="connsiteX7" fmla="*/ 122741 w 3460672"/>
                  <a:gd name="connsiteY7" fmla="*/ 1381519 h 4348672"/>
                  <a:gd name="connsiteX8" fmla="*/ 33532 w 3460672"/>
                  <a:gd name="connsiteY8" fmla="*/ 868563 h 4348672"/>
                  <a:gd name="connsiteX9" fmla="*/ 145043 w 3460672"/>
                  <a:gd name="connsiteY9" fmla="*/ 511724 h 4348672"/>
                  <a:gd name="connsiteX10" fmla="*/ 18663 w 3460672"/>
                  <a:gd name="connsiteY10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60672 w 3512993"/>
                  <a:gd name="connsiteY3" fmla="*/ 4281765 h 4348672"/>
                  <a:gd name="connsiteX4" fmla="*/ 397804 w 3512993"/>
                  <a:gd name="connsiteY4" fmla="*/ 4348672 h 4348672"/>
                  <a:gd name="connsiteX5" fmla="*/ 55834 w 3512993"/>
                  <a:gd name="connsiteY5" fmla="*/ 3544855 h 4348672"/>
                  <a:gd name="connsiteX6" fmla="*/ 11229 w 3512993"/>
                  <a:gd name="connsiteY6" fmla="*/ 2652758 h 4348672"/>
                  <a:gd name="connsiteX7" fmla="*/ 11229 w 3512993"/>
                  <a:gd name="connsiteY7" fmla="*/ 1827567 h 4348672"/>
                  <a:gd name="connsiteX8" fmla="*/ 122741 w 3512993"/>
                  <a:gd name="connsiteY8" fmla="*/ 1381519 h 4348672"/>
                  <a:gd name="connsiteX9" fmla="*/ 33532 w 3512993"/>
                  <a:gd name="connsiteY9" fmla="*/ 868563 h 4348672"/>
                  <a:gd name="connsiteX10" fmla="*/ 145043 w 3512993"/>
                  <a:gd name="connsiteY10" fmla="*/ 511724 h 4348672"/>
                  <a:gd name="connsiteX11" fmla="*/ 18663 w 3512993"/>
                  <a:gd name="connsiteY11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45804 w 3512993"/>
                  <a:gd name="connsiteY3" fmla="*/ 913166 h 4348672"/>
                  <a:gd name="connsiteX4" fmla="*/ 3460672 w 3512993"/>
                  <a:gd name="connsiteY4" fmla="*/ 4281765 h 4348672"/>
                  <a:gd name="connsiteX5" fmla="*/ 397804 w 3512993"/>
                  <a:gd name="connsiteY5" fmla="*/ 4348672 h 4348672"/>
                  <a:gd name="connsiteX6" fmla="*/ 55834 w 3512993"/>
                  <a:gd name="connsiteY6" fmla="*/ 3544855 h 4348672"/>
                  <a:gd name="connsiteX7" fmla="*/ 11229 w 3512993"/>
                  <a:gd name="connsiteY7" fmla="*/ 2652758 h 4348672"/>
                  <a:gd name="connsiteX8" fmla="*/ 11229 w 3512993"/>
                  <a:gd name="connsiteY8" fmla="*/ 1827567 h 4348672"/>
                  <a:gd name="connsiteX9" fmla="*/ 122741 w 3512993"/>
                  <a:gd name="connsiteY9" fmla="*/ 1381519 h 4348672"/>
                  <a:gd name="connsiteX10" fmla="*/ 33532 w 3512993"/>
                  <a:gd name="connsiteY10" fmla="*/ 868563 h 4348672"/>
                  <a:gd name="connsiteX11" fmla="*/ 145043 w 3512993"/>
                  <a:gd name="connsiteY11" fmla="*/ 511724 h 4348672"/>
                  <a:gd name="connsiteX12" fmla="*/ 18663 w 3512993"/>
                  <a:gd name="connsiteY12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60672 w 3535013"/>
                  <a:gd name="connsiteY5" fmla="*/ 4281765 h 4348672"/>
                  <a:gd name="connsiteX6" fmla="*/ 397804 w 3535013"/>
                  <a:gd name="connsiteY6" fmla="*/ 4348672 h 4348672"/>
                  <a:gd name="connsiteX7" fmla="*/ 55834 w 3535013"/>
                  <a:gd name="connsiteY7" fmla="*/ 3544855 h 4348672"/>
                  <a:gd name="connsiteX8" fmla="*/ 11229 w 3535013"/>
                  <a:gd name="connsiteY8" fmla="*/ 2652758 h 4348672"/>
                  <a:gd name="connsiteX9" fmla="*/ 11229 w 3535013"/>
                  <a:gd name="connsiteY9" fmla="*/ 1827567 h 4348672"/>
                  <a:gd name="connsiteX10" fmla="*/ 122741 w 3535013"/>
                  <a:gd name="connsiteY10" fmla="*/ 1381519 h 4348672"/>
                  <a:gd name="connsiteX11" fmla="*/ 33532 w 3535013"/>
                  <a:gd name="connsiteY11" fmla="*/ 868563 h 4348672"/>
                  <a:gd name="connsiteX12" fmla="*/ 145043 w 3535013"/>
                  <a:gd name="connsiteY12" fmla="*/ 511724 h 4348672"/>
                  <a:gd name="connsiteX13" fmla="*/ 18663 w 3535013"/>
                  <a:gd name="connsiteY13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460672 w 3535013"/>
                  <a:gd name="connsiteY6" fmla="*/ 4281765 h 4348672"/>
                  <a:gd name="connsiteX7" fmla="*/ 397804 w 3535013"/>
                  <a:gd name="connsiteY7" fmla="*/ 4348672 h 4348672"/>
                  <a:gd name="connsiteX8" fmla="*/ 55834 w 3535013"/>
                  <a:gd name="connsiteY8" fmla="*/ 3544855 h 4348672"/>
                  <a:gd name="connsiteX9" fmla="*/ 11229 w 3535013"/>
                  <a:gd name="connsiteY9" fmla="*/ 2652758 h 4348672"/>
                  <a:gd name="connsiteX10" fmla="*/ 11229 w 3535013"/>
                  <a:gd name="connsiteY10" fmla="*/ 1827567 h 4348672"/>
                  <a:gd name="connsiteX11" fmla="*/ 122741 w 3535013"/>
                  <a:gd name="connsiteY11" fmla="*/ 1381519 h 4348672"/>
                  <a:gd name="connsiteX12" fmla="*/ 33532 w 3535013"/>
                  <a:gd name="connsiteY12" fmla="*/ 868563 h 4348672"/>
                  <a:gd name="connsiteX13" fmla="*/ 145043 w 3535013"/>
                  <a:gd name="connsiteY13" fmla="*/ 511724 h 4348672"/>
                  <a:gd name="connsiteX14" fmla="*/ 18663 w 3535013"/>
                  <a:gd name="connsiteY14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460672 w 3535013"/>
                  <a:gd name="connsiteY7" fmla="*/ 4281765 h 4348672"/>
                  <a:gd name="connsiteX8" fmla="*/ 397804 w 3535013"/>
                  <a:gd name="connsiteY8" fmla="*/ 4348672 h 4348672"/>
                  <a:gd name="connsiteX9" fmla="*/ 55834 w 3535013"/>
                  <a:gd name="connsiteY9" fmla="*/ 3544855 h 4348672"/>
                  <a:gd name="connsiteX10" fmla="*/ 11229 w 3535013"/>
                  <a:gd name="connsiteY10" fmla="*/ 2652758 h 4348672"/>
                  <a:gd name="connsiteX11" fmla="*/ 11229 w 3535013"/>
                  <a:gd name="connsiteY11" fmla="*/ 1827567 h 4348672"/>
                  <a:gd name="connsiteX12" fmla="*/ 122741 w 3535013"/>
                  <a:gd name="connsiteY12" fmla="*/ 1381519 h 4348672"/>
                  <a:gd name="connsiteX13" fmla="*/ 33532 w 3535013"/>
                  <a:gd name="connsiteY13" fmla="*/ 868563 h 4348672"/>
                  <a:gd name="connsiteX14" fmla="*/ 145043 w 3535013"/>
                  <a:gd name="connsiteY14" fmla="*/ 511724 h 4348672"/>
                  <a:gd name="connsiteX15" fmla="*/ 18663 w 3535013"/>
                  <a:gd name="connsiteY15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460672 w 3535013"/>
                  <a:gd name="connsiteY8" fmla="*/ 4281765 h 4348672"/>
                  <a:gd name="connsiteX9" fmla="*/ 397804 w 3535013"/>
                  <a:gd name="connsiteY9" fmla="*/ 4348672 h 4348672"/>
                  <a:gd name="connsiteX10" fmla="*/ 55834 w 3535013"/>
                  <a:gd name="connsiteY10" fmla="*/ 3544855 h 4348672"/>
                  <a:gd name="connsiteX11" fmla="*/ 11229 w 3535013"/>
                  <a:gd name="connsiteY11" fmla="*/ 2652758 h 4348672"/>
                  <a:gd name="connsiteX12" fmla="*/ 11229 w 3535013"/>
                  <a:gd name="connsiteY12" fmla="*/ 1827567 h 4348672"/>
                  <a:gd name="connsiteX13" fmla="*/ 122741 w 3535013"/>
                  <a:gd name="connsiteY13" fmla="*/ 1381519 h 4348672"/>
                  <a:gd name="connsiteX14" fmla="*/ 33532 w 3535013"/>
                  <a:gd name="connsiteY14" fmla="*/ 868563 h 4348672"/>
                  <a:gd name="connsiteX15" fmla="*/ 145043 w 3535013"/>
                  <a:gd name="connsiteY15" fmla="*/ 511724 h 4348672"/>
                  <a:gd name="connsiteX16" fmla="*/ 18663 w 3535013"/>
                  <a:gd name="connsiteY16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460672 w 3535013"/>
                  <a:gd name="connsiteY9" fmla="*/ 4281765 h 4348672"/>
                  <a:gd name="connsiteX10" fmla="*/ 397804 w 3535013"/>
                  <a:gd name="connsiteY10" fmla="*/ 4348672 h 4348672"/>
                  <a:gd name="connsiteX11" fmla="*/ 55834 w 3535013"/>
                  <a:gd name="connsiteY11" fmla="*/ 3544855 h 4348672"/>
                  <a:gd name="connsiteX12" fmla="*/ 11229 w 3535013"/>
                  <a:gd name="connsiteY12" fmla="*/ 2652758 h 4348672"/>
                  <a:gd name="connsiteX13" fmla="*/ 11229 w 3535013"/>
                  <a:gd name="connsiteY13" fmla="*/ 1827567 h 4348672"/>
                  <a:gd name="connsiteX14" fmla="*/ 122741 w 3535013"/>
                  <a:gd name="connsiteY14" fmla="*/ 1381519 h 4348672"/>
                  <a:gd name="connsiteX15" fmla="*/ 33532 w 3535013"/>
                  <a:gd name="connsiteY15" fmla="*/ 868563 h 4348672"/>
                  <a:gd name="connsiteX16" fmla="*/ 145043 w 3535013"/>
                  <a:gd name="connsiteY16" fmla="*/ 511724 h 4348672"/>
                  <a:gd name="connsiteX17" fmla="*/ 18663 w 3535013"/>
                  <a:gd name="connsiteY17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311989 w 3535013"/>
                  <a:gd name="connsiteY9" fmla="*/ 3767879 h 4348672"/>
                  <a:gd name="connsiteX10" fmla="*/ 3460672 w 3535013"/>
                  <a:gd name="connsiteY10" fmla="*/ 4281765 h 4348672"/>
                  <a:gd name="connsiteX11" fmla="*/ 397804 w 3535013"/>
                  <a:gd name="connsiteY11" fmla="*/ 4348672 h 4348672"/>
                  <a:gd name="connsiteX12" fmla="*/ 55834 w 3535013"/>
                  <a:gd name="connsiteY12" fmla="*/ 3544855 h 4348672"/>
                  <a:gd name="connsiteX13" fmla="*/ 11229 w 3535013"/>
                  <a:gd name="connsiteY13" fmla="*/ 2652758 h 4348672"/>
                  <a:gd name="connsiteX14" fmla="*/ 11229 w 3535013"/>
                  <a:gd name="connsiteY14" fmla="*/ 1827567 h 4348672"/>
                  <a:gd name="connsiteX15" fmla="*/ 122741 w 3535013"/>
                  <a:gd name="connsiteY15" fmla="*/ 1381519 h 4348672"/>
                  <a:gd name="connsiteX16" fmla="*/ 33532 w 3535013"/>
                  <a:gd name="connsiteY16" fmla="*/ 868563 h 4348672"/>
                  <a:gd name="connsiteX17" fmla="*/ 145043 w 3535013"/>
                  <a:gd name="connsiteY17" fmla="*/ 511724 h 4348672"/>
                  <a:gd name="connsiteX18" fmla="*/ 18663 w 3535013"/>
                  <a:gd name="connsiteY18" fmla="*/ 36867 h 434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35013" h="4348672">
                    <a:moveTo>
                      <a:pt x="18663" y="36867"/>
                    </a:moveTo>
                    <a:cubicBezTo>
                      <a:pt x="288770" y="-30040"/>
                      <a:pt x="2343072" y="14565"/>
                      <a:pt x="3460672" y="14565"/>
                    </a:cubicBezTo>
                    <a:cubicBezTo>
                      <a:pt x="3455716" y="172850"/>
                      <a:pt x="3517667" y="353438"/>
                      <a:pt x="3512711" y="511723"/>
                    </a:cubicBezTo>
                    <a:cubicBezTo>
                      <a:pt x="3512711" y="630669"/>
                      <a:pt x="3445804" y="794220"/>
                      <a:pt x="3445804" y="913166"/>
                    </a:cubicBezTo>
                    <a:cubicBezTo>
                      <a:pt x="3445804" y="1032112"/>
                      <a:pt x="3520145" y="1210533"/>
                      <a:pt x="3535013" y="1336913"/>
                    </a:cubicBezTo>
                    <a:cubicBezTo>
                      <a:pt x="3535013" y="1448425"/>
                      <a:pt x="3423501" y="1559937"/>
                      <a:pt x="3423501" y="1671449"/>
                    </a:cubicBezTo>
                    <a:cubicBezTo>
                      <a:pt x="3423501" y="1827566"/>
                      <a:pt x="3512711" y="2028288"/>
                      <a:pt x="3512711" y="2184405"/>
                    </a:cubicBezTo>
                    <a:cubicBezTo>
                      <a:pt x="3497843" y="2325654"/>
                      <a:pt x="3393764" y="2489205"/>
                      <a:pt x="3378896" y="2630454"/>
                    </a:cubicBezTo>
                    <a:cubicBezTo>
                      <a:pt x="3378896" y="2741966"/>
                      <a:pt x="3512711" y="2875781"/>
                      <a:pt x="3512711" y="2987293"/>
                    </a:cubicBezTo>
                    <a:cubicBezTo>
                      <a:pt x="3490409" y="3247488"/>
                      <a:pt x="3334291" y="3507684"/>
                      <a:pt x="3311989" y="3767879"/>
                    </a:cubicBezTo>
                    <a:lnTo>
                      <a:pt x="3460672" y="4281765"/>
                    </a:lnTo>
                    <a:lnTo>
                      <a:pt x="397804" y="4348672"/>
                    </a:lnTo>
                    <a:cubicBezTo>
                      <a:pt x="-214274" y="4255590"/>
                      <a:pt x="71941" y="3816356"/>
                      <a:pt x="55834" y="3544855"/>
                    </a:cubicBezTo>
                    <a:cubicBezTo>
                      <a:pt x="39727" y="3273354"/>
                      <a:pt x="-25942" y="2968709"/>
                      <a:pt x="11229" y="2652758"/>
                    </a:cubicBezTo>
                    <a:cubicBezTo>
                      <a:pt x="48400" y="2336807"/>
                      <a:pt x="14946" y="2054309"/>
                      <a:pt x="11229" y="1827567"/>
                    </a:cubicBezTo>
                    <a:cubicBezTo>
                      <a:pt x="7512" y="1600826"/>
                      <a:pt x="119024" y="1541353"/>
                      <a:pt x="122741" y="1381519"/>
                    </a:cubicBezTo>
                    <a:cubicBezTo>
                      <a:pt x="126458" y="1221685"/>
                      <a:pt x="7513" y="998660"/>
                      <a:pt x="33532" y="868563"/>
                    </a:cubicBezTo>
                    <a:cubicBezTo>
                      <a:pt x="59551" y="738466"/>
                      <a:pt x="147521" y="661491"/>
                      <a:pt x="145043" y="511724"/>
                    </a:cubicBezTo>
                    <a:lnTo>
                      <a:pt x="18663" y="36867"/>
                    </a:lnTo>
                    <a:close/>
                  </a:path>
                </a:pathLst>
              </a:custGeom>
              <a:gradFill>
                <a:gsLst>
                  <a:gs pos="0">
                    <a:srgbClr val="BAE3EF"/>
                  </a:gs>
                  <a:gs pos="49000">
                    <a:srgbClr val="D0EDF3"/>
                  </a:gs>
                  <a:gs pos="77000">
                    <a:srgbClr val="E7F4FA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1399" t="36002" r="70197" b="3029"/>
              <a:stretch/>
            </p:blipFill>
            <p:spPr>
              <a:xfrm>
                <a:off x="3048955" y="3078654"/>
                <a:ext cx="3966831" cy="5375143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976769" y="1673214"/>
              <a:ext cx="3881845" cy="2431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Ai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marL="177800" lvl="0" algn="r">
                <a:defRPr/>
              </a:pP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Võ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32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20729" y="1638300"/>
            <a:ext cx="5374315" cy="8208758"/>
            <a:chOff x="6400800" y="1596182"/>
            <a:chExt cx="5374315" cy="8208758"/>
          </a:xfrm>
        </p:grpSpPr>
        <p:sp>
          <p:nvSpPr>
            <p:cNvPr id="18" name="Rectangle 14"/>
            <p:cNvSpPr/>
            <p:nvPr/>
          </p:nvSpPr>
          <p:spPr>
            <a:xfrm>
              <a:off x="6400800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t="35090"/>
            <a:stretch/>
          </p:blipFill>
          <p:spPr>
            <a:xfrm>
              <a:off x="6400800" y="5026406"/>
              <a:ext cx="5105400" cy="477853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621018" y="17145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ngẫm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177800" lvl="0" algn="r">
                <a:defRPr/>
              </a:pP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Thụy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32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946256" y="1596182"/>
            <a:ext cx="5374315" cy="8208758"/>
            <a:chOff x="12170842" y="1596182"/>
            <a:chExt cx="5374315" cy="8208758"/>
          </a:xfrm>
        </p:grpSpPr>
        <p:sp>
          <p:nvSpPr>
            <p:cNvPr id="27" name="Rectangle 14"/>
            <p:cNvSpPr/>
            <p:nvPr/>
          </p:nvSpPr>
          <p:spPr>
            <a:xfrm>
              <a:off x="12170842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213928" y="16383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Ở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Ve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rả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r">
                <a:defRPr/>
              </a:pPr>
              <a:r>
                <a:rPr lang="en-US" sz="3200" i="1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i="1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i="1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2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3817" t="37021" r="1539"/>
            <a:stretch/>
          </p:blipFill>
          <p:spPr>
            <a:xfrm>
              <a:off x="12241036" y="4714142"/>
              <a:ext cx="4903964" cy="5090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15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2" name="Freeform 21"/>
          <p:cNvSpPr/>
          <p:nvPr/>
        </p:nvSpPr>
        <p:spPr>
          <a:xfrm>
            <a:off x="490220" y="3848100"/>
            <a:ext cx="2961462" cy="5295169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3464692" y="952500"/>
            <a:ext cx="12442223" cy="3962400"/>
            <a:chOff x="4261371" y="3925396"/>
            <a:chExt cx="13950176" cy="4163432"/>
          </a:xfrm>
        </p:grpSpPr>
        <p:sp>
          <p:nvSpPr>
            <p:cNvPr id="4" name="Freeform 8"/>
            <p:cNvSpPr/>
            <p:nvPr/>
          </p:nvSpPr>
          <p:spPr>
            <a:xfrm>
              <a:off x="4261371" y="3925396"/>
              <a:ext cx="13950176" cy="4163432"/>
            </a:xfrm>
            <a:prstGeom prst="wedgeRoundRectCallout">
              <a:avLst>
                <a:gd name="adj1" fmla="val -58099"/>
                <a:gd name="adj2" fmla="val 30266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5" name="TextBox 14"/>
            <p:cNvSpPr txBox="1"/>
            <p:nvPr/>
          </p:nvSpPr>
          <p:spPr>
            <a:xfrm>
              <a:off x="4278040" y="4079331"/>
              <a:ext cx="13224928" cy="34926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nghi</a:t>
              </a:r>
              <a:r>
                <a:rPr lang="en-US" sz="5400" b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đích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54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397" y="4076700"/>
            <a:ext cx="2911526" cy="57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487</TotalTime>
  <Words>701</Words>
  <Application>Microsoft Office PowerPoint</Application>
  <PresentationFormat>Custom</PresentationFormat>
  <Paragraphs>52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#9Slide06 SVNDope Script</vt:lpstr>
      <vt:lpstr>Cambria</vt:lpstr>
      <vt:lpstr>Calibri</vt:lpstr>
      <vt:lpstr>Times New Roman</vt:lpstr>
      <vt:lpstr>Arial</vt:lpstr>
      <vt:lpstr>SVN-Newton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</dc:title>
  <dc:creator>admin</dc:creator>
  <cp:lastModifiedBy>Le Tien Duat</cp:lastModifiedBy>
  <cp:revision>45</cp:revision>
  <dcterms:created xsi:type="dcterms:W3CDTF">2006-08-16T00:00:00Z</dcterms:created>
  <dcterms:modified xsi:type="dcterms:W3CDTF">2024-09-17T07:48:55Z</dcterms:modified>
  <dc:identifier>DAGH7aclSzA</dc:identifier>
</cp:coreProperties>
</file>