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75" r:id="rId4"/>
    <p:sldId id="276" r:id="rId5"/>
    <p:sldId id="277" r:id="rId6"/>
    <p:sldId id="285" r:id="rId7"/>
    <p:sldId id="280" r:id="rId8"/>
    <p:sldId id="284" r:id="rId9"/>
    <p:sldId id="281" r:id="rId10"/>
    <p:sldId id="283" r:id="rId11"/>
    <p:sldId id="286" r:id="rId12"/>
  </p:sldIdLst>
  <p:sldSz cx="18288000" cy="10287000"/>
  <p:notesSz cx="6858000" cy="9144000"/>
  <p:embeddedFontLst>
    <p:embeddedFont>
      <p:font typeface="Cambria" panose="02040503050406030204" pitchFamily="18" charset="0"/>
      <p:regular r:id="rId13"/>
      <p:bold r:id="rId14"/>
      <p:italic r:id="rId15"/>
      <p:boldItalic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#9Slide06 SVNDope Script" pitchFamily="2" charset="0"/>
      <p:regular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D36"/>
    <a:srgbClr val="2B403B"/>
    <a:srgbClr val="8D4211"/>
    <a:srgbClr val="DA5365"/>
    <a:srgbClr val="F9FCFF"/>
    <a:srgbClr val="EBF6FB"/>
    <a:srgbClr val="E7F4FA"/>
    <a:srgbClr val="D0EDF3"/>
    <a:srgbClr val="BA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5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1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9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750" r="-24750"/>
            </a:stretch>
          </a:blipFill>
        </p:spPr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xmlns="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6992600" y="2788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bg1"/>
                </a:solidFill>
                <a:latin typeface="#9Slide06 SVNDope Script" pitchFamily="2" charset="0"/>
              </a:rPr>
              <a:t>Măng</a:t>
            </a:r>
            <a:r>
              <a:rPr lang="en-GB" sz="3200" baseline="0" dirty="0" smtClean="0">
                <a:solidFill>
                  <a:schemeClr val="bg1"/>
                </a:solidFill>
                <a:latin typeface="#9Slide06 SVNDope Script" pitchFamily="2" charset="0"/>
              </a:rPr>
              <a:t> non</a:t>
            </a:r>
            <a:endParaRPr lang="en-GB" sz="3200" dirty="0">
              <a:solidFill>
                <a:schemeClr val="bg1"/>
              </a:solidFill>
              <a:latin typeface="#9Slide06 SVNDope Script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76FB-C411-4C2B-A3F8-1C786F3630E6}" type="datetimeFigureOut">
              <a:rPr lang="en-GB" smtClean="0"/>
              <a:t>17/09/2024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/>
          <a:srcRect l="520" r="520"/>
          <a:stretch/>
        </p:blipFill>
        <p:spPr>
          <a:xfrm>
            <a:off x="0" y="-14163"/>
            <a:ext cx="18288000" cy="10315326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Hình ảnh 32">
            <a:extLst>
              <a:ext uri="{FF2B5EF4-FFF2-40B4-BE49-F238E27FC236}">
                <a16:creationId xmlns:a16="http://schemas.microsoft.com/office/drawing/2014/main" xmlns="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048022" y="11819690"/>
            <a:ext cx="2706858" cy="381337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7011650" y="5368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 smtClean="0">
                <a:solidFill>
                  <a:schemeClr val="accent6"/>
                </a:solidFill>
                <a:latin typeface="#9Slide06 SVNDope Script" pitchFamily="2" charset="0"/>
              </a:rPr>
              <a:t>Măng</a:t>
            </a:r>
            <a:r>
              <a:rPr lang="en-GB" sz="3200" baseline="0" dirty="0" smtClean="0">
                <a:solidFill>
                  <a:schemeClr val="accent6"/>
                </a:solidFill>
                <a:latin typeface="#9Slide06 SVNDope Script" pitchFamily="2" charset="0"/>
              </a:rPr>
              <a:t> non</a:t>
            </a:r>
            <a:endParaRPr lang="en-GB" sz="3200" dirty="0">
              <a:solidFill>
                <a:schemeClr val="accent6"/>
              </a:solidFill>
              <a:latin typeface="#9Slide06 SVNDope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3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1.svg"/><Relationship Id="rId2" Type="http://schemas.openxmlformats.org/officeDocument/2006/relationships/image" Target="../media/image4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openxmlformats.org/officeDocument/2006/relationships/image" Target="../media/image9.svg"/><Relationship Id="rId4" Type="http://schemas.openxmlformats.org/officeDocument/2006/relationships/image" Target="../media/image6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2594257" y="492785"/>
            <a:ext cx="13620916" cy="6477000"/>
            <a:chOff x="3768809" y="3442357"/>
            <a:chExt cx="14777162" cy="6805610"/>
          </a:xfrm>
        </p:grpSpPr>
        <p:sp>
          <p:nvSpPr>
            <p:cNvPr id="4" name="Freeform 8"/>
            <p:cNvSpPr/>
            <p:nvPr/>
          </p:nvSpPr>
          <p:spPr>
            <a:xfrm>
              <a:off x="3768809" y="3442357"/>
              <a:ext cx="14777162" cy="68056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5" name="TextBox 14"/>
            <p:cNvSpPr txBox="1"/>
            <p:nvPr/>
          </p:nvSpPr>
          <p:spPr>
            <a:xfrm>
              <a:off x="4988599" y="3999316"/>
              <a:ext cx="12337581" cy="56916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i="1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ta,… 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4400" i="1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6"/>
          <p:cNvSpPr/>
          <p:nvPr/>
        </p:nvSpPr>
        <p:spPr>
          <a:xfrm>
            <a:off x="15338398" y="3238500"/>
            <a:ext cx="2908714" cy="7048500"/>
          </a:xfrm>
          <a:custGeom>
            <a:avLst/>
            <a:gdLst/>
            <a:ahLst/>
            <a:cxnLst/>
            <a:rect l="l" t="t" r="r" b="b"/>
            <a:pathLst>
              <a:path w="3093665" h="7522590">
                <a:moveTo>
                  <a:pt x="0" y="0"/>
                </a:moveTo>
                <a:lnTo>
                  <a:pt x="3093665" y="0"/>
                </a:lnTo>
                <a:lnTo>
                  <a:pt x="3093665" y="7522590"/>
                </a:lnTo>
                <a:lnTo>
                  <a:pt x="0" y="75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0" y="1638300"/>
            <a:ext cx="3280896" cy="8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/>
          <p:nvPr/>
        </p:nvSpPr>
        <p:spPr>
          <a:xfrm>
            <a:off x="152400" y="342900"/>
            <a:ext cx="17754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noProof="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8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noProof="0" dirty="0" smtClean="0">
              <a:ln w="254000"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219700"/>
            <a:ext cx="4038600" cy="4638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4889835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92572"/>
            <a:ext cx="3810000" cy="5311636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228600" y="266700"/>
            <a:ext cx="17754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400" b="0" i="1" u="none" strike="noStrike" kern="1200" cap="none" spc="0" normalizeH="0" baseline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400" b="0" i="1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400" b="0" i="1" u="none" strike="noStrike" kern="1200" cap="none" spc="0" normalizeH="0" noProof="0" dirty="0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 smtClean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476500"/>
            <a:ext cx="1531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247185" y="1028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247185" y="3314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18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13921"/>
            <a:ext cx="17789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228600" y="1943100"/>
            <a:ext cx="17754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lvl="0" algn="just">
              <a:defRPr/>
            </a:pP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4400" dirty="0" smtClean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228" y="4157054"/>
            <a:ext cx="4189625" cy="58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" name="Freeform 21"/>
          <p:cNvSpPr/>
          <p:nvPr/>
        </p:nvSpPr>
        <p:spPr>
          <a:xfrm>
            <a:off x="709717" y="2171700"/>
            <a:ext cx="4311141" cy="69715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4801361" y="1131484"/>
            <a:ext cx="10895839" cy="3478616"/>
            <a:chOff x="4261371" y="3925396"/>
            <a:chExt cx="13950176" cy="5416555"/>
          </a:xfrm>
        </p:grpSpPr>
        <p:sp>
          <p:nvSpPr>
            <p:cNvPr id="11" name="Freeform 8"/>
            <p:cNvSpPr/>
            <p:nvPr/>
          </p:nvSpPr>
          <p:spPr>
            <a:xfrm>
              <a:off x="4261371" y="3925396"/>
              <a:ext cx="13950176" cy="5416555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12" name="TextBox 14"/>
            <p:cNvSpPr txBox="1"/>
            <p:nvPr/>
          </p:nvSpPr>
          <p:spPr>
            <a:xfrm>
              <a:off x="4823424" y="5195956"/>
              <a:ext cx="12811790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13" name="Rectangle 12"/>
          <p:cNvSpPr/>
          <p:nvPr/>
        </p:nvSpPr>
        <p:spPr>
          <a:xfrm>
            <a:off x="6702040" y="542772"/>
            <a:ext cx="487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32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Ở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 smtClean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  <p:sp>
        <p:nvSpPr>
          <p:cNvPr id="19" name="Freeform 3"/>
          <p:cNvSpPr/>
          <p:nvPr/>
        </p:nvSpPr>
        <p:spPr>
          <a:xfrm flipH="1">
            <a:off x="1220341" y="2056893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19"/>
          <p:cNvGrpSpPr/>
          <p:nvPr/>
        </p:nvGrpSpPr>
        <p:grpSpPr>
          <a:xfrm>
            <a:off x="3829343" y="1810844"/>
            <a:ext cx="11249790" cy="1663410"/>
            <a:chOff x="4248884" y="4713353"/>
            <a:chExt cx="13950176" cy="6046605"/>
          </a:xfrm>
        </p:grpSpPr>
        <p:sp>
          <p:nvSpPr>
            <p:cNvPr id="29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2078"/>
                <a:gd name="adj2" fmla="val 759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</p:sp>
        <p:sp>
          <p:nvSpPr>
            <p:cNvPr id="30" name="TextBox 14"/>
            <p:cNvSpPr txBox="1"/>
            <p:nvPr/>
          </p:nvSpPr>
          <p:spPr>
            <a:xfrm>
              <a:off x="4897609" y="5628048"/>
              <a:ext cx="1280109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gõ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4" name="Freeform 3"/>
          <p:cNvSpPr/>
          <p:nvPr/>
        </p:nvSpPr>
        <p:spPr>
          <a:xfrm flipH="1">
            <a:off x="8996367" y="2012047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5" name="Group 34"/>
          <p:cNvGrpSpPr/>
          <p:nvPr/>
        </p:nvGrpSpPr>
        <p:grpSpPr>
          <a:xfrm>
            <a:off x="2886916" y="4222135"/>
            <a:ext cx="12910806" cy="1663410"/>
            <a:chOff x="4248884" y="4713353"/>
            <a:chExt cx="16009900" cy="6046605"/>
          </a:xfrm>
        </p:grpSpPr>
        <p:sp>
          <p:nvSpPr>
            <p:cNvPr id="36" name="Freeform 8"/>
            <p:cNvSpPr/>
            <p:nvPr/>
          </p:nvSpPr>
          <p:spPr>
            <a:xfrm>
              <a:off x="4248884" y="4713353"/>
              <a:ext cx="16009900" cy="6046605"/>
            </a:xfrm>
            <a:prstGeom prst="wedgeRoundRectCallout">
              <a:avLst>
                <a:gd name="adj1" fmla="val -874"/>
                <a:gd name="adj2" fmla="val -12112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</p:sp>
        <p:sp>
          <p:nvSpPr>
            <p:cNvPr id="37" name="TextBox 14"/>
            <p:cNvSpPr txBox="1"/>
            <p:nvPr/>
          </p:nvSpPr>
          <p:spPr>
            <a:xfrm>
              <a:off x="4897609" y="5628048"/>
              <a:ext cx="1486496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8" name="Freeform 3"/>
          <p:cNvSpPr/>
          <p:nvPr/>
        </p:nvSpPr>
        <p:spPr>
          <a:xfrm flipH="1">
            <a:off x="13378648" y="1363265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39" name="Group 38"/>
          <p:cNvGrpSpPr/>
          <p:nvPr/>
        </p:nvGrpSpPr>
        <p:grpSpPr>
          <a:xfrm>
            <a:off x="4339572" y="3373113"/>
            <a:ext cx="11057994" cy="2498505"/>
            <a:chOff x="4708628" y="4552476"/>
            <a:chExt cx="15356704" cy="6046605"/>
          </a:xfrm>
        </p:grpSpPr>
        <p:sp>
          <p:nvSpPr>
            <p:cNvPr id="40" name="Freeform 8"/>
            <p:cNvSpPr/>
            <p:nvPr/>
          </p:nvSpPr>
          <p:spPr>
            <a:xfrm>
              <a:off x="4708628" y="4552476"/>
              <a:ext cx="15356704" cy="6046605"/>
            </a:xfrm>
            <a:prstGeom prst="wedgeRoundRectCallout">
              <a:avLst>
                <a:gd name="adj1" fmla="val 34603"/>
                <a:gd name="adj2" fmla="val -8360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</p:sp>
        <p:sp>
          <p:nvSpPr>
            <p:cNvPr id="41" name="TextBox 14"/>
            <p:cNvSpPr txBox="1"/>
            <p:nvPr/>
          </p:nvSpPr>
          <p:spPr>
            <a:xfrm>
              <a:off x="5200367" y="5249496"/>
              <a:ext cx="14011215" cy="4469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000" b="1" i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ỏi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sầu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60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8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9.87654E-7 0.23603 0.00802 0.24002 0.0179 C 0.24401 0.02901 0.24601 0.04197 0.24801 0.05494 C 0.25 0.0679 0.24801 0.07901 0.24601 0.09105 C 0.24401 0.10201 0.24098 0.11404 0.23403 0.12392 C 0.22804 0.13395 0.21797 0.14197 0.20704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4 0.13194 0.04601 0.12793 C 0.03403 0.12299 0.02405 0.11404 0.01702 0.10602 C 0.00999 0.09799 0.00704 0.08796 0.00304 0.07191 C -3.75E-6 0.05602 -3.75E-6 0.04799 -3.75E-6 0.03596 C -3.75E-6 0.02392 -3.75E-6 0.01204 -3.75E-6 9.87654E-7 " pathEditMode="relative" rAng="0" ptsTypes="AAAAAAAAAAAAAAAAAAAAA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2 C 0.227 -1.85185E-6 0.23602 0.00803 0.24002 0.0179 C 0.24401 0.02901 0.24601 0.04198 0.248 0.05494 C 0.25 0.0679 0.248 0.07901 0.24601 0.09105 C 0.24401 0.10201 0.24097 0.11405 0.23403 0.12392 C 0.22804 0.13395 0.21797 0.14198 0.20703 0.148 C 0.19696 0.15401 0.1849 0.15803 0.173 0.16003 C 0.16102 0.16204 0.14905 0.16204 0.13802 0.16003 C 0.12604 0.15803 0.11502 0.15293 0.10599 0.14491 C 0.09705 0.13796 0.08898 0.12901 0.08498 0.1179 C 0.08003 0.10803 0.07804 0.09398 0.07804 0.08303 C 0.077 0.07192 0.07804 0.05895 0.08299 0.048 C 0.08802 0.03796 0.09705 0.02994 0.10903 0.02593 C 0.12101 0.023 0.13299 0.02701 0.14097 0.03395 C 0.148 0.04105 0.15304 0.05201 0.15399 0.06497 C 0.15399 0.07793 0.15304 0.08997 0.148 0.1 C 0.14297 0.11003 0.14401 0.11204 0.12405 0.125 C 0.10599 0.13905 0.08802 0.13503 0.077 0.13596 C 0.06597 0.13596 0.05703 0.13195 0.04601 0.12793 C 0.03403 0.123 0.02405 0.11405 0.01701 0.10602 C 0.00998 0.098 0.00703 0.08796 0.00304 0.07192 C -1.38889E-7 0.05602 -1.38889E-7 0.048 -1.38889E-7 0.03596 C -1.38889E-7 0.02392 -1.38889E-7 0.01204 -1.38889E-7 -1.85185E-6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1.11111E-6 0.23603 0.00802 0.24002 0.0179 C 0.24401 0.02901 0.24601 0.04197 0.24801 0.05494 C 0.25 0.0679 0.24801 0.07901 0.24601 0.09105 C 0.24401 0.10201 0.24098 0.11404 0.23403 0.12392 C 0.22804 0.13395 0.21797 0.14197 0.20703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3 0.13194 0.04601 0.12793 C 0.03403 0.12299 0.02405 0.11404 0.01702 0.10602 C 0.00999 0.09799 0.00703 0.08796 0.00304 0.07191 C -3.47222E-6 0.05602 -3.47222E-6 0.04799 -3.47222E-6 0.03596 C -3.47222E-6 0.02392 -3.47222E-6 0.01204 -3.47222E-6 1.11111E-6 " pathEditMode="relative" rAng="0" ptsTypes="AAAAAAAAAAAAAAAAAAAAAAA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</p:sp>
      <p:sp>
        <p:nvSpPr>
          <p:cNvPr id="2" name="Freeform 21"/>
          <p:cNvSpPr/>
          <p:nvPr/>
        </p:nvSpPr>
        <p:spPr>
          <a:xfrm>
            <a:off x="490220" y="3848100"/>
            <a:ext cx="2961462" cy="52951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" name="Group 2"/>
          <p:cNvGrpSpPr/>
          <p:nvPr/>
        </p:nvGrpSpPr>
        <p:grpSpPr>
          <a:xfrm>
            <a:off x="3464692" y="952500"/>
            <a:ext cx="12442223" cy="3962400"/>
            <a:chOff x="4261371" y="3925396"/>
            <a:chExt cx="13950176" cy="4163432"/>
          </a:xfrm>
        </p:grpSpPr>
        <p:sp>
          <p:nvSpPr>
            <p:cNvPr id="4" name="Freeform 8"/>
            <p:cNvSpPr/>
            <p:nvPr/>
          </p:nvSpPr>
          <p:spPr>
            <a:xfrm>
              <a:off x="4261371" y="3925396"/>
              <a:ext cx="13950176" cy="4163432"/>
            </a:xfrm>
            <a:prstGeom prst="wedgeRoundRectCallout">
              <a:avLst>
                <a:gd name="adj1" fmla="val -58099"/>
                <a:gd name="adj2" fmla="val 3026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</p:sp>
        <p:sp>
          <p:nvSpPr>
            <p:cNvPr id="5" name="TextBox 14"/>
            <p:cNvSpPr txBox="1"/>
            <p:nvPr/>
          </p:nvSpPr>
          <p:spPr>
            <a:xfrm>
              <a:off x="4278040" y="4079331"/>
              <a:ext cx="13224928" cy="3492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5400" b="1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 smtClean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5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3" name="Freeform 3"/>
          <p:cNvSpPr/>
          <p:nvPr/>
        </p:nvSpPr>
        <p:spPr>
          <a:xfrm flipH="1">
            <a:off x="13774355" y="68123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9245" t="26191" r="691" b="28837"/>
          <a:stretch/>
        </p:blipFill>
        <p:spPr>
          <a:xfrm>
            <a:off x="12171502" y="732535"/>
            <a:ext cx="5522606" cy="38233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5272" y="547551"/>
            <a:ext cx="1690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 smtClean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78849" y="1308579"/>
            <a:ext cx="3034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36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858" y="1978268"/>
            <a:ext cx="118243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2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3600" b="1" dirty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5646" y="4882144"/>
            <a:ext cx="4338381" cy="3205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0686" y="4799977"/>
            <a:ext cx="4038600" cy="4638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32917" y="4414748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</p:sp>
      <p:sp>
        <p:nvSpPr>
          <p:cNvPr id="3" name="Freeform 3"/>
          <p:cNvSpPr/>
          <p:nvPr/>
        </p:nvSpPr>
        <p:spPr>
          <a:xfrm flipH="1">
            <a:off x="13774355" y="66599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727" y="9254248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6" name="Rectangle 15"/>
          <p:cNvSpPr/>
          <p:nvPr/>
        </p:nvSpPr>
        <p:spPr>
          <a:xfrm>
            <a:off x="7227161" y="626376"/>
            <a:ext cx="5103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000" dirty="0">
              <a:ln w="254000">
                <a:noFill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205" y="1253443"/>
            <a:ext cx="9353825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536575" algn="ctr">
              <a:tabLst>
                <a:tab pos="714375" algn="l"/>
              </a:tabLst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600" i="1" dirty="0" smtClean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363200" y="1562100"/>
            <a:ext cx="7239000" cy="8764855"/>
            <a:chOff x="10363200" y="1714500"/>
            <a:chExt cx="7239000" cy="8764855"/>
          </a:xfrm>
        </p:grpSpPr>
        <p:sp>
          <p:nvSpPr>
            <p:cNvPr id="34" name="Rectangle 33"/>
            <p:cNvSpPr/>
            <p:nvPr/>
          </p:nvSpPr>
          <p:spPr>
            <a:xfrm>
              <a:off x="10363200" y="1714500"/>
              <a:ext cx="7239000" cy="4191000"/>
            </a:xfrm>
            <a:prstGeom prst="rect">
              <a:avLst/>
            </a:prstGeom>
            <a:solidFill>
              <a:srgbClr val="2B403B"/>
            </a:solidFill>
            <a:ln w="63500">
              <a:solidFill>
                <a:srgbClr val="CE7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"/>
            <p:cNvSpPr/>
            <p:nvPr/>
          </p:nvSpPr>
          <p:spPr>
            <a:xfrm>
              <a:off x="12343973" y="3830313"/>
              <a:ext cx="3247102" cy="6649042"/>
            </a:xfrm>
            <a:custGeom>
              <a:avLst/>
              <a:gdLst/>
              <a:ahLst/>
              <a:cxnLst/>
              <a:rect l="l" t="t" r="r" b="b"/>
              <a:pathLst>
                <a:path w="3504879" h="7125883">
                  <a:moveTo>
                    <a:pt x="0" y="0"/>
                  </a:moveTo>
                  <a:lnTo>
                    <a:pt x="3504878" y="0"/>
                  </a:lnTo>
                  <a:lnTo>
                    <a:pt x="3504878" y="7125882"/>
                  </a:lnTo>
                  <a:lnTo>
                    <a:pt x="0" y="7125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36" name="Rectangle 35"/>
          <p:cNvSpPr/>
          <p:nvPr/>
        </p:nvSpPr>
        <p:spPr>
          <a:xfrm>
            <a:off x="10533961" y="2125650"/>
            <a:ext cx="701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419661" y="1949440"/>
            <a:ext cx="7015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419661" y="1949440"/>
            <a:ext cx="70154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i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i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33961" y="2125650"/>
            <a:ext cx="61335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ctr">
              <a:tabLst>
                <a:tab pos="714375" algn="l"/>
              </a:tabLst>
              <a:defRPr/>
            </a:pP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177800" lvl="0" algn="ctr">
              <a:tabLst>
                <a:tab pos="714375" algn="l"/>
              </a:tabLst>
              <a:defRPr/>
            </a:pP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6000" b="1" dirty="0" smtClean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 smtClean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6" grpId="0"/>
      <p:bldP spid="36" grpId="1"/>
      <p:bldP spid="38" grpId="0"/>
      <p:bldP spid="38" grpId="1"/>
      <p:bldP spid="39" grpId="0"/>
      <p:bldP spid="39" grpId="1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489</TotalTime>
  <Words>701</Words>
  <Application>Microsoft Office PowerPoint</Application>
  <PresentationFormat>Custom</PresentationFormat>
  <Paragraphs>54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Cambria</vt:lpstr>
      <vt:lpstr>Calibri</vt:lpstr>
      <vt:lpstr>Times New Roman</vt:lpstr>
      <vt:lpstr>#9Slide06 SVNDope Script</vt:lpstr>
      <vt:lpstr>SVN-Newton</vt:lpstr>
      <vt:lpstr>Arial</vt:lpstr>
      <vt:lpstr>Calibri Light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</dc:title>
  <dc:creator>admin</dc:creator>
  <cp:lastModifiedBy>Le Tien Duat</cp:lastModifiedBy>
  <cp:revision>49</cp:revision>
  <dcterms:created xsi:type="dcterms:W3CDTF">2006-08-16T00:00:00Z</dcterms:created>
  <dcterms:modified xsi:type="dcterms:W3CDTF">2024-09-17T07:38:46Z</dcterms:modified>
  <dc:identifier>DAGH7aclSzA</dc:identifier>
</cp:coreProperties>
</file>