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1" r:id="rId2"/>
    <p:sldId id="266" r:id="rId3"/>
    <p:sldId id="270" r:id="rId4"/>
    <p:sldId id="271" r:id="rId5"/>
    <p:sldId id="272" r:id="rId6"/>
    <p:sldId id="273" r:id="rId7"/>
    <p:sldId id="274" r:id="rId8"/>
    <p:sldId id="275" r:id="rId9"/>
    <p:sldId id="277" r:id="rId10"/>
    <p:sldId id="278" r:id="rId11"/>
    <p:sldId id="279" r:id="rId12"/>
    <p:sldId id="280" r:id="rId13"/>
    <p:sldId id="281" r:id="rId14"/>
    <p:sldId id="282" r:id="rId15"/>
    <p:sldId id="283" r:id="rId16"/>
    <p:sldId id="284" r:id="rId17"/>
    <p:sldId id="285" r:id="rId18"/>
    <p:sldId id="288" r:id="rId19"/>
    <p:sldId id="289" r:id="rId20"/>
    <p:sldId id="290" r:id="rId21"/>
  </p:sldIdLst>
  <p:sldSz cx="18288000" cy="10287000"/>
  <p:notesSz cx="6858000" cy="9144000"/>
  <p:embeddedFontLst>
    <p:embeddedFont>
      <p:font typeface="#9Slide07 HoneyCream" panose="020B0604020202020204" charset="0"/>
      <p:regular r:id="rId22"/>
    </p:embeddedFont>
    <p:embeddedFont>
      <p:font typeface="Cambria" panose="02040503050406030204" pitchFamily="18" charset="0"/>
      <p:regular r:id="rId23"/>
      <p:bold r:id="rId24"/>
      <p:italic r:id="rId25"/>
      <p:boldItalic r:id="rId26"/>
    </p:embeddedFont>
    <p:embeddedFont>
      <p:font typeface="Cambria Bold" panose="02040803050406030204" pitchFamily="18" charset="0"/>
      <p:regular r:id="rId27"/>
      <p:bold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23433"/>
    <a:srgbClr val="FE9A38"/>
    <a:srgbClr val="CE0F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1147" y="2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5" d="100"/>
        <a:sy n="55" d="100"/>
      </p:scale>
      <p:origin x="0" y="-5827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-3429000" y="-216676"/>
            <a:ext cx="22442830" cy="14482529"/>
            <a:chOff x="-3429000" y="-216676"/>
            <a:chExt cx="22442830" cy="1448252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C5E0FEB-D52F-480D-A70B-D86272B7984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>
              <a:off x="-3429000" y="-216676"/>
              <a:ext cx="3167916" cy="3268627"/>
            </a:xfrm>
            <a:prstGeom prst="rect">
              <a:avLst/>
            </a:prstGeom>
          </p:spPr>
        </p:pic>
        <p:sp>
          <p:nvSpPr>
            <p:cNvPr id="7" name="Title 1">
              <a:extLst>
                <a:ext uri="{FF2B5EF4-FFF2-40B4-BE49-F238E27FC236}">
                  <a16:creationId xmlns:a16="http://schemas.microsoft.com/office/drawing/2014/main" id="{134C9EFF-C59B-47AD-BC67-24488957F3E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3302541" y="2872035"/>
              <a:ext cx="2914996" cy="1049867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Măng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 Non</a:t>
              </a:r>
            </a:p>
          </p:txBody>
        </p:sp>
        <p:sp>
          <p:nvSpPr>
            <p:cNvPr id="8" name="TextBox 3">
              <a:extLst>
                <a:ext uri="{FF2B5EF4-FFF2-40B4-BE49-F238E27FC236}">
                  <a16:creationId xmlns:a16="http://schemas.microsoft.com/office/drawing/2014/main" id="{07DAF728-7D94-E33E-7F87-8FAE4669A949}"/>
                </a:ext>
              </a:extLst>
            </p:cNvPr>
            <p:cNvSpPr txBox="1"/>
            <p:nvPr userDrawn="1"/>
          </p:nvSpPr>
          <p:spPr>
            <a:xfrm>
              <a:off x="4800600" y="11620500"/>
              <a:ext cx="10218420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2C943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MĂNG NON – TÀI LIỆU TIỂU HỌC</a:t>
              </a:r>
            </a:p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Mời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truy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cập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MĂNG NON- TÀI LIỆU TIỂU HỌC | Facebook</a:t>
              </a: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SĐT ZALO : </a:t>
              </a:r>
              <a:r>
                <a:rPr kumimoji="0" lang="en-US" sz="3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0382348780 (</a:t>
              </a:r>
              <a:r>
                <a:rPr kumimoji="0" lang="en-US" sz="30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Cảm</a:t>
              </a:r>
              <a:r>
                <a:rPr kumimoji="0" lang="en-US" sz="3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) 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 – </a:t>
              </a:r>
              <a:r>
                <a:rPr kumimoji="0" lang="en-US" sz="3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0905919065  (Linh)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9" name="Hình ảnh 32">
              <a:extLst>
                <a:ext uri="{FF2B5EF4-FFF2-40B4-BE49-F238E27FC236}">
                  <a16:creationId xmlns:a16="http://schemas.microsoft.com/office/drawing/2014/main" id="{AC26FD7C-0CBD-D5A8-9737-4E92AA2FEE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2093742" y="10452475"/>
              <a:ext cx="2706858" cy="3813378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14325600" y="10561728"/>
              <a:ext cx="4688230" cy="1268078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-3429000" y="-216676"/>
            <a:ext cx="22442830" cy="14482529"/>
            <a:chOff x="-3429000" y="-216676"/>
            <a:chExt cx="22442830" cy="1448252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C5E0FEB-D52F-480D-A70B-D86272B7984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>
              <a:off x="-3429000" y="-216676"/>
              <a:ext cx="3167916" cy="3268627"/>
            </a:xfrm>
            <a:prstGeom prst="rect">
              <a:avLst/>
            </a:prstGeom>
          </p:spPr>
        </p:pic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134C9EFF-C59B-47AD-BC67-24488957F3E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3302541" y="2872035"/>
              <a:ext cx="2914996" cy="1049867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Măng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 Non</a:t>
              </a:r>
            </a:p>
          </p:txBody>
        </p:sp>
        <p:sp>
          <p:nvSpPr>
            <p:cNvPr id="10" name="TextBox 3">
              <a:extLst>
                <a:ext uri="{FF2B5EF4-FFF2-40B4-BE49-F238E27FC236}">
                  <a16:creationId xmlns:a16="http://schemas.microsoft.com/office/drawing/2014/main" id="{07DAF728-7D94-E33E-7F87-8FAE4669A949}"/>
                </a:ext>
              </a:extLst>
            </p:cNvPr>
            <p:cNvSpPr txBox="1"/>
            <p:nvPr userDrawn="1"/>
          </p:nvSpPr>
          <p:spPr>
            <a:xfrm>
              <a:off x="4800600" y="11620500"/>
              <a:ext cx="10218420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2C943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MĂNG NON – TÀI LIỆU TIỂU HỌC</a:t>
              </a:r>
            </a:p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Mời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truy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cập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hlinkClick r:id="rId1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MĂNG NON- TÀI LIỆU TIỂU HỌC | Facebook</a:t>
              </a: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SĐT ZALO : </a:t>
              </a:r>
              <a:r>
                <a:rPr kumimoji="0" lang="en-US" sz="3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0382348780 (</a:t>
              </a:r>
              <a:r>
                <a:rPr kumimoji="0" lang="en-US" sz="30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Cảm</a:t>
              </a:r>
              <a:r>
                <a:rPr kumimoji="0" lang="en-US" sz="3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) 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 – </a:t>
              </a:r>
              <a:r>
                <a:rPr kumimoji="0" lang="en-US" sz="3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0905919065  (Linh)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1" name="Hình ảnh 32">
              <a:extLst>
                <a:ext uri="{FF2B5EF4-FFF2-40B4-BE49-F238E27FC236}">
                  <a16:creationId xmlns:a16="http://schemas.microsoft.com/office/drawing/2014/main" id="{AC26FD7C-0CBD-D5A8-9737-4E92AA2FEE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/>
            <a:stretch>
              <a:fillRect/>
            </a:stretch>
          </p:blipFill>
          <p:spPr>
            <a:xfrm>
              <a:off x="2093742" y="10452475"/>
              <a:ext cx="2706858" cy="381337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16"/>
            <a:stretch>
              <a:fillRect/>
            </a:stretch>
          </p:blipFill>
          <p:spPr>
            <a:xfrm>
              <a:off x="14325600" y="10561728"/>
              <a:ext cx="4688230" cy="1268078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Relationship Id="rId14" Type="http://schemas.openxmlformats.org/officeDocument/2006/relationships/image" Target="../media/image16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5.png"/><Relationship Id="rId7" Type="http://schemas.openxmlformats.org/officeDocument/2006/relationships/image" Target="../media/image38.png"/><Relationship Id="rId12" Type="http://schemas.openxmlformats.org/officeDocument/2006/relationships/image" Target="../media/image4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11" Type="http://schemas.openxmlformats.org/officeDocument/2006/relationships/image" Target="../media/image40.png"/><Relationship Id="rId5" Type="http://schemas.openxmlformats.org/officeDocument/2006/relationships/image" Target="../media/image11.png"/><Relationship Id="rId10" Type="http://schemas.openxmlformats.org/officeDocument/2006/relationships/image" Target="../media/image24.svg"/><Relationship Id="rId4" Type="http://schemas.openxmlformats.org/officeDocument/2006/relationships/image" Target="../media/image16.svg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5.png"/><Relationship Id="rId7" Type="http://schemas.openxmlformats.org/officeDocument/2006/relationships/image" Target="../media/image39.png"/><Relationship Id="rId12" Type="http://schemas.openxmlformats.org/officeDocument/2006/relationships/image" Target="../media/image4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11" Type="http://schemas.openxmlformats.org/officeDocument/2006/relationships/image" Target="../media/image40.png"/><Relationship Id="rId5" Type="http://schemas.openxmlformats.org/officeDocument/2006/relationships/image" Target="../media/image11.png"/><Relationship Id="rId10" Type="http://schemas.openxmlformats.org/officeDocument/2006/relationships/image" Target="../media/image24.svg"/><Relationship Id="rId4" Type="http://schemas.openxmlformats.org/officeDocument/2006/relationships/image" Target="../media/image16.svg"/><Relationship Id="rId9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5.png"/><Relationship Id="rId7" Type="http://schemas.openxmlformats.org/officeDocument/2006/relationships/image" Target="../media/image3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6.svg"/><Relationship Id="rId9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3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6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6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6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15.png"/><Relationship Id="rId7" Type="http://schemas.openxmlformats.org/officeDocument/2006/relationships/image" Target="../media/image3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6.svg"/><Relationship Id="rId9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48.png"/><Relationship Id="rId7" Type="http://schemas.openxmlformats.org/officeDocument/2006/relationships/image" Target="../media/image1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49.svg"/><Relationship Id="rId9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51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Relationship Id="rId14" Type="http://schemas.openxmlformats.org/officeDocument/2006/relationships/image" Target="../media/image16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54.png"/><Relationship Id="rId3" Type="http://schemas.openxmlformats.org/officeDocument/2006/relationships/image" Target="../media/image48.png"/><Relationship Id="rId7" Type="http://schemas.openxmlformats.org/officeDocument/2006/relationships/image" Target="../media/image15.png"/><Relationship Id="rId12" Type="http://schemas.openxmlformats.org/officeDocument/2006/relationships/image" Target="../media/image53.sv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11" Type="http://schemas.openxmlformats.org/officeDocument/2006/relationships/image" Target="../media/image52.png"/><Relationship Id="rId5" Type="http://schemas.openxmlformats.org/officeDocument/2006/relationships/image" Target="../media/image13.png"/><Relationship Id="rId10" Type="http://schemas.openxmlformats.org/officeDocument/2006/relationships/image" Target="../media/image12.svg"/><Relationship Id="rId4" Type="http://schemas.openxmlformats.org/officeDocument/2006/relationships/image" Target="../media/image49.svg"/><Relationship Id="rId9" Type="http://schemas.openxmlformats.org/officeDocument/2006/relationships/image" Target="../media/image11.png"/><Relationship Id="rId1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11" Type="http://schemas.openxmlformats.org/officeDocument/2006/relationships/image" Target="../media/image22.png"/><Relationship Id="rId5" Type="http://schemas.openxmlformats.org/officeDocument/2006/relationships/image" Target="../media/image11.png"/><Relationship Id="rId10" Type="http://schemas.openxmlformats.org/officeDocument/2006/relationships/image" Target="../media/image21.png"/><Relationship Id="rId4" Type="http://schemas.openxmlformats.org/officeDocument/2006/relationships/image" Target="../media/image16.svg"/><Relationship Id="rId9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48.png"/><Relationship Id="rId7" Type="http://schemas.openxmlformats.org/officeDocument/2006/relationships/image" Target="../media/image15.png"/><Relationship Id="rId12" Type="http://schemas.openxmlformats.org/officeDocument/2006/relationships/image" Target="../media/image53.sv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11" Type="http://schemas.openxmlformats.org/officeDocument/2006/relationships/image" Target="../media/image52.png"/><Relationship Id="rId5" Type="http://schemas.openxmlformats.org/officeDocument/2006/relationships/image" Target="../media/image13.png"/><Relationship Id="rId10" Type="http://schemas.openxmlformats.org/officeDocument/2006/relationships/image" Target="../media/image12.svg"/><Relationship Id="rId4" Type="http://schemas.openxmlformats.org/officeDocument/2006/relationships/image" Target="../media/image49.sv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10" Type="http://schemas.openxmlformats.org/officeDocument/2006/relationships/image" Target="../media/image33.png"/><Relationship Id="rId4" Type="http://schemas.openxmlformats.org/officeDocument/2006/relationships/image" Target="../media/image29.svg"/><Relationship Id="rId9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8.png"/><Relationship Id="rId7" Type="http://schemas.openxmlformats.org/officeDocument/2006/relationships/image" Target="../media/image3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29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24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3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Relationship Id="rId14" Type="http://schemas.openxmlformats.org/officeDocument/2006/relationships/image" Target="../media/image1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53986" y="1000505"/>
            <a:ext cx="15380028" cy="8285990"/>
          </a:xfrm>
          <a:custGeom>
            <a:avLst/>
            <a:gdLst/>
            <a:ahLst/>
            <a:cxnLst/>
            <a:rect l="l" t="t" r="r" b="b"/>
            <a:pathLst>
              <a:path w="15380028" h="8285990">
                <a:moveTo>
                  <a:pt x="0" y="0"/>
                </a:moveTo>
                <a:lnTo>
                  <a:pt x="15380028" y="0"/>
                </a:lnTo>
                <a:lnTo>
                  <a:pt x="15380028" y="8285990"/>
                </a:lnTo>
                <a:lnTo>
                  <a:pt x="0" y="82859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847413" y="4796558"/>
            <a:ext cx="5983589" cy="5200283"/>
          </a:xfrm>
          <a:custGeom>
            <a:avLst/>
            <a:gdLst/>
            <a:ahLst/>
            <a:cxnLst/>
            <a:rect l="l" t="t" r="r" b="b"/>
            <a:pathLst>
              <a:path w="5983589" h="5200283">
                <a:moveTo>
                  <a:pt x="0" y="0"/>
                </a:moveTo>
                <a:lnTo>
                  <a:pt x="5983589" y="0"/>
                </a:lnTo>
                <a:lnTo>
                  <a:pt x="5983589" y="5200283"/>
                </a:lnTo>
                <a:lnTo>
                  <a:pt x="0" y="52002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861497" y="7396700"/>
            <a:ext cx="7315200" cy="3438144"/>
          </a:xfrm>
          <a:custGeom>
            <a:avLst/>
            <a:gdLst/>
            <a:ahLst/>
            <a:cxnLst/>
            <a:rect l="l" t="t" r="r" b="b"/>
            <a:pathLst>
              <a:path w="7315200" h="3438144">
                <a:moveTo>
                  <a:pt x="0" y="0"/>
                </a:moveTo>
                <a:lnTo>
                  <a:pt x="7315200" y="0"/>
                </a:lnTo>
                <a:lnTo>
                  <a:pt x="7315200" y="3438144"/>
                </a:lnTo>
                <a:lnTo>
                  <a:pt x="0" y="34381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84563" y="7286972"/>
            <a:ext cx="7315200" cy="1828800"/>
          </a:xfrm>
          <a:custGeom>
            <a:avLst/>
            <a:gdLst/>
            <a:ahLst/>
            <a:cxnLst/>
            <a:rect l="l" t="t" r="r" b="b"/>
            <a:pathLst>
              <a:path w="7315200" h="1828800">
                <a:moveTo>
                  <a:pt x="0" y="0"/>
                </a:moveTo>
                <a:lnTo>
                  <a:pt x="7315200" y="0"/>
                </a:lnTo>
                <a:lnTo>
                  <a:pt x="7315200" y="1828800"/>
                </a:lnTo>
                <a:lnTo>
                  <a:pt x="0" y="1828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716202" y="-603504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309463" y="0"/>
            <a:ext cx="7315200" cy="2907792"/>
          </a:xfrm>
          <a:custGeom>
            <a:avLst/>
            <a:gdLst/>
            <a:ahLst/>
            <a:cxnLst/>
            <a:rect l="l" t="t" r="r" b="b"/>
            <a:pathLst>
              <a:path w="7315200" h="2907792">
                <a:moveTo>
                  <a:pt x="0" y="0"/>
                </a:moveTo>
                <a:lnTo>
                  <a:pt x="7315200" y="0"/>
                </a:lnTo>
                <a:lnTo>
                  <a:pt x="7315200" y="2907792"/>
                </a:lnTo>
                <a:lnTo>
                  <a:pt x="0" y="290779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53986" y="3263281"/>
            <a:ext cx="13259949" cy="25544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728827" y="-277292"/>
            <a:ext cx="7315200" cy="2907792"/>
          </a:xfrm>
          <a:custGeom>
            <a:avLst/>
            <a:gdLst/>
            <a:ahLst/>
            <a:cxnLst/>
            <a:rect l="l" t="t" r="r" b="b"/>
            <a:pathLst>
              <a:path w="7315200" h="2907792">
                <a:moveTo>
                  <a:pt x="0" y="0"/>
                </a:moveTo>
                <a:lnTo>
                  <a:pt x="7315200" y="0"/>
                </a:lnTo>
                <a:lnTo>
                  <a:pt x="7315200" y="2907792"/>
                </a:lnTo>
                <a:lnTo>
                  <a:pt x="0" y="29077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10587308" y="249250"/>
            <a:ext cx="7315200" cy="1828800"/>
          </a:xfrm>
          <a:custGeom>
            <a:avLst/>
            <a:gdLst/>
            <a:ahLst/>
            <a:cxnLst/>
            <a:rect l="l" t="t" r="r" b="b"/>
            <a:pathLst>
              <a:path w="7315200" h="1828800">
                <a:moveTo>
                  <a:pt x="0" y="0"/>
                </a:moveTo>
                <a:lnTo>
                  <a:pt x="7315200" y="0"/>
                </a:lnTo>
                <a:lnTo>
                  <a:pt x="7315200" y="1828800"/>
                </a:lnTo>
                <a:lnTo>
                  <a:pt x="0" y="1828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515316" y="364045"/>
            <a:ext cx="17257368" cy="9558910"/>
            <a:chOff x="0" y="0"/>
            <a:chExt cx="4545150" cy="251757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45150" cy="2517573"/>
            </a:xfrm>
            <a:custGeom>
              <a:avLst/>
              <a:gdLst/>
              <a:ahLst/>
              <a:cxnLst/>
              <a:rect l="l" t="t" r="r" b="b"/>
              <a:pathLst>
                <a:path w="4545150" h="2517573">
                  <a:moveTo>
                    <a:pt x="22879" y="0"/>
                  </a:moveTo>
                  <a:lnTo>
                    <a:pt x="4522271" y="0"/>
                  </a:lnTo>
                  <a:cubicBezTo>
                    <a:pt x="4528339" y="0"/>
                    <a:pt x="4534159" y="2410"/>
                    <a:pt x="4538449" y="6701"/>
                  </a:cubicBezTo>
                  <a:cubicBezTo>
                    <a:pt x="4542740" y="10992"/>
                    <a:pt x="4545150" y="16811"/>
                    <a:pt x="4545150" y="22879"/>
                  </a:cubicBezTo>
                  <a:lnTo>
                    <a:pt x="4545150" y="2494693"/>
                  </a:lnTo>
                  <a:cubicBezTo>
                    <a:pt x="4545150" y="2507330"/>
                    <a:pt x="4534907" y="2517573"/>
                    <a:pt x="4522271" y="2517573"/>
                  </a:cubicBezTo>
                  <a:lnTo>
                    <a:pt x="22879" y="2517573"/>
                  </a:lnTo>
                  <a:cubicBezTo>
                    <a:pt x="16811" y="2517573"/>
                    <a:pt x="10992" y="2515162"/>
                    <a:pt x="6701" y="2510872"/>
                  </a:cubicBezTo>
                  <a:cubicBezTo>
                    <a:pt x="2410" y="2506581"/>
                    <a:pt x="0" y="2500762"/>
                    <a:pt x="0" y="2494693"/>
                  </a:cubicBezTo>
                  <a:lnTo>
                    <a:pt x="0" y="22879"/>
                  </a:lnTo>
                  <a:cubicBezTo>
                    <a:pt x="0" y="16811"/>
                    <a:pt x="2410" y="10992"/>
                    <a:pt x="6701" y="6701"/>
                  </a:cubicBezTo>
                  <a:cubicBezTo>
                    <a:pt x="10992" y="2410"/>
                    <a:pt x="16811" y="0"/>
                    <a:pt x="22879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FFFFFF"/>
              </a:solidFill>
              <a:prstDash val="lgDash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4545150" cy="25747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5727029" y="2907792"/>
            <a:ext cx="7821769" cy="5974955"/>
          </a:xfrm>
          <a:custGeom>
            <a:avLst/>
            <a:gdLst/>
            <a:ahLst/>
            <a:cxnLst/>
            <a:rect l="l" t="t" r="r" b="b"/>
            <a:pathLst>
              <a:path w="7821769" h="5974955">
                <a:moveTo>
                  <a:pt x="0" y="0"/>
                </a:moveTo>
                <a:lnTo>
                  <a:pt x="7821769" y="0"/>
                </a:lnTo>
                <a:lnTo>
                  <a:pt x="7821769" y="5974955"/>
                </a:lnTo>
                <a:lnTo>
                  <a:pt x="0" y="597495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2371" t="-4158" r="-108120" b="-33618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89568" y="2883552"/>
            <a:ext cx="4607876" cy="7039403"/>
          </a:xfrm>
          <a:custGeom>
            <a:avLst/>
            <a:gdLst/>
            <a:ahLst/>
            <a:cxnLst/>
            <a:rect l="l" t="t" r="r" b="b"/>
            <a:pathLst>
              <a:path w="4607876" h="7039403">
                <a:moveTo>
                  <a:pt x="0" y="0"/>
                </a:moveTo>
                <a:lnTo>
                  <a:pt x="4607876" y="0"/>
                </a:lnTo>
                <a:lnTo>
                  <a:pt x="4607876" y="7039403"/>
                </a:lnTo>
                <a:lnTo>
                  <a:pt x="0" y="703940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345346" y="752998"/>
            <a:ext cx="15597307" cy="1594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269"/>
              </a:lnSpc>
            </a:pPr>
            <a:r>
              <a:rPr lang="en-US" sz="5499" dirty="0">
                <a:solidFill>
                  <a:srgbClr val="CE0F8D"/>
                </a:solidFill>
                <a:latin typeface="Cambria Bold"/>
                <a:ea typeface="Cambria Bold"/>
                <a:cs typeface="Cambria Bold"/>
                <a:sym typeface="Cambria Bold"/>
              </a:rPr>
              <a:t>1. </a:t>
            </a:r>
            <a:r>
              <a:rPr lang="en-US" sz="5499" dirty="0" err="1">
                <a:solidFill>
                  <a:srgbClr val="CE0F8D"/>
                </a:solidFill>
                <a:latin typeface="Cambria Bold"/>
                <a:ea typeface="Cambria Bold"/>
                <a:cs typeface="Cambria Bold"/>
                <a:sym typeface="Cambria Bold"/>
              </a:rPr>
              <a:t>Các</a:t>
            </a:r>
            <a:r>
              <a:rPr lang="en-US" sz="5499" dirty="0">
                <a:solidFill>
                  <a:srgbClr val="CE0F8D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499" dirty="0" err="1">
                <a:solidFill>
                  <a:srgbClr val="CE0F8D"/>
                </a:solidFill>
                <a:latin typeface="Cambria Bold"/>
                <a:ea typeface="Cambria Bold"/>
                <a:cs typeface="Cambria Bold"/>
                <a:sym typeface="Cambria Bold"/>
              </a:rPr>
              <a:t>bạn</a:t>
            </a:r>
            <a:r>
              <a:rPr lang="en-US" sz="5499" dirty="0">
                <a:solidFill>
                  <a:srgbClr val="CE0F8D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499" dirty="0" err="1">
                <a:solidFill>
                  <a:srgbClr val="CE0F8D"/>
                </a:solidFill>
                <a:latin typeface="Cambria Bold"/>
                <a:ea typeface="Cambria Bold"/>
                <a:cs typeface="Cambria Bold"/>
                <a:sym typeface="Cambria Bold"/>
              </a:rPr>
              <a:t>nhỏ</a:t>
            </a:r>
            <a:r>
              <a:rPr lang="en-US" sz="5499" dirty="0">
                <a:solidFill>
                  <a:srgbClr val="CE0F8D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499" dirty="0" err="1">
                <a:solidFill>
                  <a:srgbClr val="CE0F8D"/>
                </a:solidFill>
                <a:latin typeface="Cambria Bold"/>
                <a:ea typeface="Cambria Bold"/>
                <a:cs typeface="Cambria Bold"/>
                <a:sym typeface="Cambria Bold"/>
              </a:rPr>
              <a:t>có</a:t>
            </a:r>
            <a:r>
              <a:rPr lang="en-US" sz="5499" dirty="0">
                <a:solidFill>
                  <a:srgbClr val="CE0F8D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499" dirty="0" err="1">
                <a:solidFill>
                  <a:srgbClr val="CE0F8D"/>
                </a:solidFill>
                <a:latin typeface="Cambria Bold"/>
                <a:ea typeface="Cambria Bold"/>
                <a:cs typeface="Cambria Bold"/>
                <a:sym typeface="Cambria Bold"/>
              </a:rPr>
              <a:t>những</a:t>
            </a:r>
            <a:r>
              <a:rPr lang="en-US" sz="5499" dirty="0">
                <a:solidFill>
                  <a:srgbClr val="CE0F8D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499" dirty="0" err="1">
                <a:solidFill>
                  <a:srgbClr val="CE0F8D"/>
                </a:solidFill>
                <a:latin typeface="Cambria Bold"/>
                <a:ea typeface="Cambria Bold"/>
                <a:cs typeface="Cambria Bold"/>
                <a:sym typeface="Cambria Bold"/>
              </a:rPr>
              <a:t>hoạt</a:t>
            </a:r>
            <a:r>
              <a:rPr lang="en-US" sz="5499" dirty="0">
                <a:solidFill>
                  <a:srgbClr val="CE0F8D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499" dirty="0" err="1">
                <a:solidFill>
                  <a:srgbClr val="CE0F8D"/>
                </a:solidFill>
                <a:latin typeface="Cambria Bold"/>
                <a:ea typeface="Cambria Bold"/>
                <a:cs typeface="Cambria Bold"/>
                <a:sym typeface="Cambria Bold"/>
              </a:rPr>
              <a:t>động</a:t>
            </a:r>
            <a:r>
              <a:rPr lang="en-US" sz="5499" dirty="0">
                <a:solidFill>
                  <a:srgbClr val="CE0F8D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499" dirty="0" err="1">
                <a:solidFill>
                  <a:srgbClr val="CE0F8D"/>
                </a:solidFill>
                <a:latin typeface="Cambria Bold"/>
                <a:ea typeface="Cambria Bold"/>
                <a:cs typeface="Cambria Bold"/>
                <a:sym typeface="Cambria Bold"/>
              </a:rPr>
              <a:t>vui</a:t>
            </a:r>
            <a:r>
              <a:rPr lang="en-US" sz="5499" dirty="0">
                <a:solidFill>
                  <a:srgbClr val="CE0F8D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499" dirty="0" err="1">
                <a:solidFill>
                  <a:srgbClr val="CE0F8D"/>
                </a:solidFill>
                <a:latin typeface="Cambria Bold"/>
                <a:ea typeface="Cambria Bold"/>
                <a:cs typeface="Cambria Bold"/>
                <a:sym typeface="Cambria Bold"/>
              </a:rPr>
              <a:t>chơi</a:t>
            </a:r>
            <a:r>
              <a:rPr lang="en-US" sz="5499" dirty="0">
                <a:solidFill>
                  <a:srgbClr val="CE0F8D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499" dirty="0" err="1">
                <a:solidFill>
                  <a:srgbClr val="CE0F8D"/>
                </a:solidFill>
                <a:latin typeface="Cambria Bold"/>
                <a:ea typeface="Cambria Bold"/>
                <a:cs typeface="Cambria Bold"/>
                <a:sym typeface="Cambria Bold"/>
              </a:rPr>
              <a:t>nào</a:t>
            </a:r>
            <a:r>
              <a:rPr lang="en-US" sz="5499" dirty="0">
                <a:solidFill>
                  <a:srgbClr val="CE0F8D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499" dirty="0" err="1">
                <a:solidFill>
                  <a:srgbClr val="CE0F8D"/>
                </a:solidFill>
                <a:latin typeface="Cambria Bold"/>
                <a:ea typeface="Cambria Bold"/>
                <a:cs typeface="Cambria Bold"/>
                <a:sym typeface="Cambria Bold"/>
              </a:rPr>
              <a:t>trên</a:t>
            </a:r>
            <a:r>
              <a:rPr lang="en-US" sz="5499" dirty="0">
                <a:solidFill>
                  <a:srgbClr val="CE0F8D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499" dirty="0" err="1">
                <a:solidFill>
                  <a:srgbClr val="CE0F8D"/>
                </a:solidFill>
                <a:latin typeface="Cambria Bold"/>
                <a:ea typeface="Cambria Bold"/>
                <a:cs typeface="Cambria Bold"/>
                <a:sym typeface="Cambria Bold"/>
              </a:rPr>
              <a:t>đồng</a:t>
            </a:r>
            <a:r>
              <a:rPr lang="en-US" sz="5499" dirty="0">
                <a:solidFill>
                  <a:srgbClr val="CE0F8D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499" dirty="0" err="1">
                <a:solidFill>
                  <a:srgbClr val="CE0F8D"/>
                </a:solidFill>
                <a:latin typeface="Cambria Bold"/>
                <a:ea typeface="Cambria Bold"/>
                <a:cs typeface="Cambria Bold"/>
                <a:sym typeface="Cambria Bold"/>
              </a:rPr>
              <a:t>cỏ</a:t>
            </a:r>
            <a:r>
              <a:rPr lang="en-US" sz="5499" dirty="0">
                <a:solidFill>
                  <a:srgbClr val="CE0F8D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499" dirty="0" err="1">
                <a:solidFill>
                  <a:srgbClr val="CE0F8D"/>
                </a:solidFill>
                <a:latin typeface="Cambria Bold"/>
                <a:ea typeface="Cambria Bold"/>
                <a:cs typeface="Cambria Bold"/>
                <a:sym typeface="Cambria Bold"/>
              </a:rPr>
              <a:t>đầu</a:t>
            </a:r>
            <a:r>
              <a:rPr lang="en-US" sz="5499" dirty="0">
                <a:solidFill>
                  <a:srgbClr val="CE0F8D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499" dirty="0" err="1">
                <a:solidFill>
                  <a:srgbClr val="CE0F8D"/>
                </a:solidFill>
                <a:latin typeface="Cambria Bold"/>
                <a:ea typeface="Cambria Bold"/>
                <a:cs typeface="Cambria Bold"/>
                <a:sym typeface="Cambria Bold"/>
              </a:rPr>
              <a:t>làng</a:t>
            </a:r>
            <a:r>
              <a:rPr lang="en-US" sz="5499" dirty="0">
                <a:solidFill>
                  <a:srgbClr val="CE0F8D"/>
                </a:solidFill>
                <a:latin typeface="Cambria Bold"/>
                <a:ea typeface="Cambria Bold"/>
                <a:cs typeface="Cambria Bold"/>
                <a:sym typeface="Cambria Bold"/>
              </a:rPr>
              <a:t>? </a:t>
            </a:r>
            <a:r>
              <a:rPr lang="en-US" sz="5499" dirty="0" err="1">
                <a:solidFill>
                  <a:srgbClr val="CE0F8D"/>
                </a:solidFill>
                <a:latin typeface="Cambria Bold"/>
                <a:ea typeface="Cambria Bold"/>
                <a:cs typeface="Cambria Bold"/>
                <a:sym typeface="Cambria Bold"/>
              </a:rPr>
              <a:t>Chuyện</a:t>
            </a:r>
            <a:r>
              <a:rPr lang="en-US" sz="5499" dirty="0">
                <a:solidFill>
                  <a:srgbClr val="CE0F8D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499" dirty="0" err="1">
                <a:solidFill>
                  <a:srgbClr val="CE0F8D"/>
                </a:solidFill>
                <a:latin typeface="Cambria Bold"/>
                <a:ea typeface="Cambria Bold"/>
                <a:cs typeface="Cambria Bold"/>
                <a:sym typeface="Cambria Bold"/>
              </a:rPr>
              <a:t>gì</a:t>
            </a:r>
            <a:r>
              <a:rPr lang="en-US" sz="5499" dirty="0">
                <a:solidFill>
                  <a:srgbClr val="CE0F8D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499" dirty="0" err="1">
                <a:solidFill>
                  <a:srgbClr val="CE0F8D"/>
                </a:solidFill>
                <a:latin typeface="Cambria Bold"/>
                <a:ea typeface="Cambria Bold"/>
                <a:cs typeface="Cambria Bold"/>
                <a:sym typeface="Cambria Bold"/>
              </a:rPr>
              <a:t>xảy</a:t>
            </a:r>
            <a:r>
              <a:rPr lang="en-US" sz="5499" dirty="0">
                <a:solidFill>
                  <a:srgbClr val="CE0F8D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499" dirty="0" err="1">
                <a:solidFill>
                  <a:srgbClr val="CE0F8D"/>
                </a:solidFill>
                <a:latin typeface="Cambria Bold"/>
                <a:ea typeface="Cambria Bold"/>
                <a:cs typeface="Cambria Bold"/>
                <a:sym typeface="Cambria Bold"/>
              </a:rPr>
              <a:t>ra</a:t>
            </a:r>
            <a:r>
              <a:rPr lang="en-US" sz="5499" dirty="0">
                <a:solidFill>
                  <a:srgbClr val="CE0F8D"/>
                </a:solidFill>
                <a:latin typeface="Cambria Bold"/>
                <a:ea typeface="Cambria Bold"/>
                <a:cs typeface="Cambria Bold"/>
                <a:sym typeface="Cambria Bold"/>
              </a:rPr>
              <a:t> ở </a:t>
            </a:r>
            <a:r>
              <a:rPr lang="en-US" sz="5499" dirty="0" err="1">
                <a:solidFill>
                  <a:srgbClr val="CE0F8D"/>
                </a:solidFill>
                <a:latin typeface="Cambria Bold"/>
                <a:ea typeface="Cambria Bold"/>
                <a:cs typeface="Cambria Bold"/>
                <a:sym typeface="Cambria Bold"/>
              </a:rPr>
              <a:t>đó</a:t>
            </a:r>
            <a:r>
              <a:rPr lang="en-US" sz="5499" dirty="0">
                <a:solidFill>
                  <a:srgbClr val="CE0F8D"/>
                </a:solidFill>
                <a:latin typeface="Cambria Bold"/>
                <a:ea typeface="Cambria Bold"/>
                <a:cs typeface="Cambria Bold"/>
                <a:sym typeface="Cambria Bold"/>
              </a:rPr>
              <a:t>?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505126" y="2912127"/>
            <a:ext cx="11602887" cy="5547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269"/>
              </a:lnSpc>
            </a:pPr>
            <a:r>
              <a:rPr lang="en-US" sz="5499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499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Trên</a:t>
            </a:r>
            <a:r>
              <a:rPr lang="en-US" sz="5499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499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đồng</a:t>
            </a:r>
            <a:r>
              <a:rPr lang="en-US" sz="5499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499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cỏ</a:t>
            </a:r>
            <a:r>
              <a:rPr lang="en-US" sz="5499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, </a:t>
            </a:r>
            <a:r>
              <a:rPr lang="en-US" sz="5499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các</a:t>
            </a:r>
            <a:r>
              <a:rPr lang="en-US" sz="5499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499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bạn</a:t>
            </a:r>
            <a:r>
              <a:rPr lang="en-US" sz="5499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499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thường</a:t>
            </a:r>
            <a:r>
              <a:rPr lang="en-US" sz="5499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499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vui</a:t>
            </a:r>
            <a:r>
              <a:rPr lang="en-US" sz="5499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499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chơi</a:t>
            </a:r>
            <a:r>
              <a:rPr lang="en-US" sz="5499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, </a:t>
            </a:r>
            <a:r>
              <a:rPr lang="en-US" sz="5499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vỗ</a:t>
            </a:r>
            <a:r>
              <a:rPr lang="en-US" sz="5499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499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trống</a:t>
            </a:r>
            <a:r>
              <a:rPr lang="en-US" sz="5499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, </a:t>
            </a:r>
            <a:r>
              <a:rPr lang="en-US" sz="5499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múa</a:t>
            </a:r>
            <a:r>
              <a:rPr lang="en-US" sz="5499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499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hát</a:t>
            </a:r>
            <a:r>
              <a:rPr lang="en-US" sz="5499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,... </a:t>
            </a:r>
            <a:r>
              <a:rPr lang="en-US" sz="5499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Các</a:t>
            </a:r>
            <a:r>
              <a:rPr lang="en-US" sz="5499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499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bạn</a:t>
            </a:r>
            <a:r>
              <a:rPr lang="en-US" sz="5499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499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múa</a:t>
            </a:r>
            <a:r>
              <a:rPr lang="en-US" sz="5499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499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hát</a:t>
            </a:r>
            <a:r>
              <a:rPr lang="en-US" sz="5499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499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tưng</a:t>
            </a:r>
            <a:r>
              <a:rPr lang="en-US" sz="5499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499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bừng</a:t>
            </a:r>
            <a:r>
              <a:rPr lang="en-US" sz="5499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499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theo</a:t>
            </a:r>
            <a:r>
              <a:rPr lang="en-US" sz="5499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499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nhịp</a:t>
            </a:r>
            <a:r>
              <a:rPr lang="en-US" sz="5499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499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trống</a:t>
            </a:r>
            <a:r>
              <a:rPr lang="en-US" sz="5499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499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của</a:t>
            </a:r>
            <a:r>
              <a:rPr lang="en-US" sz="5499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 Ja </a:t>
            </a:r>
            <a:r>
              <a:rPr lang="en-US" sz="5499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Ka</a:t>
            </a:r>
            <a:r>
              <a:rPr lang="en-US" sz="5499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. </a:t>
            </a:r>
          </a:p>
          <a:p>
            <a:pPr algn="just">
              <a:lnSpc>
                <a:spcPts val="6269"/>
              </a:lnSpc>
            </a:pPr>
            <a:r>
              <a:rPr lang="en-US" sz="5499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Nhưng</a:t>
            </a:r>
            <a:r>
              <a:rPr lang="en-US" sz="5499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499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tại</a:t>
            </a:r>
            <a:r>
              <a:rPr lang="en-US" sz="5499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499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nơi</a:t>
            </a:r>
            <a:r>
              <a:rPr lang="en-US" sz="5499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499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vui</a:t>
            </a:r>
            <a:r>
              <a:rPr lang="en-US" sz="5499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499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chơi</a:t>
            </a:r>
            <a:r>
              <a:rPr lang="en-US" sz="5499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499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ấy</a:t>
            </a:r>
            <a:r>
              <a:rPr lang="en-US" sz="5499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, </a:t>
            </a:r>
            <a:r>
              <a:rPr lang="en-US" sz="5499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một</a:t>
            </a:r>
            <a:r>
              <a:rPr lang="en-US" sz="5499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499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bãi</a:t>
            </a:r>
            <a:r>
              <a:rPr lang="en-US" sz="5499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499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rác</a:t>
            </a:r>
            <a:r>
              <a:rPr lang="en-US" sz="5499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499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xuất</a:t>
            </a:r>
            <a:r>
              <a:rPr lang="en-US" sz="5499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499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hiện</a:t>
            </a:r>
            <a:r>
              <a:rPr lang="en-US" sz="5499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499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và</a:t>
            </a:r>
            <a:r>
              <a:rPr lang="en-US" sz="5499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499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cứ</a:t>
            </a:r>
            <a:r>
              <a:rPr lang="en-US" sz="5499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499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lớn</a:t>
            </a:r>
            <a:r>
              <a:rPr lang="en-US" sz="5499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499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dần</a:t>
            </a:r>
            <a:r>
              <a:rPr lang="en-US" sz="5499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499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lên</a:t>
            </a:r>
            <a:r>
              <a:rPr lang="en-US" sz="5499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, </a:t>
            </a:r>
            <a:r>
              <a:rPr lang="en-US" sz="5499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bốc</a:t>
            </a:r>
            <a:r>
              <a:rPr lang="en-US" sz="5499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499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mùi</a:t>
            </a:r>
            <a:r>
              <a:rPr lang="en-US" sz="5499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499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khó</a:t>
            </a:r>
            <a:r>
              <a:rPr lang="en-US" sz="5499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499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chịu</a:t>
            </a:r>
            <a:r>
              <a:rPr lang="en-US" sz="5499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.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13282522" y="5332167"/>
            <a:ext cx="4619986" cy="4868080"/>
            <a:chOff x="11382014" y="4070321"/>
            <a:chExt cx="5790911" cy="6101884"/>
          </a:xfrm>
        </p:grpSpPr>
        <p:grpSp>
          <p:nvGrpSpPr>
            <p:cNvPr id="12" name="Group 12"/>
            <p:cNvGrpSpPr/>
            <p:nvPr/>
          </p:nvGrpSpPr>
          <p:grpSpPr>
            <a:xfrm>
              <a:off x="11382014" y="4070321"/>
              <a:ext cx="5790911" cy="6101884"/>
              <a:chOff x="0" y="0"/>
              <a:chExt cx="7721214" cy="8135845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85202" y="0"/>
                <a:ext cx="7550811" cy="4067999"/>
              </a:xfrm>
              <a:custGeom>
                <a:avLst/>
                <a:gdLst/>
                <a:ahLst/>
                <a:cxnLst/>
                <a:rect l="l" t="t" r="r" b="b"/>
                <a:pathLst>
                  <a:path w="7550811" h="4067999">
                    <a:moveTo>
                      <a:pt x="0" y="0"/>
                    </a:moveTo>
                    <a:lnTo>
                      <a:pt x="7550810" y="0"/>
                    </a:lnTo>
                    <a:lnTo>
                      <a:pt x="7550810" y="4067999"/>
                    </a:lnTo>
                    <a:lnTo>
                      <a:pt x="0" y="406799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14" name="Freeform 14"/>
              <p:cNvSpPr/>
              <p:nvPr/>
            </p:nvSpPr>
            <p:spPr>
              <a:xfrm>
                <a:off x="0" y="2653783"/>
                <a:ext cx="7721214" cy="5482062"/>
              </a:xfrm>
              <a:custGeom>
                <a:avLst/>
                <a:gdLst/>
                <a:ahLst/>
                <a:cxnLst/>
                <a:rect l="l" t="t" r="r" b="b"/>
                <a:pathLst>
                  <a:path w="7721214" h="5482062">
                    <a:moveTo>
                      <a:pt x="0" y="0"/>
                    </a:moveTo>
                    <a:lnTo>
                      <a:pt x="7721214" y="0"/>
                    </a:lnTo>
                    <a:lnTo>
                      <a:pt x="7721214" y="5482062"/>
                    </a:lnTo>
                    <a:lnTo>
                      <a:pt x="0" y="548206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1"/>
                <a:stretch>
                  <a:fillRect/>
                </a:stretch>
              </a:blipFill>
            </p:spPr>
          </p:sp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1608159" y="4853762"/>
              <a:ext cx="5273497" cy="101202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728827" y="-277292"/>
            <a:ext cx="7315200" cy="2907792"/>
          </a:xfrm>
          <a:custGeom>
            <a:avLst/>
            <a:gdLst/>
            <a:ahLst/>
            <a:cxnLst/>
            <a:rect l="l" t="t" r="r" b="b"/>
            <a:pathLst>
              <a:path w="7315200" h="2907792">
                <a:moveTo>
                  <a:pt x="0" y="0"/>
                </a:moveTo>
                <a:lnTo>
                  <a:pt x="7315200" y="0"/>
                </a:lnTo>
                <a:lnTo>
                  <a:pt x="7315200" y="2907792"/>
                </a:lnTo>
                <a:lnTo>
                  <a:pt x="0" y="29077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10587308" y="249250"/>
            <a:ext cx="7315200" cy="1828800"/>
          </a:xfrm>
          <a:custGeom>
            <a:avLst/>
            <a:gdLst/>
            <a:ahLst/>
            <a:cxnLst/>
            <a:rect l="l" t="t" r="r" b="b"/>
            <a:pathLst>
              <a:path w="7315200" h="1828800">
                <a:moveTo>
                  <a:pt x="0" y="0"/>
                </a:moveTo>
                <a:lnTo>
                  <a:pt x="7315200" y="0"/>
                </a:lnTo>
                <a:lnTo>
                  <a:pt x="7315200" y="1828800"/>
                </a:lnTo>
                <a:lnTo>
                  <a:pt x="0" y="1828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515316" y="364045"/>
            <a:ext cx="17257368" cy="9558910"/>
            <a:chOff x="0" y="0"/>
            <a:chExt cx="4545150" cy="251757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45150" cy="2517573"/>
            </a:xfrm>
            <a:custGeom>
              <a:avLst/>
              <a:gdLst/>
              <a:ahLst/>
              <a:cxnLst/>
              <a:rect l="l" t="t" r="r" b="b"/>
              <a:pathLst>
                <a:path w="4545150" h="2517573">
                  <a:moveTo>
                    <a:pt x="22879" y="0"/>
                  </a:moveTo>
                  <a:lnTo>
                    <a:pt x="4522271" y="0"/>
                  </a:lnTo>
                  <a:cubicBezTo>
                    <a:pt x="4528339" y="0"/>
                    <a:pt x="4534159" y="2410"/>
                    <a:pt x="4538449" y="6701"/>
                  </a:cubicBezTo>
                  <a:cubicBezTo>
                    <a:pt x="4542740" y="10992"/>
                    <a:pt x="4545150" y="16811"/>
                    <a:pt x="4545150" y="22879"/>
                  </a:cubicBezTo>
                  <a:lnTo>
                    <a:pt x="4545150" y="2494693"/>
                  </a:lnTo>
                  <a:cubicBezTo>
                    <a:pt x="4545150" y="2507330"/>
                    <a:pt x="4534907" y="2517573"/>
                    <a:pt x="4522271" y="2517573"/>
                  </a:cubicBezTo>
                  <a:lnTo>
                    <a:pt x="22879" y="2517573"/>
                  </a:lnTo>
                  <a:cubicBezTo>
                    <a:pt x="16811" y="2517573"/>
                    <a:pt x="10992" y="2515162"/>
                    <a:pt x="6701" y="2510872"/>
                  </a:cubicBezTo>
                  <a:cubicBezTo>
                    <a:pt x="2410" y="2506581"/>
                    <a:pt x="0" y="2500762"/>
                    <a:pt x="0" y="2494693"/>
                  </a:cubicBezTo>
                  <a:lnTo>
                    <a:pt x="0" y="22879"/>
                  </a:lnTo>
                  <a:cubicBezTo>
                    <a:pt x="0" y="16811"/>
                    <a:pt x="2410" y="10992"/>
                    <a:pt x="6701" y="6701"/>
                  </a:cubicBezTo>
                  <a:cubicBezTo>
                    <a:pt x="10992" y="2410"/>
                    <a:pt x="16811" y="0"/>
                    <a:pt x="22879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FFFFFF"/>
              </a:solidFill>
              <a:prstDash val="lgDash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4545150" cy="25747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689568" y="2759091"/>
            <a:ext cx="4689346" cy="7163864"/>
          </a:xfrm>
          <a:custGeom>
            <a:avLst/>
            <a:gdLst/>
            <a:ahLst/>
            <a:cxnLst/>
            <a:rect l="l" t="t" r="r" b="b"/>
            <a:pathLst>
              <a:path w="4689346" h="7163864">
                <a:moveTo>
                  <a:pt x="0" y="0"/>
                </a:moveTo>
                <a:lnTo>
                  <a:pt x="4689346" y="0"/>
                </a:lnTo>
                <a:lnTo>
                  <a:pt x="4689346" y="7163864"/>
                </a:lnTo>
                <a:lnTo>
                  <a:pt x="0" y="716386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316047" y="752998"/>
            <a:ext cx="15655906" cy="23852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3"/>
              </a:lnSpc>
            </a:pPr>
            <a:r>
              <a:rPr lang="en-US" sz="5520">
                <a:solidFill>
                  <a:srgbClr val="CE0F8D"/>
                </a:solidFill>
                <a:latin typeface="Cambria Bold"/>
                <a:ea typeface="Cambria Bold"/>
                <a:cs typeface="Cambria Bold"/>
                <a:sym typeface="Cambria Bold"/>
              </a:rPr>
              <a:t>2. Khi thấy đồng cỏ có nguy cơ trở thành bãi rác, các bạn nhỏ lo buồn thế nào? Các bạn đã có ý </a:t>
            </a:r>
          </a:p>
          <a:p>
            <a:pPr algn="ctr">
              <a:lnSpc>
                <a:spcPts val="6293"/>
              </a:lnSpc>
            </a:pPr>
            <a:r>
              <a:rPr lang="en-US" sz="5520">
                <a:solidFill>
                  <a:srgbClr val="CE0F8D"/>
                </a:solidFill>
                <a:latin typeface="Cambria Bold"/>
                <a:ea typeface="Cambria Bold"/>
                <a:cs typeface="Cambria Bold"/>
                <a:sym typeface="Cambria Bold"/>
              </a:rPr>
              <a:t>tưởng gì?</a:t>
            </a:r>
          </a:p>
        </p:txBody>
      </p:sp>
      <p:sp>
        <p:nvSpPr>
          <p:cNvPr id="13" name="Freeform 2"/>
          <p:cNvSpPr/>
          <p:nvPr/>
        </p:nvSpPr>
        <p:spPr>
          <a:xfrm>
            <a:off x="5524733" y="3426311"/>
            <a:ext cx="11049001" cy="5036292"/>
          </a:xfrm>
          <a:custGeom>
            <a:avLst/>
            <a:gdLst/>
            <a:ahLst/>
            <a:cxnLst/>
            <a:rect l="l" t="t" r="r" b="b"/>
            <a:pathLst>
              <a:path w="15083202" h="7541601">
                <a:moveTo>
                  <a:pt x="0" y="0"/>
                </a:moveTo>
                <a:lnTo>
                  <a:pt x="15083202" y="0"/>
                </a:lnTo>
                <a:lnTo>
                  <a:pt x="15083202" y="7541601"/>
                </a:lnTo>
                <a:lnTo>
                  <a:pt x="0" y="754160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rcRect/>
            <a:stretch>
              <a:fillRect l="-1799" t="-5039" r="-1837" b="-10043"/>
            </a:stretch>
          </a:blipFill>
        </p:spPr>
      </p:sp>
      <p:grpSp>
        <p:nvGrpSpPr>
          <p:cNvPr id="21" name="Group 20"/>
          <p:cNvGrpSpPr/>
          <p:nvPr/>
        </p:nvGrpSpPr>
        <p:grpSpPr>
          <a:xfrm>
            <a:off x="9199354" y="6278219"/>
            <a:ext cx="3806528" cy="4072276"/>
            <a:chOff x="13282522" y="5257722"/>
            <a:chExt cx="4619986" cy="4942525"/>
          </a:xfrm>
        </p:grpSpPr>
        <p:grpSp>
          <p:nvGrpSpPr>
            <p:cNvPr id="15" name="Group 12"/>
            <p:cNvGrpSpPr/>
            <p:nvPr/>
          </p:nvGrpSpPr>
          <p:grpSpPr>
            <a:xfrm>
              <a:off x="13282522" y="5332167"/>
              <a:ext cx="4619986" cy="4868080"/>
              <a:chOff x="0" y="0"/>
              <a:chExt cx="7721214" cy="8135845"/>
            </a:xfrm>
          </p:grpSpPr>
          <p:sp>
            <p:nvSpPr>
              <p:cNvPr id="17" name="Freeform 13"/>
              <p:cNvSpPr/>
              <p:nvPr/>
            </p:nvSpPr>
            <p:spPr>
              <a:xfrm>
                <a:off x="85202" y="0"/>
                <a:ext cx="7550811" cy="4067999"/>
              </a:xfrm>
              <a:custGeom>
                <a:avLst/>
                <a:gdLst/>
                <a:ahLst/>
                <a:cxnLst/>
                <a:rect l="l" t="t" r="r" b="b"/>
                <a:pathLst>
                  <a:path w="7550811" h="4067999">
                    <a:moveTo>
                      <a:pt x="0" y="0"/>
                    </a:moveTo>
                    <a:lnTo>
                      <a:pt x="7550810" y="0"/>
                    </a:lnTo>
                    <a:lnTo>
                      <a:pt x="7550810" y="4067999"/>
                    </a:lnTo>
                    <a:lnTo>
                      <a:pt x="0" y="406799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18" name="Freeform 14"/>
              <p:cNvSpPr/>
              <p:nvPr/>
            </p:nvSpPr>
            <p:spPr>
              <a:xfrm>
                <a:off x="0" y="2653783"/>
                <a:ext cx="7721214" cy="5482062"/>
              </a:xfrm>
              <a:custGeom>
                <a:avLst/>
                <a:gdLst/>
                <a:ahLst/>
                <a:cxnLst/>
                <a:rect l="l" t="t" r="r" b="b"/>
                <a:pathLst>
                  <a:path w="7721214" h="5482062">
                    <a:moveTo>
                      <a:pt x="0" y="0"/>
                    </a:moveTo>
                    <a:lnTo>
                      <a:pt x="7721214" y="0"/>
                    </a:lnTo>
                    <a:lnTo>
                      <a:pt x="7721214" y="5482062"/>
                    </a:lnTo>
                    <a:lnTo>
                      <a:pt x="0" y="548206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1"/>
                <a:stretch>
                  <a:fillRect/>
                </a:stretch>
              </a:blipFill>
            </p:spPr>
          </p:sp>
        </p:grp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3333503" y="5257722"/>
              <a:ext cx="4132884" cy="160493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728827" y="-277292"/>
            <a:ext cx="7315200" cy="2907792"/>
          </a:xfrm>
          <a:custGeom>
            <a:avLst/>
            <a:gdLst/>
            <a:ahLst/>
            <a:cxnLst/>
            <a:rect l="l" t="t" r="r" b="b"/>
            <a:pathLst>
              <a:path w="7315200" h="2907792">
                <a:moveTo>
                  <a:pt x="0" y="0"/>
                </a:moveTo>
                <a:lnTo>
                  <a:pt x="7315200" y="0"/>
                </a:lnTo>
                <a:lnTo>
                  <a:pt x="7315200" y="2907792"/>
                </a:lnTo>
                <a:lnTo>
                  <a:pt x="0" y="29077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10587308" y="249250"/>
            <a:ext cx="7315200" cy="1828800"/>
          </a:xfrm>
          <a:custGeom>
            <a:avLst/>
            <a:gdLst/>
            <a:ahLst/>
            <a:cxnLst/>
            <a:rect l="l" t="t" r="r" b="b"/>
            <a:pathLst>
              <a:path w="7315200" h="1828800">
                <a:moveTo>
                  <a:pt x="0" y="0"/>
                </a:moveTo>
                <a:lnTo>
                  <a:pt x="7315200" y="0"/>
                </a:lnTo>
                <a:lnTo>
                  <a:pt x="7315200" y="1828800"/>
                </a:lnTo>
                <a:lnTo>
                  <a:pt x="0" y="1828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515316" y="364045"/>
            <a:ext cx="17257368" cy="9558910"/>
            <a:chOff x="0" y="0"/>
            <a:chExt cx="4545150" cy="251757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45150" cy="2517573"/>
            </a:xfrm>
            <a:custGeom>
              <a:avLst/>
              <a:gdLst/>
              <a:ahLst/>
              <a:cxnLst/>
              <a:rect l="l" t="t" r="r" b="b"/>
              <a:pathLst>
                <a:path w="4545150" h="2517573">
                  <a:moveTo>
                    <a:pt x="22879" y="0"/>
                  </a:moveTo>
                  <a:lnTo>
                    <a:pt x="4522271" y="0"/>
                  </a:lnTo>
                  <a:cubicBezTo>
                    <a:pt x="4528339" y="0"/>
                    <a:pt x="4534159" y="2410"/>
                    <a:pt x="4538449" y="6701"/>
                  </a:cubicBezTo>
                  <a:cubicBezTo>
                    <a:pt x="4542740" y="10992"/>
                    <a:pt x="4545150" y="16811"/>
                    <a:pt x="4545150" y="22879"/>
                  </a:cubicBezTo>
                  <a:lnTo>
                    <a:pt x="4545150" y="2494693"/>
                  </a:lnTo>
                  <a:cubicBezTo>
                    <a:pt x="4545150" y="2507330"/>
                    <a:pt x="4534907" y="2517573"/>
                    <a:pt x="4522271" y="2517573"/>
                  </a:cubicBezTo>
                  <a:lnTo>
                    <a:pt x="22879" y="2517573"/>
                  </a:lnTo>
                  <a:cubicBezTo>
                    <a:pt x="16811" y="2517573"/>
                    <a:pt x="10992" y="2515162"/>
                    <a:pt x="6701" y="2510872"/>
                  </a:cubicBezTo>
                  <a:cubicBezTo>
                    <a:pt x="2410" y="2506581"/>
                    <a:pt x="0" y="2500762"/>
                    <a:pt x="0" y="2494693"/>
                  </a:cubicBezTo>
                  <a:lnTo>
                    <a:pt x="0" y="22879"/>
                  </a:lnTo>
                  <a:cubicBezTo>
                    <a:pt x="0" y="16811"/>
                    <a:pt x="2410" y="10992"/>
                    <a:pt x="6701" y="6701"/>
                  </a:cubicBezTo>
                  <a:cubicBezTo>
                    <a:pt x="10992" y="2410"/>
                    <a:pt x="16811" y="0"/>
                    <a:pt x="22879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FFFFFF"/>
              </a:solidFill>
              <a:prstDash val="lgDash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4545150" cy="25747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028700" y="2759091"/>
            <a:ext cx="4689346" cy="7163864"/>
          </a:xfrm>
          <a:custGeom>
            <a:avLst/>
            <a:gdLst/>
            <a:ahLst/>
            <a:cxnLst/>
            <a:rect l="l" t="t" r="r" b="b"/>
            <a:pathLst>
              <a:path w="4689346" h="7163864">
                <a:moveTo>
                  <a:pt x="0" y="0"/>
                </a:moveTo>
                <a:lnTo>
                  <a:pt x="4689346" y="0"/>
                </a:lnTo>
                <a:lnTo>
                  <a:pt x="4689346" y="7163864"/>
                </a:lnTo>
                <a:lnTo>
                  <a:pt x="0" y="716386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494067" y="2920911"/>
            <a:ext cx="8094988" cy="6499209"/>
          </a:xfrm>
          <a:custGeom>
            <a:avLst/>
            <a:gdLst/>
            <a:ahLst/>
            <a:cxnLst/>
            <a:rect l="l" t="t" r="r" b="b"/>
            <a:pathLst>
              <a:path w="8094988" h="6499209">
                <a:moveTo>
                  <a:pt x="0" y="0"/>
                </a:moveTo>
                <a:lnTo>
                  <a:pt x="8094989" y="0"/>
                </a:lnTo>
                <a:lnTo>
                  <a:pt x="8094989" y="6499209"/>
                </a:lnTo>
                <a:lnTo>
                  <a:pt x="0" y="649920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4569" t="-1978" r="-1142" b="-29688"/>
            </a:stretch>
          </a:blipFill>
        </p:spPr>
      </p:sp>
      <p:grpSp>
        <p:nvGrpSpPr>
          <p:cNvPr id="13" name="Group 12"/>
          <p:cNvGrpSpPr/>
          <p:nvPr/>
        </p:nvGrpSpPr>
        <p:grpSpPr>
          <a:xfrm>
            <a:off x="1316047" y="378261"/>
            <a:ext cx="15655906" cy="2553480"/>
            <a:chOff x="1316047" y="378261"/>
            <a:chExt cx="15655906" cy="2553480"/>
          </a:xfrm>
        </p:grpSpPr>
        <p:sp>
          <p:nvSpPr>
            <p:cNvPr id="10" name="TextBox 10"/>
            <p:cNvSpPr txBox="1"/>
            <p:nvPr/>
          </p:nvSpPr>
          <p:spPr>
            <a:xfrm>
              <a:off x="1316047" y="2200772"/>
              <a:ext cx="15655906" cy="7309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700"/>
                </a:lnSpc>
              </a:pPr>
              <a:r>
                <a:rPr lang="en-US" sz="5000" dirty="0" err="1">
                  <a:solidFill>
                    <a:srgbClr val="CE0F8D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nêu</a:t>
              </a:r>
              <a:r>
                <a:rPr lang="en-US" sz="5000" dirty="0">
                  <a:solidFill>
                    <a:srgbClr val="CE0F8D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 ý </a:t>
              </a:r>
              <a:r>
                <a:rPr lang="en-US" sz="5000" dirty="0" err="1">
                  <a:solidFill>
                    <a:srgbClr val="CE0F8D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tưởng</a:t>
              </a:r>
              <a:r>
                <a:rPr lang="en-US" sz="5000" dirty="0">
                  <a:solidFill>
                    <a:srgbClr val="CE0F8D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 </a:t>
              </a:r>
              <a:r>
                <a:rPr lang="en-US" sz="5000" dirty="0" err="1">
                  <a:solidFill>
                    <a:srgbClr val="CE0F8D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xử</a:t>
              </a:r>
              <a:r>
                <a:rPr lang="en-US" sz="5000" dirty="0">
                  <a:solidFill>
                    <a:srgbClr val="CE0F8D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 </a:t>
              </a:r>
              <a:r>
                <a:rPr lang="en-US" sz="5000" dirty="0" err="1">
                  <a:solidFill>
                    <a:srgbClr val="CE0F8D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lí</a:t>
              </a:r>
              <a:r>
                <a:rPr lang="en-US" sz="5000" dirty="0">
                  <a:solidFill>
                    <a:srgbClr val="CE0F8D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 </a:t>
              </a:r>
              <a:r>
                <a:rPr lang="en-US" sz="5000" dirty="0" err="1">
                  <a:solidFill>
                    <a:srgbClr val="CE0F8D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vấn</a:t>
              </a:r>
              <a:r>
                <a:rPr lang="en-US" sz="5000" dirty="0">
                  <a:solidFill>
                    <a:srgbClr val="CE0F8D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 </a:t>
              </a:r>
              <a:r>
                <a:rPr lang="en-US" sz="5000" dirty="0" err="1">
                  <a:solidFill>
                    <a:srgbClr val="CE0F8D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đề</a:t>
              </a:r>
              <a:endParaRPr lang="en-US" sz="5000" dirty="0">
                <a:solidFill>
                  <a:srgbClr val="CE0F8D"/>
                </a:solidFill>
                <a:latin typeface="Cambria Bold"/>
                <a:ea typeface="Cambria Bold"/>
                <a:cs typeface="Cambria Bold"/>
                <a:sym typeface="Cambria Bold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537059" y="378261"/>
              <a:ext cx="15213882" cy="1727738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728827" y="-277292"/>
            <a:ext cx="7315200" cy="2907792"/>
          </a:xfrm>
          <a:custGeom>
            <a:avLst/>
            <a:gdLst/>
            <a:ahLst/>
            <a:cxnLst/>
            <a:rect l="l" t="t" r="r" b="b"/>
            <a:pathLst>
              <a:path w="7315200" h="2907792">
                <a:moveTo>
                  <a:pt x="0" y="0"/>
                </a:moveTo>
                <a:lnTo>
                  <a:pt x="7315200" y="0"/>
                </a:lnTo>
                <a:lnTo>
                  <a:pt x="7315200" y="2907792"/>
                </a:lnTo>
                <a:lnTo>
                  <a:pt x="0" y="29077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10587308" y="249250"/>
            <a:ext cx="7315200" cy="1828800"/>
          </a:xfrm>
          <a:custGeom>
            <a:avLst/>
            <a:gdLst/>
            <a:ahLst/>
            <a:cxnLst/>
            <a:rect l="l" t="t" r="r" b="b"/>
            <a:pathLst>
              <a:path w="7315200" h="1828800">
                <a:moveTo>
                  <a:pt x="0" y="0"/>
                </a:moveTo>
                <a:lnTo>
                  <a:pt x="7315200" y="0"/>
                </a:lnTo>
                <a:lnTo>
                  <a:pt x="7315200" y="1828800"/>
                </a:lnTo>
                <a:lnTo>
                  <a:pt x="0" y="1828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515316" y="364045"/>
            <a:ext cx="17257368" cy="9558910"/>
            <a:chOff x="0" y="0"/>
            <a:chExt cx="4545150" cy="251757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45150" cy="2517573"/>
            </a:xfrm>
            <a:custGeom>
              <a:avLst/>
              <a:gdLst/>
              <a:ahLst/>
              <a:cxnLst/>
              <a:rect l="l" t="t" r="r" b="b"/>
              <a:pathLst>
                <a:path w="4545150" h="2517573">
                  <a:moveTo>
                    <a:pt x="22879" y="0"/>
                  </a:moveTo>
                  <a:lnTo>
                    <a:pt x="4522271" y="0"/>
                  </a:lnTo>
                  <a:cubicBezTo>
                    <a:pt x="4528339" y="0"/>
                    <a:pt x="4534159" y="2410"/>
                    <a:pt x="4538449" y="6701"/>
                  </a:cubicBezTo>
                  <a:cubicBezTo>
                    <a:pt x="4542740" y="10992"/>
                    <a:pt x="4545150" y="16811"/>
                    <a:pt x="4545150" y="22879"/>
                  </a:cubicBezTo>
                  <a:lnTo>
                    <a:pt x="4545150" y="2494693"/>
                  </a:lnTo>
                  <a:cubicBezTo>
                    <a:pt x="4545150" y="2507330"/>
                    <a:pt x="4534907" y="2517573"/>
                    <a:pt x="4522271" y="2517573"/>
                  </a:cubicBezTo>
                  <a:lnTo>
                    <a:pt x="22879" y="2517573"/>
                  </a:lnTo>
                  <a:cubicBezTo>
                    <a:pt x="16811" y="2517573"/>
                    <a:pt x="10992" y="2515162"/>
                    <a:pt x="6701" y="2510872"/>
                  </a:cubicBezTo>
                  <a:cubicBezTo>
                    <a:pt x="2410" y="2506581"/>
                    <a:pt x="0" y="2500762"/>
                    <a:pt x="0" y="2494693"/>
                  </a:cubicBezTo>
                  <a:lnTo>
                    <a:pt x="0" y="22879"/>
                  </a:lnTo>
                  <a:cubicBezTo>
                    <a:pt x="0" y="16811"/>
                    <a:pt x="2410" y="10992"/>
                    <a:pt x="6701" y="6701"/>
                  </a:cubicBezTo>
                  <a:cubicBezTo>
                    <a:pt x="10992" y="2410"/>
                    <a:pt x="16811" y="0"/>
                    <a:pt x="22879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FFFFFF"/>
              </a:solidFill>
              <a:prstDash val="lgDash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4545150" cy="25747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689568" y="2759091"/>
            <a:ext cx="4689346" cy="7163864"/>
          </a:xfrm>
          <a:custGeom>
            <a:avLst/>
            <a:gdLst/>
            <a:ahLst/>
            <a:cxnLst/>
            <a:rect l="l" t="t" r="r" b="b"/>
            <a:pathLst>
              <a:path w="4689346" h="7163864">
                <a:moveTo>
                  <a:pt x="0" y="0"/>
                </a:moveTo>
                <a:lnTo>
                  <a:pt x="4689346" y="0"/>
                </a:lnTo>
                <a:lnTo>
                  <a:pt x="4689346" y="7163864"/>
                </a:lnTo>
                <a:lnTo>
                  <a:pt x="0" y="716386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316047" y="752998"/>
            <a:ext cx="15655906" cy="23852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3"/>
              </a:lnSpc>
            </a:pPr>
            <a:r>
              <a:rPr lang="en-US" sz="5520" dirty="0">
                <a:solidFill>
                  <a:srgbClr val="CE0F8D"/>
                </a:solidFill>
                <a:latin typeface="Cambria Bold"/>
                <a:ea typeface="Cambria Bold"/>
                <a:cs typeface="Cambria Bold"/>
                <a:sym typeface="Cambria Bold"/>
              </a:rPr>
              <a:t>2. </a:t>
            </a:r>
            <a:r>
              <a:rPr lang="en-US" sz="5520" dirty="0" err="1">
                <a:solidFill>
                  <a:srgbClr val="CE0F8D"/>
                </a:solidFill>
                <a:latin typeface="Cambria Bold"/>
                <a:ea typeface="Cambria Bold"/>
                <a:cs typeface="Cambria Bold"/>
                <a:sym typeface="Cambria Bold"/>
              </a:rPr>
              <a:t>Khi</a:t>
            </a:r>
            <a:r>
              <a:rPr lang="en-US" sz="5520" dirty="0">
                <a:solidFill>
                  <a:srgbClr val="CE0F8D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520" dirty="0" err="1">
                <a:solidFill>
                  <a:srgbClr val="CE0F8D"/>
                </a:solidFill>
                <a:latin typeface="Cambria Bold"/>
                <a:ea typeface="Cambria Bold"/>
                <a:cs typeface="Cambria Bold"/>
                <a:sym typeface="Cambria Bold"/>
              </a:rPr>
              <a:t>thấy</a:t>
            </a:r>
            <a:r>
              <a:rPr lang="en-US" sz="5520" dirty="0">
                <a:solidFill>
                  <a:srgbClr val="CE0F8D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520" dirty="0" err="1">
                <a:solidFill>
                  <a:srgbClr val="CE0F8D"/>
                </a:solidFill>
                <a:latin typeface="Cambria Bold"/>
                <a:ea typeface="Cambria Bold"/>
                <a:cs typeface="Cambria Bold"/>
                <a:sym typeface="Cambria Bold"/>
              </a:rPr>
              <a:t>đồng</a:t>
            </a:r>
            <a:r>
              <a:rPr lang="en-US" sz="5520" dirty="0">
                <a:solidFill>
                  <a:srgbClr val="CE0F8D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520" dirty="0" err="1">
                <a:solidFill>
                  <a:srgbClr val="CE0F8D"/>
                </a:solidFill>
                <a:latin typeface="Cambria Bold"/>
                <a:ea typeface="Cambria Bold"/>
                <a:cs typeface="Cambria Bold"/>
                <a:sym typeface="Cambria Bold"/>
              </a:rPr>
              <a:t>cỏ</a:t>
            </a:r>
            <a:r>
              <a:rPr lang="en-US" sz="5520" dirty="0">
                <a:solidFill>
                  <a:srgbClr val="CE0F8D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520" dirty="0" err="1">
                <a:solidFill>
                  <a:srgbClr val="CE0F8D"/>
                </a:solidFill>
                <a:latin typeface="Cambria Bold"/>
                <a:ea typeface="Cambria Bold"/>
                <a:cs typeface="Cambria Bold"/>
                <a:sym typeface="Cambria Bold"/>
              </a:rPr>
              <a:t>có</a:t>
            </a:r>
            <a:r>
              <a:rPr lang="en-US" sz="5520" dirty="0">
                <a:solidFill>
                  <a:srgbClr val="CE0F8D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520" dirty="0" err="1">
                <a:solidFill>
                  <a:srgbClr val="CE0F8D"/>
                </a:solidFill>
                <a:latin typeface="Cambria Bold"/>
                <a:ea typeface="Cambria Bold"/>
                <a:cs typeface="Cambria Bold"/>
                <a:sym typeface="Cambria Bold"/>
              </a:rPr>
              <a:t>nguy</a:t>
            </a:r>
            <a:r>
              <a:rPr lang="en-US" sz="5520" dirty="0">
                <a:solidFill>
                  <a:srgbClr val="CE0F8D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520" dirty="0" err="1">
                <a:solidFill>
                  <a:srgbClr val="CE0F8D"/>
                </a:solidFill>
                <a:latin typeface="Cambria Bold"/>
                <a:ea typeface="Cambria Bold"/>
                <a:cs typeface="Cambria Bold"/>
                <a:sym typeface="Cambria Bold"/>
              </a:rPr>
              <a:t>cơ</a:t>
            </a:r>
            <a:r>
              <a:rPr lang="en-US" sz="5520" dirty="0">
                <a:solidFill>
                  <a:srgbClr val="CE0F8D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520" dirty="0" err="1">
                <a:solidFill>
                  <a:srgbClr val="CE0F8D"/>
                </a:solidFill>
                <a:latin typeface="Cambria Bold"/>
                <a:ea typeface="Cambria Bold"/>
                <a:cs typeface="Cambria Bold"/>
                <a:sym typeface="Cambria Bold"/>
              </a:rPr>
              <a:t>trở</a:t>
            </a:r>
            <a:r>
              <a:rPr lang="en-US" sz="5520" dirty="0">
                <a:solidFill>
                  <a:srgbClr val="CE0F8D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520" dirty="0" err="1">
                <a:solidFill>
                  <a:srgbClr val="CE0F8D"/>
                </a:solidFill>
                <a:latin typeface="Cambria Bold"/>
                <a:ea typeface="Cambria Bold"/>
                <a:cs typeface="Cambria Bold"/>
                <a:sym typeface="Cambria Bold"/>
              </a:rPr>
              <a:t>thành</a:t>
            </a:r>
            <a:r>
              <a:rPr lang="en-US" sz="5520" dirty="0">
                <a:solidFill>
                  <a:srgbClr val="CE0F8D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520" dirty="0" err="1">
                <a:solidFill>
                  <a:srgbClr val="CE0F8D"/>
                </a:solidFill>
                <a:latin typeface="Cambria Bold"/>
                <a:ea typeface="Cambria Bold"/>
                <a:cs typeface="Cambria Bold"/>
                <a:sym typeface="Cambria Bold"/>
              </a:rPr>
              <a:t>bãi</a:t>
            </a:r>
            <a:r>
              <a:rPr lang="en-US" sz="5520" dirty="0">
                <a:solidFill>
                  <a:srgbClr val="CE0F8D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520" dirty="0" err="1">
                <a:solidFill>
                  <a:srgbClr val="CE0F8D"/>
                </a:solidFill>
                <a:latin typeface="Cambria Bold"/>
                <a:ea typeface="Cambria Bold"/>
                <a:cs typeface="Cambria Bold"/>
                <a:sym typeface="Cambria Bold"/>
              </a:rPr>
              <a:t>rác</a:t>
            </a:r>
            <a:r>
              <a:rPr lang="en-US" sz="5520" dirty="0">
                <a:solidFill>
                  <a:srgbClr val="CE0F8D"/>
                </a:solidFill>
                <a:latin typeface="Cambria Bold"/>
                <a:ea typeface="Cambria Bold"/>
                <a:cs typeface="Cambria Bold"/>
                <a:sym typeface="Cambria Bold"/>
              </a:rPr>
              <a:t>, </a:t>
            </a:r>
            <a:r>
              <a:rPr lang="en-US" sz="5520" dirty="0" err="1">
                <a:solidFill>
                  <a:srgbClr val="CE0F8D"/>
                </a:solidFill>
                <a:latin typeface="Cambria Bold"/>
                <a:ea typeface="Cambria Bold"/>
                <a:cs typeface="Cambria Bold"/>
                <a:sym typeface="Cambria Bold"/>
              </a:rPr>
              <a:t>các</a:t>
            </a:r>
            <a:r>
              <a:rPr lang="en-US" sz="5520" dirty="0">
                <a:solidFill>
                  <a:srgbClr val="CE0F8D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520" dirty="0" err="1">
                <a:solidFill>
                  <a:srgbClr val="CE0F8D"/>
                </a:solidFill>
                <a:latin typeface="Cambria Bold"/>
                <a:ea typeface="Cambria Bold"/>
                <a:cs typeface="Cambria Bold"/>
                <a:sym typeface="Cambria Bold"/>
              </a:rPr>
              <a:t>bạn</a:t>
            </a:r>
            <a:r>
              <a:rPr lang="en-US" sz="5520" dirty="0">
                <a:solidFill>
                  <a:srgbClr val="CE0F8D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520" dirty="0" err="1">
                <a:solidFill>
                  <a:srgbClr val="CE0F8D"/>
                </a:solidFill>
                <a:latin typeface="Cambria Bold"/>
                <a:ea typeface="Cambria Bold"/>
                <a:cs typeface="Cambria Bold"/>
                <a:sym typeface="Cambria Bold"/>
              </a:rPr>
              <a:t>nhỏ</a:t>
            </a:r>
            <a:r>
              <a:rPr lang="en-US" sz="5520" dirty="0">
                <a:solidFill>
                  <a:srgbClr val="CE0F8D"/>
                </a:solidFill>
                <a:latin typeface="Cambria Bold"/>
                <a:ea typeface="Cambria Bold"/>
                <a:cs typeface="Cambria Bold"/>
                <a:sym typeface="Cambria Bold"/>
              </a:rPr>
              <a:t> lo </a:t>
            </a:r>
            <a:r>
              <a:rPr lang="en-US" sz="5520" dirty="0" err="1">
                <a:solidFill>
                  <a:srgbClr val="CE0F8D"/>
                </a:solidFill>
                <a:latin typeface="Cambria Bold"/>
                <a:ea typeface="Cambria Bold"/>
                <a:cs typeface="Cambria Bold"/>
                <a:sym typeface="Cambria Bold"/>
              </a:rPr>
              <a:t>buồn</a:t>
            </a:r>
            <a:r>
              <a:rPr lang="en-US" sz="5520" dirty="0">
                <a:solidFill>
                  <a:srgbClr val="CE0F8D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520" dirty="0" err="1">
                <a:solidFill>
                  <a:srgbClr val="CE0F8D"/>
                </a:solidFill>
                <a:latin typeface="Cambria Bold"/>
                <a:ea typeface="Cambria Bold"/>
                <a:cs typeface="Cambria Bold"/>
                <a:sym typeface="Cambria Bold"/>
              </a:rPr>
              <a:t>thế</a:t>
            </a:r>
            <a:r>
              <a:rPr lang="en-US" sz="5520" dirty="0">
                <a:solidFill>
                  <a:srgbClr val="CE0F8D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520" dirty="0" err="1">
                <a:solidFill>
                  <a:srgbClr val="CE0F8D"/>
                </a:solidFill>
                <a:latin typeface="Cambria Bold"/>
                <a:ea typeface="Cambria Bold"/>
                <a:cs typeface="Cambria Bold"/>
                <a:sym typeface="Cambria Bold"/>
              </a:rPr>
              <a:t>nào</a:t>
            </a:r>
            <a:r>
              <a:rPr lang="en-US" sz="5520" dirty="0">
                <a:solidFill>
                  <a:srgbClr val="CE0F8D"/>
                </a:solidFill>
                <a:latin typeface="Cambria Bold"/>
                <a:ea typeface="Cambria Bold"/>
                <a:cs typeface="Cambria Bold"/>
                <a:sym typeface="Cambria Bold"/>
              </a:rPr>
              <a:t>? </a:t>
            </a:r>
            <a:r>
              <a:rPr lang="en-US" sz="5520" dirty="0" err="1">
                <a:solidFill>
                  <a:srgbClr val="CE0F8D"/>
                </a:solidFill>
                <a:latin typeface="Cambria Bold"/>
                <a:ea typeface="Cambria Bold"/>
                <a:cs typeface="Cambria Bold"/>
                <a:sym typeface="Cambria Bold"/>
              </a:rPr>
              <a:t>Các</a:t>
            </a:r>
            <a:r>
              <a:rPr lang="en-US" sz="5520" dirty="0">
                <a:solidFill>
                  <a:srgbClr val="CE0F8D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520" dirty="0" err="1">
                <a:solidFill>
                  <a:srgbClr val="CE0F8D"/>
                </a:solidFill>
                <a:latin typeface="Cambria Bold"/>
                <a:ea typeface="Cambria Bold"/>
                <a:cs typeface="Cambria Bold"/>
                <a:sym typeface="Cambria Bold"/>
              </a:rPr>
              <a:t>bạn</a:t>
            </a:r>
            <a:r>
              <a:rPr lang="en-US" sz="5520" dirty="0">
                <a:solidFill>
                  <a:srgbClr val="CE0F8D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520" dirty="0" err="1">
                <a:solidFill>
                  <a:srgbClr val="CE0F8D"/>
                </a:solidFill>
                <a:latin typeface="Cambria Bold"/>
                <a:ea typeface="Cambria Bold"/>
                <a:cs typeface="Cambria Bold"/>
                <a:sym typeface="Cambria Bold"/>
              </a:rPr>
              <a:t>đã</a:t>
            </a:r>
            <a:r>
              <a:rPr lang="en-US" sz="5520" dirty="0">
                <a:solidFill>
                  <a:srgbClr val="CE0F8D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520" dirty="0" err="1">
                <a:solidFill>
                  <a:srgbClr val="CE0F8D"/>
                </a:solidFill>
                <a:latin typeface="Cambria Bold"/>
                <a:ea typeface="Cambria Bold"/>
                <a:cs typeface="Cambria Bold"/>
                <a:sym typeface="Cambria Bold"/>
              </a:rPr>
              <a:t>có</a:t>
            </a:r>
            <a:r>
              <a:rPr lang="en-US" sz="5520" dirty="0">
                <a:solidFill>
                  <a:srgbClr val="CE0F8D"/>
                </a:solidFill>
                <a:latin typeface="Cambria Bold"/>
                <a:ea typeface="Cambria Bold"/>
                <a:cs typeface="Cambria Bold"/>
                <a:sym typeface="Cambria Bold"/>
              </a:rPr>
              <a:t> ý </a:t>
            </a:r>
          </a:p>
          <a:p>
            <a:pPr algn="ctr">
              <a:lnSpc>
                <a:spcPts val="6293"/>
              </a:lnSpc>
            </a:pPr>
            <a:r>
              <a:rPr lang="en-US" sz="5520" dirty="0" err="1">
                <a:solidFill>
                  <a:srgbClr val="CE0F8D"/>
                </a:solidFill>
                <a:latin typeface="Cambria Bold"/>
                <a:ea typeface="Cambria Bold"/>
                <a:cs typeface="Cambria Bold"/>
                <a:sym typeface="Cambria Bold"/>
              </a:rPr>
              <a:t>tưởng</a:t>
            </a:r>
            <a:r>
              <a:rPr lang="en-US" sz="5520" dirty="0">
                <a:solidFill>
                  <a:srgbClr val="CE0F8D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520" dirty="0" err="1">
                <a:solidFill>
                  <a:srgbClr val="CE0F8D"/>
                </a:solidFill>
                <a:latin typeface="Cambria Bold"/>
                <a:ea typeface="Cambria Bold"/>
                <a:cs typeface="Cambria Bold"/>
                <a:sym typeface="Cambria Bold"/>
              </a:rPr>
              <a:t>gì</a:t>
            </a:r>
            <a:r>
              <a:rPr lang="en-US" sz="5520" dirty="0">
                <a:solidFill>
                  <a:srgbClr val="CE0F8D"/>
                </a:solidFill>
                <a:latin typeface="Cambria Bold"/>
                <a:ea typeface="Cambria Bold"/>
                <a:cs typeface="Cambria Bold"/>
                <a:sym typeface="Cambria Bold"/>
              </a:rPr>
              <a:t>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587285" y="4027823"/>
            <a:ext cx="11602887" cy="3966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269"/>
              </a:lnSpc>
            </a:pPr>
            <a:r>
              <a:rPr lang="en-US" sz="5499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Khi</a:t>
            </a:r>
            <a:r>
              <a:rPr lang="en-US" sz="5499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499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thấy</a:t>
            </a:r>
            <a:r>
              <a:rPr lang="en-US" sz="5499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499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cánh</a:t>
            </a:r>
            <a:r>
              <a:rPr lang="en-US" sz="5499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499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đồng</a:t>
            </a:r>
            <a:r>
              <a:rPr lang="en-US" sz="5499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499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có</a:t>
            </a:r>
            <a:r>
              <a:rPr lang="en-US" sz="5499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499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thể</a:t>
            </a:r>
            <a:r>
              <a:rPr lang="en-US" sz="5499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499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thành</a:t>
            </a:r>
            <a:r>
              <a:rPr lang="en-US" sz="5499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499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bãi</a:t>
            </a:r>
            <a:r>
              <a:rPr lang="en-US" sz="5499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499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rác</a:t>
            </a:r>
            <a:r>
              <a:rPr lang="en-US" sz="5499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, </a:t>
            </a:r>
            <a:r>
              <a:rPr lang="en-US" sz="5499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các</a:t>
            </a:r>
            <a:r>
              <a:rPr lang="en-US" sz="5499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499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bạn</a:t>
            </a:r>
            <a:r>
              <a:rPr lang="en-US" sz="5499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499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nhỏ</a:t>
            </a:r>
            <a:r>
              <a:rPr lang="en-US" sz="5499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499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rất</a:t>
            </a:r>
            <a:r>
              <a:rPr lang="en-US" sz="5499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 lo </a:t>
            </a:r>
            <a:r>
              <a:rPr lang="en-US" sz="5499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buồn</a:t>
            </a:r>
            <a:r>
              <a:rPr lang="en-US" sz="5499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  </a:t>
            </a:r>
            <a:r>
              <a:rPr lang="en-US" sz="5499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Mư</a:t>
            </a:r>
            <a:r>
              <a:rPr lang="en-US" sz="5499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499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Hoa</a:t>
            </a:r>
            <a:r>
              <a:rPr lang="en-US" sz="5499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499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nghĩ</a:t>
            </a:r>
            <a:r>
              <a:rPr lang="en-US" sz="5499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499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ra</a:t>
            </a:r>
            <a:r>
              <a:rPr lang="en-US" sz="5499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 ý </a:t>
            </a:r>
            <a:r>
              <a:rPr lang="en-US" sz="5499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tưởng</a:t>
            </a:r>
            <a:r>
              <a:rPr lang="en-US" sz="5499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499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và</a:t>
            </a:r>
            <a:r>
              <a:rPr lang="en-US" sz="5499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499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được</a:t>
            </a:r>
            <a:r>
              <a:rPr lang="en-US" sz="5499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499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các</a:t>
            </a:r>
            <a:r>
              <a:rPr lang="en-US" sz="5499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499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bạn</a:t>
            </a:r>
            <a:r>
              <a:rPr lang="en-US" sz="5499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499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tán</a:t>
            </a:r>
            <a:r>
              <a:rPr lang="en-US" sz="5499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499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thành</a:t>
            </a:r>
            <a:r>
              <a:rPr lang="en-US" sz="5499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: </a:t>
            </a:r>
            <a:r>
              <a:rPr lang="en-US" sz="5499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cải</a:t>
            </a:r>
            <a:r>
              <a:rPr lang="en-US" sz="5499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499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tạo</a:t>
            </a:r>
            <a:r>
              <a:rPr lang="en-US" sz="5499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499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đồng</a:t>
            </a:r>
            <a:r>
              <a:rPr lang="en-US" sz="5499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499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cỏ</a:t>
            </a:r>
            <a:r>
              <a:rPr lang="en-US" sz="5499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499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thành</a:t>
            </a:r>
            <a:r>
              <a:rPr lang="en-US" sz="5499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499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cánh</a:t>
            </a:r>
            <a:r>
              <a:rPr lang="en-US" sz="5499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499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đồng</a:t>
            </a:r>
            <a:r>
              <a:rPr lang="en-US" sz="5499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499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hoa</a:t>
            </a:r>
            <a:r>
              <a:rPr lang="en-US" sz="5499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728827" y="-277292"/>
            <a:ext cx="7315200" cy="2907792"/>
          </a:xfrm>
          <a:custGeom>
            <a:avLst/>
            <a:gdLst/>
            <a:ahLst/>
            <a:cxnLst/>
            <a:rect l="l" t="t" r="r" b="b"/>
            <a:pathLst>
              <a:path w="7315200" h="2907792">
                <a:moveTo>
                  <a:pt x="0" y="0"/>
                </a:moveTo>
                <a:lnTo>
                  <a:pt x="7315200" y="0"/>
                </a:lnTo>
                <a:lnTo>
                  <a:pt x="7315200" y="2907792"/>
                </a:lnTo>
                <a:lnTo>
                  <a:pt x="0" y="29077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10587308" y="249250"/>
            <a:ext cx="7315200" cy="1828800"/>
          </a:xfrm>
          <a:custGeom>
            <a:avLst/>
            <a:gdLst/>
            <a:ahLst/>
            <a:cxnLst/>
            <a:rect l="l" t="t" r="r" b="b"/>
            <a:pathLst>
              <a:path w="7315200" h="1828800">
                <a:moveTo>
                  <a:pt x="0" y="0"/>
                </a:moveTo>
                <a:lnTo>
                  <a:pt x="7315200" y="0"/>
                </a:lnTo>
                <a:lnTo>
                  <a:pt x="7315200" y="1828800"/>
                </a:lnTo>
                <a:lnTo>
                  <a:pt x="0" y="1828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515316" y="364045"/>
            <a:ext cx="17257368" cy="9558910"/>
            <a:chOff x="0" y="0"/>
            <a:chExt cx="4545150" cy="251757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45150" cy="2517573"/>
            </a:xfrm>
            <a:custGeom>
              <a:avLst/>
              <a:gdLst/>
              <a:ahLst/>
              <a:cxnLst/>
              <a:rect l="l" t="t" r="r" b="b"/>
              <a:pathLst>
                <a:path w="4545150" h="2517573">
                  <a:moveTo>
                    <a:pt x="22879" y="0"/>
                  </a:moveTo>
                  <a:lnTo>
                    <a:pt x="4522271" y="0"/>
                  </a:lnTo>
                  <a:cubicBezTo>
                    <a:pt x="4528339" y="0"/>
                    <a:pt x="4534159" y="2410"/>
                    <a:pt x="4538449" y="6701"/>
                  </a:cubicBezTo>
                  <a:cubicBezTo>
                    <a:pt x="4542740" y="10992"/>
                    <a:pt x="4545150" y="16811"/>
                    <a:pt x="4545150" y="22879"/>
                  </a:cubicBezTo>
                  <a:lnTo>
                    <a:pt x="4545150" y="2494693"/>
                  </a:lnTo>
                  <a:cubicBezTo>
                    <a:pt x="4545150" y="2507330"/>
                    <a:pt x="4534907" y="2517573"/>
                    <a:pt x="4522271" y="2517573"/>
                  </a:cubicBezTo>
                  <a:lnTo>
                    <a:pt x="22879" y="2517573"/>
                  </a:lnTo>
                  <a:cubicBezTo>
                    <a:pt x="16811" y="2517573"/>
                    <a:pt x="10992" y="2515162"/>
                    <a:pt x="6701" y="2510872"/>
                  </a:cubicBezTo>
                  <a:cubicBezTo>
                    <a:pt x="2410" y="2506581"/>
                    <a:pt x="0" y="2500762"/>
                    <a:pt x="0" y="2494693"/>
                  </a:cubicBezTo>
                  <a:lnTo>
                    <a:pt x="0" y="22879"/>
                  </a:lnTo>
                  <a:cubicBezTo>
                    <a:pt x="0" y="16811"/>
                    <a:pt x="2410" y="10992"/>
                    <a:pt x="6701" y="6701"/>
                  </a:cubicBezTo>
                  <a:cubicBezTo>
                    <a:pt x="10992" y="2410"/>
                    <a:pt x="16811" y="0"/>
                    <a:pt x="22879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FFFFFF"/>
              </a:solidFill>
              <a:prstDash val="lgDash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4545150" cy="25747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689568" y="2759091"/>
            <a:ext cx="4689346" cy="7163864"/>
          </a:xfrm>
          <a:custGeom>
            <a:avLst/>
            <a:gdLst/>
            <a:ahLst/>
            <a:cxnLst/>
            <a:rect l="l" t="t" r="r" b="b"/>
            <a:pathLst>
              <a:path w="4689346" h="7163864">
                <a:moveTo>
                  <a:pt x="0" y="0"/>
                </a:moveTo>
                <a:lnTo>
                  <a:pt x="4689346" y="0"/>
                </a:lnTo>
                <a:lnTo>
                  <a:pt x="4689346" y="7163864"/>
                </a:lnTo>
                <a:lnTo>
                  <a:pt x="0" y="716386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316047" y="752998"/>
            <a:ext cx="15655906" cy="23852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3"/>
              </a:lnSpc>
            </a:pPr>
            <a:r>
              <a:rPr lang="en-US" sz="5520">
                <a:solidFill>
                  <a:srgbClr val="CE0F8D"/>
                </a:solidFill>
                <a:latin typeface="Cambria Bold"/>
                <a:ea typeface="Cambria Bold"/>
                <a:cs typeface="Cambria Bold"/>
                <a:sym typeface="Cambria Bold"/>
              </a:rPr>
              <a:t> 3. Các bạn nhỏ đã thực hiện ý tưởng đó như thế nào và kết quả ra sao? Các bạn có cảm xúc gì  trước thành quả đạt được?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378914" y="3326756"/>
            <a:ext cx="11904846" cy="6412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12"/>
              </a:lnSpc>
            </a:pPr>
            <a:r>
              <a:rPr lang="en-US" sz="4046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Các</a:t>
            </a:r>
            <a:r>
              <a:rPr lang="en-US" sz="4046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046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bạn</a:t>
            </a:r>
            <a:r>
              <a:rPr lang="en-US" sz="4046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046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quyết</a:t>
            </a:r>
            <a:r>
              <a:rPr lang="en-US" sz="4046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046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tâm</a:t>
            </a:r>
            <a:r>
              <a:rPr lang="en-US" sz="4046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046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thực</a:t>
            </a:r>
            <a:r>
              <a:rPr lang="en-US" sz="4046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046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hiện</a:t>
            </a:r>
            <a:r>
              <a:rPr lang="en-US" sz="4046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 ý </a:t>
            </a:r>
            <a:r>
              <a:rPr lang="en-US" sz="4046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tưởng</a:t>
            </a:r>
            <a:r>
              <a:rPr lang="en-US" sz="4046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; </a:t>
            </a:r>
            <a:r>
              <a:rPr lang="en-US" sz="4046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nói</a:t>
            </a:r>
            <a:r>
              <a:rPr lang="en-US" sz="4046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046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với</a:t>
            </a:r>
            <a:r>
              <a:rPr lang="en-US" sz="4046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046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cô</a:t>
            </a:r>
            <a:r>
              <a:rPr lang="en-US" sz="4046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046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bác</a:t>
            </a:r>
            <a:r>
              <a:rPr lang="en-US" sz="4046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046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trong</a:t>
            </a:r>
            <a:r>
              <a:rPr lang="en-US" sz="4046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046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làng</a:t>
            </a:r>
            <a:r>
              <a:rPr lang="en-US" sz="4046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046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và</a:t>
            </a:r>
            <a:r>
              <a:rPr lang="en-US" sz="4046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046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được</a:t>
            </a:r>
            <a:r>
              <a:rPr lang="en-US" sz="4046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046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nhiều</a:t>
            </a:r>
            <a:r>
              <a:rPr lang="en-US" sz="4046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046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người</a:t>
            </a:r>
            <a:r>
              <a:rPr lang="en-US" sz="4046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046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hưởng</a:t>
            </a:r>
            <a:r>
              <a:rPr lang="en-US" sz="4046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046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ứng</a:t>
            </a:r>
            <a:r>
              <a:rPr lang="en-US" sz="4046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. </a:t>
            </a:r>
            <a:r>
              <a:rPr lang="en-US" sz="4046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Các</a:t>
            </a:r>
            <a:r>
              <a:rPr lang="en-US" sz="4046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046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bạn</a:t>
            </a:r>
            <a:r>
              <a:rPr lang="en-US" sz="4046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046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cùng</a:t>
            </a:r>
            <a:r>
              <a:rPr lang="en-US" sz="4046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046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cô</a:t>
            </a:r>
            <a:r>
              <a:rPr lang="en-US" sz="4046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046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bác</a:t>
            </a:r>
            <a:r>
              <a:rPr lang="en-US" sz="4046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046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bắt</a:t>
            </a:r>
            <a:r>
              <a:rPr lang="en-US" sz="4046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046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tay</a:t>
            </a:r>
            <a:r>
              <a:rPr lang="en-US" sz="4046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046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vào</a:t>
            </a:r>
            <a:r>
              <a:rPr lang="en-US" sz="4046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046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dọn</a:t>
            </a:r>
            <a:r>
              <a:rPr lang="en-US" sz="4046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046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rác</a:t>
            </a:r>
            <a:r>
              <a:rPr lang="en-US" sz="4046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, </a:t>
            </a:r>
            <a:r>
              <a:rPr lang="en-US" sz="4046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xới</a:t>
            </a:r>
            <a:r>
              <a:rPr lang="en-US" sz="4046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046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đất</a:t>
            </a:r>
            <a:r>
              <a:rPr lang="en-US" sz="4046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, </a:t>
            </a:r>
            <a:r>
              <a:rPr lang="en-US" sz="4046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gieo</a:t>
            </a:r>
            <a:r>
              <a:rPr lang="en-US" sz="4046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046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hạt</a:t>
            </a:r>
            <a:r>
              <a:rPr lang="en-US" sz="4046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, </a:t>
            </a:r>
            <a:r>
              <a:rPr lang="en-US" sz="4046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trồng</a:t>
            </a:r>
            <a:r>
              <a:rPr lang="en-US" sz="4046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046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cây</a:t>
            </a:r>
            <a:r>
              <a:rPr lang="en-US" sz="4046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; </a:t>
            </a:r>
            <a:r>
              <a:rPr lang="en-US" sz="4046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ngày</a:t>
            </a:r>
            <a:r>
              <a:rPr lang="en-US" sz="4046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046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ngày</a:t>
            </a:r>
            <a:r>
              <a:rPr lang="en-US" sz="4046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046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tưới</a:t>
            </a:r>
            <a:r>
              <a:rPr lang="en-US" sz="4046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046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nước</a:t>
            </a:r>
            <a:r>
              <a:rPr lang="en-US" sz="4046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, </a:t>
            </a:r>
            <a:r>
              <a:rPr lang="en-US" sz="4046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nhổ</a:t>
            </a:r>
            <a:r>
              <a:rPr lang="en-US" sz="4046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046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cỏ</a:t>
            </a:r>
            <a:r>
              <a:rPr lang="en-US" sz="4046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, </a:t>
            </a:r>
            <a:r>
              <a:rPr lang="en-US" sz="4046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bắt</a:t>
            </a:r>
            <a:r>
              <a:rPr lang="en-US" sz="4046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046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sâu</a:t>
            </a:r>
            <a:r>
              <a:rPr lang="en-US" sz="4046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. </a:t>
            </a:r>
            <a:r>
              <a:rPr lang="en-US" sz="4046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Kết</a:t>
            </a:r>
            <a:r>
              <a:rPr lang="en-US" sz="4046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046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quả</a:t>
            </a:r>
            <a:r>
              <a:rPr lang="en-US" sz="4046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: </a:t>
            </a:r>
            <a:r>
              <a:rPr lang="en-US" sz="4046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Cây</a:t>
            </a:r>
            <a:r>
              <a:rPr lang="en-US" sz="4046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046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đâm</a:t>
            </a:r>
            <a:r>
              <a:rPr lang="en-US" sz="4046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046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chồi</a:t>
            </a:r>
            <a:r>
              <a:rPr lang="en-US" sz="4046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, </a:t>
            </a:r>
            <a:r>
              <a:rPr lang="en-US" sz="4046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nảy</a:t>
            </a:r>
            <a:r>
              <a:rPr lang="en-US" sz="4046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046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lộc</a:t>
            </a:r>
            <a:r>
              <a:rPr lang="en-US" sz="4046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, </a:t>
            </a:r>
            <a:r>
              <a:rPr lang="en-US" sz="4046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nhú</a:t>
            </a:r>
            <a:r>
              <a:rPr lang="en-US" sz="4046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046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nở</a:t>
            </a:r>
            <a:r>
              <a:rPr lang="en-US" sz="4046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046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những</a:t>
            </a:r>
            <a:r>
              <a:rPr lang="en-US" sz="4046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046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bông</a:t>
            </a:r>
            <a:r>
              <a:rPr lang="en-US" sz="4046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046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hoa</a:t>
            </a:r>
            <a:r>
              <a:rPr lang="en-US" sz="4046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046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đầu</a:t>
            </a:r>
            <a:r>
              <a:rPr lang="en-US" sz="4046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046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tiên</a:t>
            </a:r>
            <a:r>
              <a:rPr lang="en-US" sz="4046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, </a:t>
            </a:r>
            <a:r>
              <a:rPr lang="en-US" sz="4046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rồi</a:t>
            </a:r>
            <a:r>
              <a:rPr lang="en-US" sz="4046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046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đua</a:t>
            </a:r>
            <a:r>
              <a:rPr lang="en-US" sz="4046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046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nhau</a:t>
            </a:r>
            <a:r>
              <a:rPr lang="en-US" sz="4046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046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khoe</a:t>
            </a:r>
            <a:r>
              <a:rPr lang="en-US" sz="4046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046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sắc</a:t>
            </a:r>
            <a:r>
              <a:rPr lang="en-US" sz="4046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, </a:t>
            </a:r>
            <a:r>
              <a:rPr lang="en-US" sz="4046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không</a:t>
            </a:r>
            <a:r>
              <a:rPr lang="en-US" sz="4046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046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ai</a:t>
            </a:r>
            <a:r>
              <a:rPr lang="en-US" sz="4046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046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đến</a:t>
            </a:r>
            <a:r>
              <a:rPr lang="en-US" sz="4046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046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cánh</a:t>
            </a:r>
            <a:r>
              <a:rPr lang="en-US" sz="4046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046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đồng</a:t>
            </a:r>
            <a:r>
              <a:rPr lang="en-US" sz="4046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046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đổ</a:t>
            </a:r>
            <a:r>
              <a:rPr lang="en-US" sz="4046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046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rác</a:t>
            </a:r>
            <a:r>
              <a:rPr lang="en-US" sz="4046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. </a:t>
            </a:r>
            <a:r>
              <a:rPr lang="en-US" sz="4046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Kết</a:t>
            </a:r>
            <a:r>
              <a:rPr lang="en-US" sz="4046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046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quả</a:t>
            </a:r>
            <a:r>
              <a:rPr lang="en-US" sz="4046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046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ngoài</a:t>
            </a:r>
            <a:r>
              <a:rPr lang="en-US" sz="4046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046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mong</a:t>
            </a:r>
            <a:r>
              <a:rPr lang="en-US" sz="4046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046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đợi</a:t>
            </a:r>
            <a:r>
              <a:rPr lang="en-US" sz="4046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: </a:t>
            </a:r>
            <a:r>
              <a:rPr lang="en-US" sz="4046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Với</a:t>
            </a:r>
            <a:r>
              <a:rPr lang="en-US" sz="4046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046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đồng</a:t>
            </a:r>
            <a:r>
              <a:rPr lang="en-US" sz="4046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046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hoa</a:t>
            </a:r>
            <a:r>
              <a:rPr lang="en-US" sz="4046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046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đẹp</a:t>
            </a:r>
            <a:r>
              <a:rPr lang="en-US" sz="4046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, </a:t>
            </a:r>
            <a:r>
              <a:rPr lang="en-US" sz="4046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ngôi</a:t>
            </a:r>
            <a:r>
              <a:rPr lang="en-US" sz="4046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046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làng</a:t>
            </a:r>
            <a:r>
              <a:rPr lang="en-US" sz="4046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046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trở</a:t>
            </a:r>
            <a:r>
              <a:rPr lang="en-US" sz="4046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046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nên</a:t>
            </a:r>
            <a:r>
              <a:rPr lang="en-US" sz="4046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046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nổi</a:t>
            </a:r>
            <a:r>
              <a:rPr lang="en-US" sz="4046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046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tiếng</a:t>
            </a:r>
            <a:r>
              <a:rPr lang="en-US" sz="4046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, </a:t>
            </a:r>
            <a:r>
              <a:rPr lang="en-US" sz="4046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đón</a:t>
            </a:r>
            <a:r>
              <a:rPr lang="en-US" sz="4046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046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nhiều</a:t>
            </a:r>
            <a:r>
              <a:rPr lang="en-US" sz="4046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046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khách</a:t>
            </a:r>
            <a:r>
              <a:rPr lang="en-US" sz="4046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046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tới</a:t>
            </a:r>
            <a:r>
              <a:rPr lang="en-US" sz="4046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046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tham</a:t>
            </a:r>
            <a:r>
              <a:rPr lang="en-US" sz="4046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046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quan</a:t>
            </a:r>
            <a:r>
              <a:rPr lang="en-US" sz="4046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. </a:t>
            </a:r>
            <a:r>
              <a:rPr lang="en-US" sz="4046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Trước</a:t>
            </a:r>
            <a:r>
              <a:rPr lang="en-US" sz="4046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046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thành</a:t>
            </a:r>
            <a:r>
              <a:rPr lang="en-US" sz="4046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046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quả</a:t>
            </a:r>
            <a:r>
              <a:rPr lang="en-US" sz="4046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046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ấy</a:t>
            </a:r>
            <a:r>
              <a:rPr lang="en-US" sz="4046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, </a:t>
            </a:r>
            <a:r>
              <a:rPr lang="en-US" sz="4046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các</a:t>
            </a:r>
            <a:r>
              <a:rPr lang="en-US" sz="4046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046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bạn</a:t>
            </a:r>
            <a:r>
              <a:rPr lang="en-US" sz="4046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046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rất</a:t>
            </a:r>
            <a:r>
              <a:rPr lang="en-US" sz="4046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046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vui</a:t>
            </a:r>
            <a:r>
              <a:rPr lang="en-US" sz="4046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, </a:t>
            </a:r>
            <a:r>
              <a:rPr lang="en-US" sz="4046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cùng</a:t>
            </a:r>
            <a:r>
              <a:rPr lang="en-US" sz="4046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046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nhảy</a:t>
            </a:r>
            <a:r>
              <a:rPr lang="en-US" sz="4046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046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múa</a:t>
            </a:r>
            <a:r>
              <a:rPr lang="en-US" sz="4046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, ca </a:t>
            </a:r>
            <a:r>
              <a:rPr lang="en-US" sz="4046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hát</a:t>
            </a:r>
            <a:r>
              <a:rPr lang="en-US" sz="4046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046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giữa</a:t>
            </a:r>
            <a:r>
              <a:rPr lang="en-US" sz="4046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046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rừng</a:t>
            </a:r>
            <a:r>
              <a:rPr lang="en-US" sz="4046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046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hoa</a:t>
            </a:r>
            <a:r>
              <a:rPr lang="en-US" sz="4046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046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trong</a:t>
            </a:r>
            <a:r>
              <a:rPr lang="en-US" sz="4046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046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tiếng</a:t>
            </a:r>
            <a:r>
              <a:rPr lang="en-US" sz="4046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046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trống</a:t>
            </a:r>
            <a:r>
              <a:rPr lang="en-US" sz="4046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046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rộn</a:t>
            </a:r>
            <a:r>
              <a:rPr lang="en-US" sz="4046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046" dirty="0" err="1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ràng</a:t>
            </a:r>
            <a:r>
              <a:rPr lang="en-US" sz="4046" dirty="0">
                <a:solidFill>
                  <a:srgbClr val="8F4E24"/>
                </a:solidFill>
                <a:latin typeface="Cambria Bold"/>
                <a:ea typeface="Cambria Bold"/>
                <a:cs typeface="Cambria Bold"/>
                <a:sym typeface="Cambria Bold"/>
              </a:rPr>
              <a:t>.</a:t>
            </a:r>
          </a:p>
        </p:txBody>
      </p:sp>
      <p:sp>
        <p:nvSpPr>
          <p:cNvPr id="11" name="Freeform 11"/>
          <p:cNvSpPr/>
          <p:nvPr/>
        </p:nvSpPr>
        <p:spPr>
          <a:xfrm>
            <a:off x="6687224" y="3326756"/>
            <a:ext cx="8083206" cy="6187101"/>
          </a:xfrm>
          <a:custGeom>
            <a:avLst/>
            <a:gdLst/>
            <a:ahLst/>
            <a:cxnLst/>
            <a:rect l="l" t="t" r="r" b="b"/>
            <a:pathLst>
              <a:path w="7584776" h="5805589">
                <a:moveTo>
                  <a:pt x="0" y="0"/>
                </a:moveTo>
                <a:lnTo>
                  <a:pt x="7584776" y="0"/>
                </a:lnTo>
                <a:lnTo>
                  <a:pt x="7584776" y="5805589"/>
                </a:lnTo>
                <a:lnTo>
                  <a:pt x="0" y="580558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12465" t="-3694" r="-3962" b="-37682"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728827" y="-277292"/>
            <a:ext cx="7315200" cy="2907792"/>
          </a:xfrm>
          <a:custGeom>
            <a:avLst/>
            <a:gdLst/>
            <a:ahLst/>
            <a:cxnLst/>
            <a:rect l="l" t="t" r="r" b="b"/>
            <a:pathLst>
              <a:path w="7315200" h="2907792">
                <a:moveTo>
                  <a:pt x="0" y="0"/>
                </a:moveTo>
                <a:lnTo>
                  <a:pt x="7315200" y="0"/>
                </a:lnTo>
                <a:lnTo>
                  <a:pt x="7315200" y="2907792"/>
                </a:lnTo>
                <a:lnTo>
                  <a:pt x="0" y="29077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10587308" y="249250"/>
            <a:ext cx="7315200" cy="1828800"/>
          </a:xfrm>
          <a:custGeom>
            <a:avLst/>
            <a:gdLst/>
            <a:ahLst/>
            <a:cxnLst/>
            <a:rect l="l" t="t" r="r" b="b"/>
            <a:pathLst>
              <a:path w="7315200" h="1828800">
                <a:moveTo>
                  <a:pt x="0" y="0"/>
                </a:moveTo>
                <a:lnTo>
                  <a:pt x="7315200" y="0"/>
                </a:lnTo>
                <a:lnTo>
                  <a:pt x="7315200" y="1828800"/>
                </a:lnTo>
                <a:lnTo>
                  <a:pt x="0" y="1828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645140" y="367321"/>
            <a:ext cx="17257368" cy="9558910"/>
            <a:chOff x="0" y="0"/>
            <a:chExt cx="4545150" cy="251757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45150" cy="2517573"/>
            </a:xfrm>
            <a:custGeom>
              <a:avLst/>
              <a:gdLst/>
              <a:ahLst/>
              <a:cxnLst/>
              <a:rect l="l" t="t" r="r" b="b"/>
              <a:pathLst>
                <a:path w="4545150" h="2517573">
                  <a:moveTo>
                    <a:pt x="22879" y="0"/>
                  </a:moveTo>
                  <a:lnTo>
                    <a:pt x="4522271" y="0"/>
                  </a:lnTo>
                  <a:cubicBezTo>
                    <a:pt x="4528339" y="0"/>
                    <a:pt x="4534159" y="2410"/>
                    <a:pt x="4538449" y="6701"/>
                  </a:cubicBezTo>
                  <a:cubicBezTo>
                    <a:pt x="4542740" y="10992"/>
                    <a:pt x="4545150" y="16811"/>
                    <a:pt x="4545150" y="22879"/>
                  </a:cubicBezTo>
                  <a:lnTo>
                    <a:pt x="4545150" y="2494693"/>
                  </a:lnTo>
                  <a:cubicBezTo>
                    <a:pt x="4545150" y="2507330"/>
                    <a:pt x="4534907" y="2517573"/>
                    <a:pt x="4522271" y="2517573"/>
                  </a:cubicBezTo>
                  <a:lnTo>
                    <a:pt x="22879" y="2517573"/>
                  </a:lnTo>
                  <a:cubicBezTo>
                    <a:pt x="16811" y="2517573"/>
                    <a:pt x="10992" y="2515162"/>
                    <a:pt x="6701" y="2510872"/>
                  </a:cubicBezTo>
                  <a:cubicBezTo>
                    <a:pt x="2410" y="2506581"/>
                    <a:pt x="0" y="2500762"/>
                    <a:pt x="0" y="2494693"/>
                  </a:cubicBezTo>
                  <a:lnTo>
                    <a:pt x="0" y="22879"/>
                  </a:lnTo>
                  <a:cubicBezTo>
                    <a:pt x="0" y="16811"/>
                    <a:pt x="2410" y="10992"/>
                    <a:pt x="6701" y="6701"/>
                  </a:cubicBezTo>
                  <a:cubicBezTo>
                    <a:pt x="10992" y="2410"/>
                    <a:pt x="16811" y="0"/>
                    <a:pt x="22879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FFFFFF"/>
              </a:solidFill>
              <a:prstDash val="lgDash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4545150" cy="25747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689568" y="2759091"/>
            <a:ext cx="4689346" cy="7163864"/>
          </a:xfrm>
          <a:custGeom>
            <a:avLst/>
            <a:gdLst/>
            <a:ahLst/>
            <a:cxnLst/>
            <a:rect l="l" t="t" r="r" b="b"/>
            <a:pathLst>
              <a:path w="4689346" h="7163864">
                <a:moveTo>
                  <a:pt x="0" y="0"/>
                </a:moveTo>
                <a:lnTo>
                  <a:pt x="4689346" y="0"/>
                </a:lnTo>
                <a:lnTo>
                  <a:pt x="4689346" y="7163864"/>
                </a:lnTo>
                <a:lnTo>
                  <a:pt x="0" y="716386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378914" y="5143500"/>
            <a:ext cx="12231548" cy="4447735"/>
          </a:xfrm>
          <a:custGeom>
            <a:avLst/>
            <a:gdLst/>
            <a:ahLst/>
            <a:cxnLst/>
            <a:rect l="l" t="t" r="r" b="b"/>
            <a:pathLst>
              <a:path w="12231548" h="4447735">
                <a:moveTo>
                  <a:pt x="0" y="0"/>
                </a:moveTo>
                <a:lnTo>
                  <a:pt x="12231548" y="0"/>
                </a:lnTo>
                <a:lnTo>
                  <a:pt x="12231548" y="4447735"/>
                </a:lnTo>
                <a:lnTo>
                  <a:pt x="0" y="444773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935" t="-3694" r="-1882" b="-37682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316047" y="845467"/>
            <a:ext cx="15655906" cy="15946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3"/>
              </a:lnSpc>
            </a:pPr>
            <a:r>
              <a:rPr lang="en-US" sz="5520" dirty="0">
                <a:solidFill>
                  <a:srgbClr val="CE0F8D"/>
                </a:solidFill>
                <a:latin typeface="Cambria Bold"/>
                <a:ea typeface="Cambria Bold"/>
                <a:cs typeface="Cambria Bold"/>
                <a:sym typeface="Cambria Bold"/>
              </a:rPr>
              <a:t>4. </a:t>
            </a:r>
            <a:r>
              <a:rPr lang="en-US" sz="5520" dirty="0" err="1">
                <a:solidFill>
                  <a:srgbClr val="CE0F8D"/>
                </a:solidFill>
                <a:latin typeface="Cambria Bold"/>
                <a:ea typeface="Cambria Bold"/>
                <a:cs typeface="Cambria Bold"/>
                <a:sym typeface="Cambria Bold"/>
              </a:rPr>
              <a:t>Kể</a:t>
            </a:r>
            <a:r>
              <a:rPr lang="en-US" sz="5520" dirty="0">
                <a:solidFill>
                  <a:srgbClr val="CE0F8D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520" dirty="0" err="1">
                <a:solidFill>
                  <a:srgbClr val="CE0F8D"/>
                </a:solidFill>
                <a:latin typeface="Cambria Bold"/>
                <a:ea typeface="Cambria Bold"/>
                <a:cs typeface="Cambria Bold"/>
                <a:sym typeface="Cambria Bold"/>
              </a:rPr>
              <a:t>tóm</a:t>
            </a:r>
            <a:r>
              <a:rPr lang="en-US" sz="5520" dirty="0">
                <a:solidFill>
                  <a:srgbClr val="CE0F8D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520" dirty="0" err="1">
                <a:solidFill>
                  <a:srgbClr val="CE0F8D"/>
                </a:solidFill>
                <a:latin typeface="Cambria Bold"/>
                <a:ea typeface="Cambria Bold"/>
                <a:cs typeface="Cambria Bold"/>
                <a:sym typeface="Cambria Bold"/>
              </a:rPr>
              <a:t>tắt</a:t>
            </a:r>
            <a:r>
              <a:rPr lang="en-US" sz="5520" dirty="0">
                <a:solidFill>
                  <a:srgbClr val="CE0F8D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520" dirty="0" err="1">
                <a:solidFill>
                  <a:srgbClr val="CE0F8D"/>
                </a:solidFill>
                <a:latin typeface="Cambria Bold"/>
                <a:ea typeface="Cambria Bold"/>
                <a:cs typeface="Cambria Bold"/>
                <a:sym typeface="Cambria Bold"/>
              </a:rPr>
              <a:t>nội</a:t>
            </a:r>
            <a:r>
              <a:rPr lang="en-US" sz="5520" dirty="0">
                <a:solidFill>
                  <a:srgbClr val="CE0F8D"/>
                </a:solidFill>
                <a:latin typeface="Cambria Bold"/>
                <a:ea typeface="Cambria Bold"/>
                <a:cs typeface="Cambria Bold"/>
                <a:sym typeface="Cambria Bold"/>
              </a:rPr>
              <a:t> dung </a:t>
            </a:r>
            <a:r>
              <a:rPr lang="en-US" sz="5520" dirty="0" err="1">
                <a:solidFill>
                  <a:srgbClr val="CE0F8D"/>
                </a:solidFill>
                <a:latin typeface="Cambria Bold"/>
                <a:ea typeface="Cambria Bold"/>
                <a:cs typeface="Cambria Bold"/>
                <a:sym typeface="Cambria Bold"/>
              </a:rPr>
              <a:t>câu</a:t>
            </a:r>
            <a:r>
              <a:rPr lang="en-US" sz="5520" dirty="0">
                <a:solidFill>
                  <a:srgbClr val="CE0F8D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520" dirty="0" err="1">
                <a:solidFill>
                  <a:srgbClr val="CE0F8D"/>
                </a:solidFill>
                <a:latin typeface="Cambria Bold"/>
                <a:ea typeface="Cambria Bold"/>
                <a:cs typeface="Cambria Bold"/>
                <a:sym typeface="Cambria Bold"/>
              </a:rPr>
              <a:t>chuyện</a:t>
            </a:r>
            <a:r>
              <a:rPr lang="en-US" sz="5520" dirty="0">
                <a:solidFill>
                  <a:srgbClr val="CE0F8D"/>
                </a:solidFill>
                <a:latin typeface="Cambria Bold"/>
                <a:ea typeface="Cambria Bold"/>
                <a:cs typeface="Cambria Bold"/>
                <a:sym typeface="Cambria Bold"/>
              </a:rPr>
              <a:t> “</a:t>
            </a:r>
            <a:r>
              <a:rPr lang="en-US" sz="5520" dirty="0" err="1">
                <a:solidFill>
                  <a:srgbClr val="CE0F8D"/>
                </a:solidFill>
                <a:latin typeface="Cambria Bold"/>
                <a:ea typeface="Cambria Bold"/>
                <a:cs typeface="Cambria Bold"/>
                <a:sym typeface="Cambria Bold"/>
              </a:rPr>
              <a:t>Cánh</a:t>
            </a:r>
            <a:r>
              <a:rPr lang="en-US" sz="5520" dirty="0">
                <a:solidFill>
                  <a:srgbClr val="CE0F8D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520" dirty="0" err="1">
                <a:solidFill>
                  <a:srgbClr val="CE0F8D"/>
                </a:solidFill>
                <a:latin typeface="Cambria Bold"/>
                <a:ea typeface="Cambria Bold"/>
                <a:cs typeface="Cambria Bold"/>
                <a:sym typeface="Cambria Bold"/>
              </a:rPr>
              <a:t>đồng</a:t>
            </a:r>
            <a:r>
              <a:rPr lang="en-US" sz="5520" dirty="0">
                <a:solidFill>
                  <a:srgbClr val="CE0F8D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</a:p>
          <a:p>
            <a:pPr algn="ctr">
              <a:lnSpc>
                <a:spcPts val="6293"/>
              </a:lnSpc>
            </a:pPr>
            <a:r>
              <a:rPr lang="en-US" sz="5520" dirty="0" err="1">
                <a:solidFill>
                  <a:srgbClr val="CE0F8D"/>
                </a:solidFill>
                <a:latin typeface="Cambria Bold"/>
                <a:ea typeface="Cambria Bold"/>
                <a:cs typeface="Cambria Bold"/>
                <a:sym typeface="Cambria Bold"/>
              </a:rPr>
              <a:t>hoa</a:t>
            </a:r>
            <a:r>
              <a:rPr lang="en-US" sz="5520" dirty="0">
                <a:solidFill>
                  <a:srgbClr val="CE0F8D"/>
                </a:solidFill>
                <a:latin typeface="Cambria Bold"/>
                <a:ea typeface="Cambria Bold"/>
                <a:cs typeface="Cambria Bold"/>
                <a:sym typeface="Cambria Bold"/>
              </a:rPr>
              <a:t>” </a:t>
            </a:r>
            <a:r>
              <a:rPr lang="en-US" sz="5520" dirty="0" err="1">
                <a:solidFill>
                  <a:srgbClr val="CE0F8D"/>
                </a:solidFill>
                <a:latin typeface="Cambria Bold"/>
                <a:ea typeface="Cambria Bold"/>
                <a:cs typeface="Cambria Bold"/>
                <a:sym typeface="Cambria Bold"/>
              </a:rPr>
              <a:t>theo</a:t>
            </a:r>
            <a:r>
              <a:rPr lang="en-US" sz="5520" dirty="0">
                <a:solidFill>
                  <a:srgbClr val="CE0F8D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520" dirty="0" err="1">
                <a:solidFill>
                  <a:srgbClr val="CE0F8D"/>
                </a:solidFill>
                <a:latin typeface="Cambria Bold"/>
                <a:ea typeface="Cambria Bold"/>
                <a:cs typeface="Cambria Bold"/>
                <a:sym typeface="Cambria Bold"/>
              </a:rPr>
              <a:t>gợi</a:t>
            </a:r>
            <a:r>
              <a:rPr lang="en-US" sz="5520" dirty="0">
                <a:solidFill>
                  <a:srgbClr val="CE0F8D"/>
                </a:solidFill>
                <a:latin typeface="Cambria Bold"/>
                <a:ea typeface="Cambria Bold"/>
                <a:cs typeface="Cambria Bold"/>
                <a:sym typeface="Cambria Bold"/>
              </a:rPr>
              <a:t> ý.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934855" y="3135325"/>
            <a:ext cx="2696945" cy="1135063"/>
          </a:xfrm>
          <a:prstGeom prst="roundRect">
            <a:avLst/>
          </a:prstGeom>
          <a:solidFill>
            <a:srgbClr val="FE9A38"/>
          </a:solidFill>
          <a:ln w="19050">
            <a:solidFill>
              <a:schemeClr val="tx1"/>
            </a:solidFill>
            <a:prstDash val="lgDash"/>
          </a:ln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0"/>
              </a:lnSpc>
            </a:pPr>
            <a:r>
              <a:rPr lang="en-US" sz="3500" dirty="0" err="1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Niềm</a:t>
            </a:r>
            <a:r>
              <a:rPr lang="en-US" sz="3500" dirty="0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3500" dirty="0" err="1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vui</a:t>
            </a:r>
            <a:r>
              <a:rPr lang="en-US" sz="3500" dirty="0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3500" dirty="0" err="1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trên</a:t>
            </a:r>
            <a:r>
              <a:rPr lang="en-US" sz="3500" dirty="0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3500" dirty="0" err="1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đồng</a:t>
            </a:r>
            <a:r>
              <a:rPr lang="en-US" sz="3500" dirty="0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3500" dirty="0" err="1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cỏ</a:t>
            </a:r>
            <a:endParaRPr lang="en-US" sz="3500" dirty="0">
              <a:solidFill>
                <a:schemeClr val="bg1"/>
              </a:solidFill>
              <a:latin typeface="Cambria Bold"/>
              <a:ea typeface="Cambria Bold"/>
              <a:cs typeface="Cambria Bold"/>
              <a:sym typeface="Cambria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7924465" y="2894694"/>
            <a:ext cx="4648200" cy="1702594"/>
          </a:xfrm>
          <a:prstGeom prst="roundRect">
            <a:avLst/>
          </a:prstGeom>
          <a:solidFill>
            <a:srgbClr val="FE9A38"/>
          </a:solidFill>
          <a:ln w="19050">
            <a:solidFill>
              <a:schemeClr val="tx1"/>
            </a:solidFill>
            <a:prstDash val="lgDash"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90"/>
              </a:lnSpc>
            </a:pPr>
            <a:r>
              <a:rPr lang="en-US" sz="3500" dirty="0" err="1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Nguy</a:t>
            </a:r>
            <a:r>
              <a:rPr lang="en-US" sz="3500" dirty="0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3500" dirty="0" err="1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cơ</a:t>
            </a:r>
            <a:r>
              <a:rPr lang="en-US" sz="3500" dirty="0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3500" dirty="0" err="1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đồng</a:t>
            </a:r>
            <a:r>
              <a:rPr lang="en-US" sz="3500" dirty="0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3500" dirty="0" err="1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cỏ</a:t>
            </a:r>
            <a:r>
              <a:rPr lang="en-US" sz="3500" dirty="0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3500" dirty="0" err="1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trở</a:t>
            </a:r>
            <a:r>
              <a:rPr lang="en-US" sz="3500" dirty="0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3500" dirty="0" err="1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thành</a:t>
            </a:r>
            <a:r>
              <a:rPr lang="en-US" sz="3500" dirty="0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3500" dirty="0" err="1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bãi</a:t>
            </a:r>
            <a:r>
              <a:rPr lang="en-US" sz="3500" dirty="0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3500" dirty="0" err="1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rác</a:t>
            </a:r>
            <a:r>
              <a:rPr lang="en-US" sz="3500" dirty="0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3500" dirty="0" err="1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và</a:t>
            </a:r>
            <a:r>
              <a:rPr lang="en-US" sz="3500" dirty="0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 ý </a:t>
            </a:r>
            <a:r>
              <a:rPr lang="en-US" sz="3500" dirty="0" err="1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tưởng</a:t>
            </a:r>
            <a:r>
              <a:rPr lang="en-US" sz="3500" dirty="0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3500" dirty="0" err="1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cải</a:t>
            </a:r>
            <a:r>
              <a:rPr lang="en-US" sz="3500" dirty="0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3500" dirty="0" err="1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tạo</a:t>
            </a:r>
            <a:r>
              <a:rPr lang="en-US" sz="3500" dirty="0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3500" dirty="0" err="1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đồng</a:t>
            </a:r>
            <a:r>
              <a:rPr lang="en-US" sz="3500" dirty="0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3500" dirty="0" err="1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cỏ</a:t>
            </a:r>
            <a:endParaRPr lang="en-US" sz="3500" dirty="0">
              <a:solidFill>
                <a:schemeClr val="bg1"/>
              </a:solidFill>
              <a:latin typeface="Cambria Bold"/>
              <a:ea typeface="Cambria Bold"/>
              <a:cs typeface="Cambria Bold"/>
              <a:sym typeface="Cambria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2865330" y="3112682"/>
            <a:ext cx="2268859" cy="1135063"/>
          </a:xfrm>
          <a:prstGeom prst="roundRect">
            <a:avLst/>
          </a:prstGeom>
          <a:solidFill>
            <a:srgbClr val="FE9A38"/>
          </a:solidFill>
          <a:ln w="19050">
            <a:solidFill>
              <a:schemeClr val="tx1"/>
            </a:solidFill>
            <a:prstDash val="lgDash"/>
          </a:ln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89"/>
              </a:lnSpc>
            </a:pPr>
            <a:r>
              <a:rPr lang="en-US" sz="3499" dirty="0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Ý </a:t>
            </a:r>
            <a:r>
              <a:rPr lang="en-US" sz="3499" dirty="0" err="1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tưởng</a:t>
            </a:r>
            <a:r>
              <a:rPr lang="en-US" sz="3499" dirty="0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3499" dirty="0" err="1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thực</a:t>
            </a:r>
            <a:r>
              <a:rPr lang="en-US" sz="3499" dirty="0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3499" dirty="0" err="1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hiện</a:t>
            </a:r>
            <a:endParaRPr lang="en-US" sz="3499" dirty="0">
              <a:solidFill>
                <a:schemeClr val="bg1"/>
              </a:solidFill>
              <a:latin typeface="Cambria Bold"/>
              <a:ea typeface="Cambria Bold"/>
              <a:cs typeface="Cambria Bold"/>
              <a:sym typeface="Cambria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5500411" y="3118017"/>
            <a:ext cx="1986890" cy="1135063"/>
          </a:xfrm>
          <a:prstGeom prst="roundRect">
            <a:avLst/>
          </a:prstGeom>
          <a:solidFill>
            <a:srgbClr val="FE9A38"/>
          </a:solidFill>
          <a:ln w="19050">
            <a:solidFill>
              <a:schemeClr val="tx1"/>
            </a:solidFill>
            <a:prstDash val="lgDash"/>
          </a:ln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0"/>
              </a:lnSpc>
            </a:pPr>
            <a:r>
              <a:rPr lang="en-US" sz="3500" dirty="0" err="1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Kết</a:t>
            </a:r>
            <a:r>
              <a:rPr lang="en-US" sz="3500" dirty="0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3500" dirty="0" err="1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quả</a:t>
            </a:r>
            <a:r>
              <a:rPr lang="en-US" sz="3500" dirty="0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3500" dirty="0" err="1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tốt</a:t>
            </a:r>
            <a:r>
              <a:rPr lang="en-US" sz="3500" dirty="0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3500" dirty="0" err="1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đẹp</a:t>
            </a:r>
            <a:endParaRPr lang="en-US" sz="3500" dirty="0">
              <a:solidFill>
                <a:schemeClr val="bg1"/>
              </a:solidFill>
              <a:latin typeface="Cambria Bold"/>
              <a:ea typeface="Cambria Bold"/>
              <a:cs typeface="Cambria Bold"/>
              <a:sym typeface="Cambria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728827" y="-277292"/>
            <a:ext cx="7315200" cy="2907792"/>
          </a:xfrm>
          <a:custGeom>
            <a:avLst/>
            <a:gdLst/>
            <a:ahLst/>
            <a:cxnLst/>
            <a:rect l="l" t="t" r="r" b="b"/>
            <a:pathLst>
              <a:path w="7315200" h="2907792">
                <a:moveTo>
                  <a:pt x="0" y="0"/>
                </a:moveTo>
                <a:lnTo>
                  <a:pt x="7315200" y="0"/>
                </a:lnTo>
                <a:lnTo>
                  <a:pt x="7315200" y="2907792"/>
                </a:lnTo>
                <a:lnTo>
                  <a:pt x="0" y="29077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10587308" y="249250"/>
            <a:ext cx="7315200" cy="1828800"/>
          </a:xfrm>
          <a:custGeom>
            <a:avLst/>
            <a:gdLst/>
            <a:ahLst/>
            <a:cxnLst/>
            <a:rect l="l" t="t" r="r" b="b"/>
            <a:pathLst>
              <a:path w="7315200" h="1828800">
                <a:moveTo>
                  <a:pt x="0" y="0"/>
                </a:moveTo>
                <a:lnTo>
                  <a:pt x="7315200" y="0"/>
                </a:lnTo>
                <a:lnTo>
                  <a:pt x="7315200" y="1828800"/>
                </a:lnTo>
                <a:lnTo>
                  <a:pt x="0" y="1828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533314" y="364045"/>
            <a:ext cx="17257368" cy="9558910"/>
            <a:chOff x="0" y="0"/>
            <a:chExt cx="4545150" cy="251757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45150" cy="2517573"/>
            </a:xfrm>
            <a:custGeom>
              <a:avLst/>
              <a:gdLst/>
              <a:ahLst/>
              <a:cxnLst/>
              <a:rect l="l" t="t" r="r" b="b"/>
              <a:pathLst>
                <a:path w="4545150" h="2517573">
                  <a:moveTo>
                    <a:pt x="22879" y="0"/>
                  </a:moveTo>
                  <a:lnTo>
                    <a:pt x="4522271" y="0"/>
                  </a:lnTo>
                  <a:cubicBezTo>
                    <a:pt x="4528339" y="0"/>
                    <a:pt x="4534159" y="2410"/>
                    <a:pt x="4538449" y="6701"/>
                  </a:cubicBezTo>
                  <a:cubicBezTo>
                    <a:pt x="4542740" y="10992"/>
                    <a:pt x="4545150" y="16811"/>
                    <a:pt x="4545150" y="22879"/>
                  </a:cubicBezTo>
                  <a:lnTo>
                    <a:pt x="4545150" y="2494693"/>
                  </a:lnTo>
                  <a:cubicBezTo>
                    <a:pt x="4545150" y="2507330"/>
                    <a:pt x="4534907" y="2517573"/>
                    <a:pt x="4522271" y="2517573"/>
                  </a:cubicBezTo>
                  <a:lnTo>
                    <a:pt x="22879" y="2517573"/>
                  </a:lnTo>
                  <a:cubicBezTo>
                    <a:pt x="16811" y="2517573"/>
                    <a:pt x="10992" y="2515162"/>
                    <a:pt x="6701" y="2510872"/>
                  </a:cubicBezTo>
                  <a:cubicBezTo>
                    <a:pt x="2410" y="2506581"/>
                    <a:pt x="0" y="2500762"/>
                    <a:pt x="0" y="2494693"/>
                  </a:cubicBezTo>
                  <a:lnTo>
                    <a:pt x="0" y="22879"/>
                  </a:lnTo>
                  <a:cubicBezTo>
                    <a:pt x="0" y="16811"/>
                    <a:pt x="2410" y="10992"/>
                    <a:pt x="6701" y="6701"/>
                  </a:cubicBezTo>
                  <a:cubicBezTo>
                    <a:pt x="10992" y="2410"/>
                    <a:pt x="16811" y="0"/>
                    <a:pt x="22879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FFFFFF"/>
              </a:solidFill>
              <a:prstDash val="lgDash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4545150" cy="25747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290614" y="2759091"/>
            <a:ext cx="4689346" cy="7163864"/>
          </a:xfrm>
          <a:custGeom>
            <a:avLst/>
            <a:gdLst/>
            <a:ahLst/>
            <a:cxnLst/>
            <a:rect l="l" t="t" r="r" b="b"/>
            <a:pathLst>
              <a:path w="4689346" h="7163864">
                <a:moveTo>
                  <a:pt x="0" y="0"/>
                </a:moveTo>
                <a:lnTo>
                  <a:pt x="4689346" y="0"/>
                </a:lnTo>
                <a:lnTo>
                  <a:pt x="4689346" y="7163864"/>
                </a:lnTo>
                <a:lnTo>
                  <a:pt x="0" y="716386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294770" y="829846"/>
            <a:ext cx="8964530" cy="4491069"/>
          </a:xfrm>
          <a:custGeom>
            <a:avLst/>
            <a:gdLst/>
            <a:ahLst/>
            <a:cxnLst/>
            <a:rect l="l" t="t" r="r" b="b"/>
            <a:pathLst>
              <a:path w="8964530" h="4491069">
                <a:moveTo>
                  <a:pt x="0" y="0"/>
                </a:moveTo>
                <a:lnTo>
                  <a:pt x="8964530" y="0"/>
                </a:lnTo>
                <a:lnTo>
                  <a:pt x="8964530" y="4491069"/>
                </a:lnTo>
                <a:lnTo>
                  <a:pt x="0" y="449106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1773" r="-53" b="-6405"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028700" y="858421"/>
            <a:ext cx="7113273" cy="1594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269"/>
              </a:lnSpc>
            </a:pPr>
            <a:r>
              <a:rPr lang="en-US" sz="5499" dirty="0" err="1">
                <a:solidFill>
                  <a:srgbClr val="CE0F8D"/>
                </a:solidFill>
                <a:latin typeface="Cambria Bold"/>
                <a:ea typeface="Cambria Bold"/>
                <a:cs typeface="Cambria Bold"/>
                <a:sym typeface="Cambria Bold"/>
              </a:rPr>
              <a:t>Em</a:t>
            </a:r>
            <a:r>
              <a:rPr lang="en-US" sz="5499" dirty="0">
                <a:solidFill>
                  <a:srgbClr val="CE0F8D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499" dirty="0" err="1">
                <a:solidFill>
                  <a:srgbClr val="CE0F8D"/>
                </a:solidFill>
                <a:latin typeface="Cambria Bold"/>
                <a:ea typeface="Cambria Bold"/>
                <a:cs typeface="Cambria Bold"/>
                <a:sym typeface="Cambria Bold"/>
              </a:rPr>
              <a:t>rút</a:t>
            </a:r>
            <a:r>
              <a:rPr lang="en-US" sz="5499" dirty="0">
                <a:solidFill>
                  <a:srgbClr val="CE0F8D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499" dirty="0" err="1">
                <a:solidFill>
                  <a:srgbClr val="CE0F8D"/>
                </a:solidFill>
                <a:latin typeface="Cambria Bold"/>
                <a:ea typeface="Cambria Bold"/>
                <a:cs typeface="Cambria Bold"/>
                <a:sym typeface="Cambria Bold"/>
              </a:rPr>
              <a:t>ra</a:t>
            </a:r>
            <a:r>
              <a:rPr lang="en-US" sz="5499" dirty="0">
                <a:solidFill>
                  <a:srgbClr val="CE0F8D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499" dirty="0" err="1">
                <a:solidFill>
                  <a:srgbClr val="CE0F8D"/>
                </a:solidFill>
                <a:latin typeface="Cambria Bold"/>
                <a:ea typeface="Cambria Bold"/>
                <a:cs typeface="Cambria Bold"/>
                <a:sym typeface="Cambria Bold"/>
              </a:rPr>
              <a:t>được</a:t>
            </a:r>
            <a:r>
              <a:rPr lang="en-US" sz="5499" dirty="0">
                <a:solidFill>
                  <a:srgbClr val="CE0F8D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499" dirty="0" err="1">
                <a:solidFill>
                  <a:srgbClr val="CE0F8D"/>
                </a:solidFill>
                <a:latin typeface="Cambria Bold"/>
                <a:ea typeface="Cambria Bold"/>
                <a:cs typeface="Cambria Bold"/>
                <a:sym typeface="Cambria Bold"/>
              </a:rPr>
              <a:t>bài</a:t>
            </a:r>
            <a:r>
              <a:rPr lang="en-US" sz="5499" dirty="0">
                <a:solidFill>
                  <a:srgbClr val="CE0F8D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499" dirty="0" err="1">
                <a:solidFill>
                  <a:srgbClr val="CE0F8D"/>
                </a:solidFill>
                <a:latin typeface="Cambria Bold"/>
                <a:ea typeface="Cambria Bold"/>
                <a:cs typeface="Cambria Bold"/>
                <a:sym typeface="Cambria Bold"/>
              </a:rPr>
              <a:t>học</a:t>
            </a:r>
            <a:r>
              <a:rPr lang="en-US" sz="5499" dirty="0">
                <a:solidFill>
                  <a:srgbClr val="CE0F8D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499" dirty="0" err="1">
                <a:solidFill>
                  <a:srgbClr val="CE0F8D"/>
                </a:solidFill>
                <a:latin typeface="Cambria Bold"/>
                <a:ea typeface="Cambria Bold"/>
                <a:cs typeface="Cambria Bold"/>
                <a:sym typeface="Cambria Bold"/>
              </a:rPr>
              <a:t>gì</a:t>
            </a:r>
            <a:r>
              <a:rPr lang="en-US" sz="5499" dirty="0">
                <a:solidFill>
                  <a:srgbClr val="CE0F8D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499" dirty="0" err="1">
                <a:solidFill>
                  <a:srgbClr val="CE0F8D"/>
                </a:solidFill>
                <a:latin typeface="Cambria Bold"/>
                <a:ea typeface="Cambria Bold"/>
                <a:cs typeface="Cambria Bold"/>
                <a:sym typeface="Cambria Bold"/>
              </a:rPr>
              <a:t>từ</a:t>
            </a:r>
            <a:r>
              <a:rPr lang="en-US" sz="5499" dirty="0">
                <a:solidFill>
                  <a:srgbClr val="CE0F8D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499" dirty="0" err="1">
                <a:solidFill>
                  <a:srgbClr val="CE0F8D"/>
                </a:solidFill>
                <a:latin typeface="Cambria Bold"/>
                <a:ea typeface="Cambria Bold"/>
                <a:cs typeface="Cambria Bold"/>
                <a:sym typeface="Cambria Bold"/>
              </a:rPr>
              <a:t>câu</a:t>
            </a:r>
            <a:r>
              <a:rPr lang="en-US" sz="5499" dirty="0">
                <a:solidFill>
                  <a:srgbClr val="CE0F8D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499" dirty="0" err="1">
                <a:solidFill>
                  <a:srgbClr val="CE0F8D"/>
                </a:solidFill>
                <a:latin typeface="Cambria Bold"/>
                <a:ea typeface="Cambria Bold"/>
                <a:cs typeface="Cambria Bold"/>
                <a:sym typeface="Cambria Bold"/>
              </a:rPr>
              <a:t>chuyện</a:t>
            </a:r>
            <a:r>
              <a:rPr lang="en-US" sz="5499" dirty="0">
                <a:solidFill>
                  <a:srgbClr val="CE0F8D"/>
                </a:solidFill>
                <a:latin typeface="Cambria Bold"/>
                <a:ea typeface="Cambria Bold"/>
                <a:cs typeface="Cambria Bold"/>
                <a:sym typeface="Cambria Bold"/>
              </a:rPr>
              <a:t>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10600" y="5122460"/>
            <a:ext cx="7581850" cy="46721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98698" y="790238"/>
            <a:ext cx="16160602" cy="8706525"/>
          </a:xfrm>
          <a:custGeom>
            <a:avLst/>
            <a:gdLst/>
            <a:ahLst/>
            <a:cxnLst/>
            <a:rect l="l" t="t" r="r" b="b"/>
            <a:pathLst>
              <a:path w="16160602" h="8706525">
                <a:moveTo>
                  <a:pt x="0" y="0"/>
                </a:moveTo>
                <a:lnTo>
                  <a:pt x="16160602" y="0"/>
                </a:lnTo>
                <a:lnTo>
                  <a:pt x="16160602" y="8706524"/>
                </a:lnTo>
                <a:lnTo>
                  <a:pt x="0" y="87065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19122" y="0"/>
            <a:ext cx="3916252" cy="3389338"/>
          </a:xfrm>
          <a:custGeom>
            <a:avLst/>
            <a:gdLst/>
            <a:ahLst/>
            <a:cxnLst/>
            <a:rect l="l" t="t" r="r" b="b"/>
            <a:pathLst>
              <a:path w="3916252" h="3389338">
                <a:moveTo>
                  <a:pt x="0" y="0"/>
                </a:moveTo>
                <a:lnTo>
                  <a:pt x="3916252" y="0"/>
                </a:lnTo>
                <a:lnTo>
                  <a:pt x="3916252" y="3389338"/>
                </a:lnTo>
                <a:lnTo>
                  <a:pt x="0" y="33893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173200" y="-413793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927387" y="2658447"/>
            <a:ext cx="7292216" cy="7400135"/>
          </a:xfrm>
          <a:custGeom>
            <a:avLst/>
            <a:gdLst/>
            <a:ahLst/>
            <a:cxnLst/>
            <a:rect l="l" t="t" r="r" b="b"/>
            <a:pathLst>
              <a:path w="7292216" h="7400135">
                <a:moveTo>
                  <a:pt x="0" y="0"/>
                </a:moveTo>
                <a:lnTo>
                  <a:pt x="7292216" y="0"/>
                </a:lnTo>
                <a:lnTo>
                  <a:pt x="7292216" y="7400134"/>
                </a:lnTo>
                <a:lnTo>
                  <a:pt x="0" y="740013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7" name="TextBox 6"/>
          <p:cNvSpPr txBox="1"/>
          <p:nvPr/>
        </p:nvSpPr>
        <p:spPr>
          <a:xfrm>
            <a:off x="1889696" y="4154460"/>
            <a:ext cx="16322103" cy="3434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257"/>
              </a:lnSpc>
              <a:spcBef>
                <a:spcPct val="0"/>
              </a:spcBef>
            </a:pPr>
            <a:r>
              <a:rPr lang="en-US" sz="19100" dirty="0" err="1">
                <a:ln w="19050">
                  <a:solidFill>
                    <a:schemeClr val="tx1"/>
                  </a:solidFill>
                  <a:prstDash val="lgDash"/>
                </a:ln>
                <a:solidFill>
                  <a:srgbClr val="FE9A38"/>
                </a:solidFill>
                <a:latin typeface="SVN-SAF" panose="02040603050506020204" pitchFamily="18" charset="0"/>
                <a:ea typeface="Sigmar One"/>
                <a:cs typeface="Sigmar One"/>
                <a:sym typeface="Sigmar One"/>
              </a:rPr>
              <a:t>Luyện</a:t>
            </a:r>
            <a:r>
              <a:rPr lang="en-US" sz="19100" dirty="0">
                <a:ln w="19050">
                  <a:solidFill>
                    <a:schemeClr val="tx1"/>
                  </a:solidFill>
                  <a:prstDash val="lgDash"/>
                </a:ln>
                <a:solidFill>
                  <a:srgbClr val="FE9A38"/>
                </a:solidFill>
                <a:latin typeface="SVN-SAF" panose="02040603050506020204" pitchFamily="18" charset="0"/>
                <a:ea typeface="Sigmar One"/>
                <a:cs typeface="Sigmar One"/>
                <a:sym typeface="Sigmar One"/>
              </a:rPr>
              <a:t> </a:t>
            </a:r>
            <a:r>
              <a:rPr lang="en-US" sz="19100" dirty="0" err="1">
                <a:ln w="19050">
                  <a:solidFill>
                    <a:schemeClr val="tx1"/>
                  </a:solidFill>
                  <a:prstDash val="lgDash"/>
                </a:ln>
                <a:solidFill>
                  <a:srgbClr val="FE9A38"/>
                </a:solidFill>
                <a:latin typeface="SVN-SAF" panose="02040603050506020204" pitchFamily="18" charset="0"/>
                <a:ea typeface="Sigmar One"/>
                <a:cs typeface="Sigmar One"/>
                <a:sym typeface="Sigmar One"/>
              </a:rPr>
              <a:t>đọc</a:t>
            </a:r>
            <a:r>
              <a:rPr lang="en-US" sz="19100" dirty="0">
                <a:ln w="19050">
                  <a:solidFill>
                    <a:schemeClr val="tx1"/>
                  </a:solidFill>
                  <a:prstDash val="lgDash"/>
                </a:ln>
                <a:solidFill>
                  <a:srgbClr val="FE9A38"/>
                </a:solidFill>
                <a:latin typeface="SVN-SAF" panose="02040603050506020204" pitchFamily="18" charset="0"/>
                <a:ea typeface="Sigmar One"/>
                <a:cs typeface="Sigmar One"/>
                <a:sym typeface="Sigmar One"/>
              </a:rPr>
              <a:t> </a:t>
            </a:r>
            <a:r>
              <a:rPr lang="en-US" sz="19100" dirty="0" err="1">
                <a:ln w="19050">
                  <a:solidFill>
                    <a:schemeClr val="tx1"/>
                  </a:solidFill>
                  <a:prstDash val="lgDash"/>
                </a:ln>
                <a:solidFill>
                  <a:srgbClr val="FE9A38"/>
                </a:solidFill>
                <a:latin typeface="SVN-SAF" panose="02040603050506020204" pitchFamily="18" charset="0"/>
                <a:ea typeface="Sigmar One"/>
                <a:cs typeface="Sigmar One"/>
                <a:sym typeface="Sigmar One"/>
              </a:rPr>
              <a:t>lại</a:t>
            </a:r>
            <a:endParaRPr lang="en-US" sz="19100" dirty="0">
              <a:ln w="19050">
                <a:solidFill>
                  <a:schemeClr val="tx1"/>
                </a:solidFill>
                <a:prstDash val="lgDash"/>
              </a:ln>
              <a:solidFill>
                <a:srgbClr val="FE9A38"/>
              </a:solidFill>
              <a:latin typeface="SVN-SAF" panose="02040603050506020204" pitchFamily="18" charset="0"/>
              <a:ea typeface="Sigmar One"/>
              <a:cs typeface="Sigmar One"/>
              <a:sym typeface="Sigmar One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53986" y="1000505"/>
            <a:ext cx="15380028" cy="8285990"/>
          </a:xfrm>
          <a:custGeom>
            <a:avLst/>
            <a:gdLst/>
            <a:ahLst/>
            <a:cxnLst/>
            <a:rect l="l" t="t" r="r" b="b"/>
            <a:pathLst>
              <a:path w="15380028" h="8285990">
                <a:moveTo>
                  <a:pt x="0" y="0"/>
                </a:moveTo>
                <a:lnTo>
                  <a:pt x="15380028" y="0"/>
                </a:lnTo>
                <a:lnTo>
                  <a:pt x="15380028" y="8285990"/>
                </a:lnTo>
                <a:lnTo>
                  <a:pt x="0" y="82859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847413" y="5291795"/>
            <a:ext cx="5983589" cy="5200283"/>
          </a:xfrm>
          <a:custGeom>
            <a:avLst/>
            <a:gdLst/>
            <a:ahLst/>
            <a:cxnLst/>
            <a:rect l="l" t="t" r="r" b="b"/>
            <a:pathLst>
              <a:path w="5983589" h="5200283">
                <a:moveTo>
                  <a:pt x="0" y="0"/>
                </a:moveTo>
                <a:lnTo>
                  <a:pt x="5983589" y="0"/>
                </a:lnTo>
                <a:lnTo>
                  <a:pt x="5983589" y="5200283"/>
                </a:lnTo>
                <a:lnTo>
                  <a:pt x="0" y="52002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861497" y="7396700"/>
            <a:ext cx="7315200" cy="3438144"/>
          </a:xfrm>
          <a:custGeom>
            <a:avLst/>
            <a:gdLst/>
            <a:ahLst/>
            <a:cxnLst/>
            <a:rect l="l" t="t" r="r" b="b"/>
            <a:pathLst>
              <a:path w="7315200" h="3438144">
                <a:moveTo>
                  <a:pt x="0" y="0"/>
                </a:moveTo>
                <a:lnTo>
                  <a:pt x="7315200" y="0"/>
                </a:lnTo>
                <a:lnTo>
                  <a:pt x="7315200" y="3438144"/>
                </a:lnTo>
                <a:lnTo>
                  <a:pt x="0" y="34381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84563" y="7286972"/>
            <a:ext cx="7315200" cy="1828800"/>
          </a:xfrm>
          <a:custGeom>
            <a:avLst/>
            <a:gdLst/>
            <a:ahLst/>
            <a:cxnLst/>
            <a:rect l="l" t="t" r="r" b="b"/>
            <a:pathLst>
              <a:path w="7315200" h="1828800">
                <a:moveTo>
                  <a:pt x="0" y="0"/>
                </a:moveTo>
                <a:lnTo>
                  <a:pt x="7315200" y="0"/>
                </a:lnTo>
                <a:lnTo>
                  <a:pt x="7315200" y="1828800"/>
                </a:lnTo>
                <a:lnTo>
                  <a:pt x="0" y="1828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878023" y="0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309463" y="0"/>
            <a:ext cx="7315200" cy="2907792"/>
          </a:xfrm>
          <a:custGeom>
            <a:avLst/>
            <a:gdLst/>
            <a:ahLst/>
            <a:cxnLst/>
            <a:rect l="l" t="t" r="r" b="b"/>
            <a:pathLst>
              <a:path w="7315200" h="2907792">
                <a:moveTo>
                  <a:pt x="0" y="0"/>
                </a:moveTo>
                <a:lnTo>
                  <a:pt x="7315200" y="0"/>
                </a:lnTo>
                <a:lnTo>
                  <a:pt x="7315200" y="2907792"/>
                </a:lnTo>
                <a:lnTo>
                  <a:pt x="0" y="290779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62900" y="2478055"/>
            <a:ext cx="11624519" cy="39402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53509" y="893052"/>
            <a:ext cx="17436563" cy="9393948"/>
          </a:xfrm>
          <a:custGeom>
            <a:avLst/>
            <a:gdLst/>
            <a:ahLst/>
            <a:cxnLst/>
            <a:rect l="l" t="t" r="r" b="b"/>
            <a:pathLst>
              <a:path w="17436563" h="9393948">
                <a:moveTo>
                  <a:pt x="0" y="0"/>
                </a:moveTo>
                <a:lnTo>
                  <a:pt x="17436563" y="0"/>
                </a:lnTo>
                <a:lnTo>
                  <a:pt x="17436563" y="9393948"/>
                </a:lnTo>
                <a:lnTo>
                  <a:pt x="0" y="939394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342998" y="2201018"/>
            <a:ext cx="14057585" cy="1715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19"/>
              </a:lnSpc>
            </a:pPr>
            <a:r>
              <a:rPr lang="en-US" sz="5499" dirty="0">
                <a:solidFill>
                  <a:srgbClr val="FE9A38"/>
                </a:solidFill>
                <a:latin typeface="Cambria Bold"/>
                <a:ea typeface="Cambria Bold"/>
                <a:cs typeface="Cambria Bold"/>
                <a:sym typeface="Cambria Bold"/>
              </a:rPr>
              <a:t>1. </a:t>
            </a:r>
            <a:r>
              <a:rPr lang="en-US" sz="5499" dirty="0" err="1">
                <a:solidFill>
                  <a:srgbClr val="FE9A38"/>
                </a:solidFill>
                <a:latin typeface="Cambria Bold"/>
                <a:ea typeface="Cambria Bold"/>
                <a:cs typeface="Cambria Bold"/>
                <a:sym typeface="Cambria Bold"/>
              </a:rPr>
              <a:t>Xếp</a:t>
            </a:r>
            <a:r>
              <a:rPr lang="en-US" sz="5499" dirty="0">
                <a:solidFill>
                  <a:srgbClr val="FE9A38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499" dirty="0" err="1">
                <a:solidFill>
                  <a:srgbClr val="FE9A38"/>
                </a:solidFill>
                <a:latin typeface="Cambria Bold"/>
                <a:ea typeface="Cambria Bold"/>
                <a:cs typeface="Cambria Bold"/>
                <a:sym typeface="Cambria Bold"/>
              </a:rPr>
              <a:t>những</a:t>
            </a:r>
            <a:r>
              <a:rPr lang="en-US" sz="5499" dirty="0">
                <a:solidFill>
                  <a:srgbClr val="FE9A38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499" dirty="0" err="1">
                <a:solidFill>
                  <a:srgbClr val="FE9A38"/>
                </a:solidFill>
                <a:latin typeface="Cambria Bold"/>
                <a:ea typeface="Cambria Bold"/>
                <a:cs typeface="Cambria Bold"/>
                <a:sym typeface="Cambria Bold"/>
              </a:rPr>
              <a:t>từ</a:t>
            </a:r>
            <a:r>
              <a:rPr lang="en-US" sz="5499" dirty="0">
                <a:solidFill>
                  <a:srgbClr val="FE9A38"/>
                </a:solidFill>
                <a:latin typeface="Cambria Bold"/>
                <a:ea typeface="Cambria Bold"/>
                <a:cs typeface="Cambria Bold"/>
                <a:sym typeface="Cambria Bold"/>
              </a:rPr>
              <a:t> in </a:t>
            </a:r>
            <a:r>
              <a:rPr lang="en-US" sz="5499" dirty="0" err="1">
                <a:solidFill>
                  <a:srgbClr val="FE9A38"/>
                </a:solidFill>
                <a:latin typeface="Cambria Bold"/>
                <a:ea typeface="Cambria Bold"/>
                <a:cs typeface="Cambria Bold"/>
                <a:sym typeface="Cambria Bold"/>
              </a:rPr>
              <a:t>đậm</a:t>
            </a:r>
            <a:r>
              <a:rPr lang="en-US" sz="5499" dirty="0">
                <a:solidFill>
                  <a:srgbClr val="FE9A38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499" dirty="0" err="1">
                <a:solidFill>
                  <a:srgbClr val="FE9A38"/>
                </a:solidFill>
                <a:latin typeface="Cambria Bold"/>
                <a:ea typeface="Cambria Bold"/>
                <a:cs typeface="Cambria Bold"/>
                <a:sym typeface="Cambria Bold"/>
              </a:rPr>
              <a:t>dưới</a:t>
            </a:r>
            <a:r>
              <a:rPr lang="en-US" sz="5499" dirty="0">
                <a:solidFill>
                  <a:srgbClr val="FE9A38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499" dirty="0" err="1">
                <a:solidFill>
                  <a:srgbClr val="FE9A38"/>
                </a:solidFill>
                <a:latin typeface="Cambria Bold"/>
                <a:ea typeface="Cambria Bold"/>
                <a:cs typeface="Cambria Bold"/>
                <a:sym typeface="Cambria Bold"/>
              </a:rPr>
              <a:t>đây</a:t>
            </a:r>
            <a:r>
              <a:rPr lang="en-US" sz="5499" dirty="0">
                <a:solidFill>
                  <a:srgbClr val="FE9A38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499" dirty="0" err="1">
                <a:solidFill>
                  <a:srgbClr val="FE9A38"/>
                </a:solidFill>
                <a:latin typeface="Cambria Bold"/>
                <a:ea typeface="Cambria Bold"/>
                <a:cs typeface="Cambria Bold"/>
                <a:sym typeface="Cambria Bold"/>
              </a:rPr>
              <a:t>vào</a:t>
            </a:r>
            <a:r>
              <a:rPr lang="en-US" sz="5499" dirty="0">
                <a:solidFill>
                  <a:srgbClr val="FE9A38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499" dirty="0" err="1">
                <a:solidFill>
                  <a:srgbClr val="FE9A38"/>
                </a:solidFill>
                <a:latin typeface="Cambria Bold"/>
                <a:ea typeface="Cambria Bold"/>
                <a:cs typeface="Cambria Bold"/>
                <a:sym typeface="Cambria Bold"/>
              </a:rPr>
              <a:t>nhóm</a:t>
            </a:r>
            <a:r>
              <a:rPr lang="en-US" sz="5499" dirty="0">
                <a:solidFill>
                  <a:srgbClr val="FE9A38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499" dirty="0" err="1">
                <a:solidFill>
                  <a:srgbClr val="FE9A38"/>
                </a:solidFill>
                <a:latin typeface="Cambria Bold"/>
                <a:ea typeface="Cambria Bold"/>
                <a:cs typeface="Cambria Bold"/>
                <a:sym typeface="Cambria Bold"/>
              </a:rPr>
              <a:t>thích</a:t>
            </a:r>
            <a:r>
              <a:rPr lang="en-US" sz="5499" dirty="0">
                <a:solidFill>
                  <a:srgbClr val="FE9A38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499" dirty="0" err="1">
                <a:solidFill>
                  <a:srgbClr val="FE9A38"/>
                </a:solidFill>
                <a:latin typeface="Cambria Bold"/>
                <a:ea typeface="Cambria Bold"/>
                <a:cs typeface="Cambria Bold"/>
                <a:sym typeface="Cambria Bold"/>
              </a:rPr>
              <a:t>hợp</a:t>
            </a:r>
            <a:r>
              <a:rPr lang="en-US" sz="5499" dirty="0">
                <a:solidFill>
                  <a:srgbClr val="FE9A38"/>
                </a:solidFill>
                <a:latin typeface="Cambria Bold"/>
                <a:ea typeface="Cambria Bold"/>
                <a:cs typeface="Cambria Bold"/>
                <a:sym typeface="Cambria Bold"/>
              </a:rPr>
              <a:t>...</a:t>
            </a:r>
          </a:p>
        </p:txBody>
      </p:sp>
      <p:sp>
        <p:nvSpPr>
          <p:cNvPr id="5" name="Freeform 5"/>
          <p:cNvSpPr/>
          <p:nvPr/>
        </p:nvSpPr>
        <p:spPr>
          <a:xfrm>
            <a:off x="14918296" y="-903224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63962" y="-145501"/>
            <a:ext cx="7315200" cy="2907792"/>
          </a:xfrm>
          <a:custGeom>
            <a:avLst/>
            <a:gdLst/>
            <a:ahLst/>
            <a:cxnLst/>
            <a:rect l="l" t="t" r="r" b="b"/>
            <a:pathLst>
              <a:path w="7315200" h="2907792">
                <a:moveTo>
                  <a:pt x="0" y="0"/>
                </a:moveTo>
                <a:lnTo>
                  <a:pt x="7315200" y="0"/>
                </a:lnTo>
                <a:lnTo>
                  <a:pt x="7315200" y="2907792"/>
                </a:lnTo>
                <a:lnTo>
                  <a:pt x="0" y="29077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>
            <a:off x="653509" y="539496"/>
            <a:ext cx="7315200" cy="1828800"/>
          </a:xfrm>
          <a:custGeom>
            <a:avLst/>
            <a:gdLst/>
            <a:ahLst/>
            <a:cxnLst/>
            <a:rect l="l" t="t" r="r" b="b"/>
            <a:pathLst>
              <a:path w="7315200" h="1828800">
                <a:moveTo>
                  <a:pt x="0" y="0"/>
                </a:moveTo>
                <a:lnTo>
                  <a:pt x="7315200" y="0"/>
                </a:lnTo>
                <a:lnTo>
                  <a:pt x="7315200" y="1828800"/>
                </a:lnTo>
                <a:lnTo>
                  <a:pt x="0" y="1828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631507" y="5590026"/>
            <a:ext cx="3980134" cy="4114800"/>
          </a:xfrm>
          <a:custGeom>
            <a:avLst/>
            <a:gdLst/>
            <a:ahLst/>
            <a:cxnLst/>
            <a:rect l="l" t="t" r="r" b="b"/>
            <a:pathLst>
              <a:path w="3980134" h="4114800">
                <a:moveTo>
                  <a:pt x="0" y="0"/>
                </a:moveTo>
                <a:lnTo>
                  <a:pt x="3980133" y="0"/>
                </a:lnTo>
                <a:lnTo>
                  <a:pt x="398013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21" name="Group 20"/>
          <p:cNvGrpSpPr/>
          <p:nvPr/>
        </p:nvGrpSpPr>
        <p:grpSpPr>
          <a:xfrm>
            <a:off x="5050859" y="8546929"/>
            <a:ext cx="3302472" cy="1422742"/>
            <a:chOff x="5050859" y="8546929"/>
            <a:chExt cx="3302472" cy="1422742"/>
          </a:xfrm>
        </p:grpSpPr>
        <p:grpSp>
          <p:nvGrpSpPr>
            <p:cNvPr id="10" name="Group 10"/>
            <p:cNvGrpSpPr/>
            <p:nvPr/>
          </p:nvGrpSpPr>
          <p:grpSpPr>
            <a:xfrm>
              <a:off x="5050859" y="8546929"/>
              <a:ext cx="3302472" cy="1422742"/>
              <a:chOff x="0" y="0"/>
              <a:chExt cx="1886673" cy="8128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8866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1886673" h="812800">
                    <a:moveTo>
                      <a:pt x="0" y="0"/>
                    </a:moveTo>
                    <a:lnTo>
                      <a:pt x="1886673" y="0"/>
                    </a:lnTo>
                    <a:lnTo>
                      <a:pt x="1886673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7CBF1E"/>
              </a:solidFill>
              <a:ln w="38100" cap="sq">
                <a:solidFill>
                  <a:srgbClr val="000000"/>
                </a:solidFill>
                <a:prstDash val="lgDash"/>
                <a:miter/>
              </a:ln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57150"/>
                <a:ext cx="1886673" cy="8699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133741" y="8844586"/>
              <a:ext cx="2967094" cy="827428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9919229" y="8581297"/>
            <a:ext cx="3302472" cy="1422742"/>
            <a:chOff x="10165933" y="8546929"/>
            <a:chExt cx="3302472" cy="1422742"/>
          </a:xfrm>
        </p:grpSpPr>
        <p:grpSp>
          <p:nvGrpSpPr>
            <p:cNvPr id="13" name="Group 13"/>
            <p:cNvGrpSpPr/>
            <p:nvPr/>
          </p:nvGrpSpPr>
          <p:grpSpPr>
            <a:xfrm>
              <a:off x="10165933" y="8546929"/>
              <a:ext cx="3302472" cy="1422742"/>
              <a:chOff x="0" y="0"/>
              <a:chExt cx="1886673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8866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1886673" h="812800">
                    <a:moveTo>
                      <a:pt x="0" y="0"/>
                    </a:moveTo>
                    <a:lnTo>
                      <a:pt x="1886673" y="0"/>
                    </a:lnTo>
                    <a:lnTo>
                      <a:pt x="1886673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7CBF1E"/>
              </a:solidFill>
              <a:ln w="38100" cap="sq">
                <a:solidFill>
                  <a:srgbClr val="000000"/>
                </a:solidFill>
                <a:prstDash val="lgDash"/>
                <a:miter/>
              </a:ln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57150"/>
                <a:ext cx="1886673" cy="8699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0165933" y="8809303"/>
              <a:ext cx="3093614" cy="862711"/>
            </a:xfrm>
            <a:prstGeom prst="rect">
              <a:avLst/>
            </a:prstGeom>
          </p:spPr>
        </p:pic>
      </p:grpSp>
      <p:sp>
        <p:nvSpPr>
          <p:cNvPr id="22" name="Rectangle 21"/>
          <p:cNvSpPr/>
          <p:nvPr/>
        </p:nvSpPr>
        <p:spPr>
          <a:xfrm>
            <a:off x="12906281" y="4046638"/>
            <a:ext cx="3095719" cy="7847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99" b="1" dirty="0">
                <a:solidFill>
                  <a:srgbClr val="CE0F8D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Bold"/>
                <a:sym typeface="Cambria Bold"/>
              </a:rPr>
              <a:t> </a:t>
            </a:r>
            <a:r>
              <a:rPr lang="en-US" sz="4499" b="1" dirty="0" err="1">
                <a:solidFill>
                  <a:srgbClr val="CE0F8D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Bold"/>
                <a:sym typeface="Cambria Bold"/>
              </a:rPr>
              <a:t>tưng</a:t>
            </a:r>
            <a:r>
              <a:rPr lang="en-US" sz="4499" b="1" dirty="0">
                <a:solidFill>
                  <a:srgbClr val="CE0F8D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Bold"/>
                <a:sym typeface="Cambria Bold"/>
              </a:rPr>
              <a:t> </a:t>
            </a:r>
            <a:r>
              <a:rPr lang="en-US" sz="4499" b="1" dirty="0" err="1">
                <a:solidFill>
                  <a:srgbClr val="CE0F8D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Bold"/>
                <a:sym typeface="Cambria Bold"/>
              </a:rPr>
              <a:t>bừng</a:t>
            </a:r>
            <a:endParaRPr lang="en-US" b="1" dirty="0">
              <a:solidFill>
                <a:srgbClr val="CE0F8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848600" y="4838700"/>
            <a:ext cx="2331087" cy="7847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99" b="1" dirty="0" err="1">
                <a:solidFill>
                  <a:srgbClr val="CE0F8D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Bold"/>
                <a:sym typeface="Cambria Bold"/>
              </a:rPr>
              <a:t>vui</a:t>
            </a:r>
            <a:r>
              <a:rPr lang="en-US" sz="4499" b="1" dirty="0">
                <a:solidFill>
                  <a:srgbClr val="CE0F8D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Bold"/>
                <a:sym typeface="Cambria Bold"/>
              </a:rPr>
              <a:t> </a:t>
            </a:r>
            <a:r>
              <a:rPr lang="en-US" sz="4499" b="1" dirty="0" err="1">
                <a:solidFill>
                  <a:srgbClr val="CE0F8D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Bold"/>
                <a:sym typeface="Cambria Bold"/>
              </a:rPr>
              <a:t>chơi</a:t>
            </a:r>
            <a:endParaRPr lang="en-US" b="1" dirty="0">
              <a:solidFill>
                <a:srgbClr val="CE0F8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1943880" y="5654198"/>
            <a:ext cx="3219920" cy="7847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99" b="1" dirty="0" err="1">
                <a:solidFill>
                  <a:srgbClr val="CE0F8D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Bold"/>
                <a:sym typeface="Cambria Bold"/>
              </a:rPr>
              <a:t>hưởng</a:t>
            </a:r>
            <a:r>
              <a:rPr lang="en-US" sz="4499" b="1" dirty="0">
                <a:solidFill>
                  <a:srgbClr val="CE0F8D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Bold"/>
                <a:sym typeface="Cambria Bold"/>
              </a:rPr>
              <a:t> </a:t>
            </a:r>
            <a:r>
              <a:rPr lang="en-US" sz="4499" b="1" dirty="0" err="1">
                <a:solidFill>
                  <a:srgbClr val="CE0F8D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Bold"/>
                <a:sym typeface="Cambria Bold"/>
              </a:rPr>
              <a:t>ứng</a:t>
            </a:r>
            <a:endParaRPr lang="en-US" b="1" dirty="0">
              <a:solidFill>
                <a:srgbClr val="CE0F8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387816" y="7268919"/>
            <a:ext cx="2458943" cy="7847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99" b="1" dirty="0" err="1">
                <a:solidFill>
                  <a:srgbClr val="CE0F8D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Bold"/>
                <a:sym typeface="Cambria Bold"/>
              </a:rPr>
              <a:t>rộn</a:t>
            </a:r>
            <a:r>
              <a:rPr lang="en-US" sz="4499" b="1" dirty="0">
                <a:solidFill>
                  <a:srgbClr val="CE0F8D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Bold"/>
                <a:sym typeface="Cambria Bold"/>
              </a:rPr>
              <a:t> </a:t>
            </a:r>
            <a:r>
              <a:rPr lang="en-US" sz="4499" b="1" dirty="0" err="1">
                <a:solidFill>
                  <a:srgbClr val="CE0F8D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Bold"/>
                <a:sym typeface="Cambria Bold"/>
              </a:rPr>
              <a:t>ràng</a:t>
            </a:r>
            <a:endParaRPr lang="en-US" b="1" dirty="0">
              <a:solidFill>
                <a:srgbClr val="CE0F8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213637" y="4060567"/>
            <a:ext cx="15084296" cy="3933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99"/>
              </a:lnSpc>
              <a:spcBef>
                <a:spcPct val="0"/>
              </a:spcBef>
            </a:pPr>
            <a:r>
              <a:rPr lang="en-US" sz="44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- </a:t>
            </a:r>
            <a:r>
              <a:rPr lang="en-US" sz="44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Mỗi</a:t>
            </a:r>
            <a:r>
              <a:rPr lang="en-US" sz="44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lần</a:t>
            </a:r>
            <a:r>
              <a:rPr lang="en-US" sz="44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Ja </a:t>
            </a:r>
            <a:r>
              <a:rPr lang="en-US" sz="44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Ka</a:t>
            </a:r>
            <a:r>
              <a:rPr lang="en-US" sz="44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vỏ</a:t>
            </a:r>
            <a:r>
              <a:rPr lang="en-US" sz="44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trồng</a:t>
            </a:r>
            <a:r>
              <a:rPr lang="en-US" sz="44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, </a:t>
            </a:r>
            <a:r>
              <a:rPr lang="en-US" sz="44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các</a:t>
            </a:r>
            <a:r>
              <a:rPr lang="en-US" sz="44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bạn</a:t>
            </a:r>
            <a:r>
              <a:rPr lang="en-US" sz="44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lại</a:t>
            </a:r>
            <a:r>
              <a:rPr lang="en-US" sz="44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cùng</a:t>
            </a:r>
            <a:r>
              <a:rPr lang="en-US" sz="44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múa</a:t>
            </a:r>
            <a:r>
              <a:rPr lang="en-US" sz="44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hát</a:t>
            </a:r>
            <a:r>
              <a:rPr lang="en-US" sz="44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mbria Bold"/>
                <a:ea typeface="Cambria Bold"/>
                <a:cs typeface="Cambria Bold"/>
                <a:sym typeface="Cambria Bold"/>
              </a:rPr>
              <a:t>tưng</a:t>
            </a:r>
            <a:r>
              <a:rPr lang="en-US" sz="4499" dirty="0">
                <a:solidFill>
                  <a:srgbClr val="000000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mbria Bold"/>
                <a:ea typeface="Cambria Bold"/>
                <a:cs typeface="Cambria Bold"/>
                <a:sym typeface="Cambria Bold"/>
              </a:rPr>
              <a:t>bừng</a:t>
            </a:r>
            <a:r>
              <a:rPr lang="en-US" sz="44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</a:p>
          <a:p>
            <a:pPr>
              <a:lnSpc>
                <a:spcPts val="6299"/>
              </a:lnSpc>
              <a:spcBef>
                <a:spcPct val="0"/>
              </a:spcBef>
            </a:pPr>
            <a:r>
              <a:rPr lang="en-US" sz="44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- </a:t>
            </a:r>
            <a:r>
              <a:rPr lang="en-US" sz="44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Bọn</a:t>
            </a:r>
            <a:r>
              <a:rPr lang="en-US" sz="44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mình</a:t>
            </a:r>
            <a:r>
              <a:rPr lang="en-US" sz="44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còn</a:t>
            </a:r>
            <a:r>
              <a:rPr lang="en-US" sz="44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đâu</a:t>
            </a:r>
            <a:r>
              <a:rPr lang="en-US" sz="44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chỗ</a:t>
            </a:r>
            <a:r>
              <a:rPr lang="en-US" sz="44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mà</a:t>
            </a:r>
            <a:r>
              <a:rPr lang="en-US" sz="44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mbria Bold"/>
                <a:ea typeface="Cambria Bold"/>
                <a:cs typeface="Cambria Bold"/>
                <a:sym typeface="Cambria Bold"/>
              </a:rPr>
              <a:t>vui</a:t>
            </a:r>
            <a:r>
              <a:rPr lang="en-US" sz="4499" dirty="0">
                <a:solidFill>
                  <a:srgbClr val="000000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mbria Bold"/>
                <a:ea typeface="Cambria Bold"/>
                <a:cs typeface="Cambria Bold"/>
                <a:sym typeface="Cambria Bold"/>
              </a:rPr>
              <a:t>chơi</a:t>
            </a:r>
            <a:r>
              <a:rPr lang="en-US" sz="44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!</a:t>
            </a:r>
          </a:p>
          <a:p>
            <a:pPr>
              <a:lnSpc>
                <a:spcPts val="6299"/>
              </a:lnSpc>
              <a:spcBef>
                <a:spcPct val="0"/>
              </a:spcBef>
            </a:pPr>
            <a:r>
              <a:rPr lang="en-US" sz="44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- </a:t>
            </a:r>
            <a:r>
              <a:rPr lang="en-US" sz="44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Biết</a:t>
            </a:r>
            <a:r>
              <a:rPr lang="en-US" sz="44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ý </a:t>
            </a:r>
            <a:r>
              <a:rPr lang="en-US" sz="44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tưởng</a:t>
            </a:r>
            <a:r>
              <a:rPr lang="en-US" sz="44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đó</a:t>
            </a:r>
            <a:r>
              <a:rPr lang="en-US" sz="44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, </a:t>
            </a:r>
            <a:r>
              <a:rPr lang="en-US" sz="44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nhiều</a:t>
            </a:r>
            <a:r>
              <a:rPr lang="en-US" sz="44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cô</a:t>
            </a:r>
            <a:r>
              <a:rPr lang="en-US" sz="44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bác</a:t>
            </a:r>
            <a:r>
              <a:rPr lang="en-US" sz="44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trong</a:t>
            </a:r>
            <a:r>
              <a:rPr lang="en-US" sz="44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làng</a:t>
            </a:r>
            <a:r>
              <a:rPr lang="en-US" sz="44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đã</a:t>
            </a:r>
            <a:r>
              <a:rPr lang="en-US" sz="44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mbria Bold"/>
                <a:ea typeface="Cambria Bold"/>
                <a:cs typeface="Cambria Bold"/>
                <a:sym typeface="Cambria Bold"/>
              </a:rPr>
              <a:t>hưởng</a:t>
            </a:r>
            <a:r>
              <a:rPr lang="en-US" sz="4499" dirty="0">
                <a:solidFill>
                  <a:srgbClr val="000000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mbria Bold"/>
                <a:ea typeface="Cambria Bold"/>
                <a:cs typeface="Cambria Bold"/>
                <a:sym typeface="Cambria Bold"/>
              </a:rPr>
              <a:t>ứng</a:t>
            </a:r>
            <a:r>
              <a:rPr lang="en-US" sz="44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</a:p>
          <a:p>
            <a:pPr>
              <a:lnSpc>
                <a:spcPts val="6299"/>
              </a:lnSpc>
              <a:spcBef>
                <a:spcPct val="0"/>
              </a:spcBef>
            </a:pPr>
            <a:r>
              <a:rPr lang="en-US" sz="44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- </a:t>
            </a:r>
            <a:r>
              <a:rPr lang="en-US" sz="44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Nhóm</a:t>
            </a:r>
            <a:r>
              <a:rPr lang="en-US" sz="44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bạn</a:t>
            </a:r>
            <a:r>
              <a:rPr lang="en-US" sz="44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vui</a:t>
            </a:r>
            <a:r>
              <a:rPr lang="en-US" sz="44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mừng</a:t>
            </a:r>
            <a:r>
              <a:rPr lang="en-US" sz="44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nhảy</a:t>
            </a:r>
            <a:r>
              <a:rPr lang="en-US" sz="44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múa</a:t>
            </a:r>
            <a:r>
              <a:rPr lang="en-US" sz="44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, ca </a:t>
            </a:r>
            <a:r>
              <a:rPr lang="en-US" sz="44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hát</a:t>
            </a:r>
            <a:r>
              <a:rPr lang="en-US" sz="44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giữa</a:t>
            </a:r>
            <a:r>
              <a:rPr lang="en-US" sz="44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muôn</a:t>
            </a:r>
            <a:r>
              <a:rPr lang="en-US" sz="44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hoa</a:t>
            </a:r>
            <a:r>
              <a:rPr lang="en-US" sz="44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rực</a:t>
            </a:r>
            <a:r>
              <a:rPr lang="en-US" sz="44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rỡ</a:t>
            </a:r>
            <a:r>
              <a:rPr lang="en-US" sz="44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, </a:t>
            </a:r>
            <a:r>
              <a:rPr lang="en-US" sz="44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trong</a:t>
            </a:r>
            <a:r>
              <a:rPr lang="en-US" sz="44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tiếng</a:t>
            </a:r>
            <a:r>
              <a:rPr lang="en-US" sz="44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trống</a:t>
            </a:r>
            <a:r>
              <a:rPr lang="en-US" sz="44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mbria Bold"/>
                <a:ea typeface="Cambria Bold"/>
                <a:cs typeface="Cambria Bold"/>
                <a:sym typeface="Cambria Bold"/>
              </a:rPr>
              <a:t>rộn</a:t>
            </a:r>
            <a:r>
              <a:rPr lang="en-US" sz="4499" dirty="0">
                <a:solidFill>
                  <a:srgbClr val="000000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mbria Bold"/>
                <a:ea typeface="Cambria Bold"/>
                <a:cs typeface="Cambria Bold"/>
                <a:sym typeface="Cambria Bold"/>
              </a:rPr>
              <a:t>ràng</a:t>
            </a:r>
            <a:r>
              <a:rPr lang="en-US" sz="44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1.48148E-6 L -0.15668 0.4282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39" y="2140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2.34568E-6 L -0.12569 0.3564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85" y="1782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35802E-6 L -0.37032 0.3524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16" y="17623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08642E-6 L 0.27152 0.1987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76" y="99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728827" y="-277292"/>
            <a:ext cx="7315200" cy="2907792"/>
          </a:xfrm>
          <a:custGeom>
            <a:avLst/>
            <a:gdLst/>
            <a:ahLst/>
            <a:cxnLst/>
            <a:rect l="l" t="t" r="r" b="b"/>
            <a:pathLst>
              <a:path w="7315200" h="2907792">
                <a:moveTo>
                  <a:pt x="0" y="0"/>
                </a:moveTo>
                <a:lnTo>
                  <a:pt x="7315200" y="0"/>
                </a:lnTo>
                <a:lnTo>
                  <a:pt x="7315200" y="2907792"/>
                </a:lnTo>
                <a:lnTo>
                  <a:pt x="0" y="29077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10587308" y="249250"/>
            <a:ext cx="7315200" cy="1828800"/>
          </a:xfrm>
          <a:custGeom>
            <a:avLst/>
            <a:gdLst/>
            <a:ahLst/>
            <a:cxnLst/>
            <a:rect l="l" t="t" r="r" b="b"/>
            <a:pathLst>
              <a:path w="7315200" h="1828800">
                <a:moveTo>
                  <a:pt x="0" y="0"/>
                </a:moveTo>
                <a:lnTo>
                  <a:pt x="7315200" y="0"/>
                </a:lnTo>
                <a:lnTo>
                  <a:pt x="7315200" y="1828800"/>
                </a:lnTo>
                <a:lnTo>
                  <a:pt x="0" y="1828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341284" y="409684"/>
            <a:ext cx="15454228" cy="9558910"/>
            <a:chOff x="0" y="0"/>
            <a:chExt cx="4070249" cy="251757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070249" cy="2517573"/>
            </a:xfrm>
            <a:custGeom>
              <a:avLst/>
              <a:gdLst/>
              <a:ahLst/>
              <a:cxnLst/>
              <a:rect l="l" t="t" r="r" b="b"/>
              <a:pathLst>
                <a:path w="4070249" h="2517573">
                  <a:moveTo>
                    <a:pt x="25549" y="0"/>
                  </a:moveTo>
                  <a:lnTo>
                    <a:pt x="4044700" y="0"/>
                  </a:lnTo>
                  <a:cubicBezTo>
                    <a:pt x="4051476" y="0"/>
                    <a:pt x="4057975" y="2692"/>
                    <a:pt x="4062766" y="7483"/>
                  </a:cubicBezTo>
                  <a:cubicBezTo>
                    <a:pt x="4067558" y="12274"/>
                    <a:pt x="4070249" y="18773"/>
                    <a:pt x="4070249" y="25549"/>
                  </a:cubicBezTo>
                  <a:lnTo>
                    <a:pt x="4070249" y="2492024"/>
                  </a:lnTo>
                  <a:cubicBezTo>
                    <a:pt x="4070249" y="2506134"/>
                    <a:pt x="4058811" y="2517573"/>
                    <a:pt x="4044700" y="2517573"/>
                  </a:cubicBezTo>
                  <a:lnTo>
                    <a:pt x="25549" y="2517573"/>
                  </a:lnTo>
                  <a:cubicBezTo>
                    <a:pt x="18773" y="2517573"/>
                    <a:pt x="12274" y="2514881"/>
                    <a:pt x="7483" y="2510090"/>
                  </a:cubicBezTo>
                  <a:cubicBezTo>
                    <a:pt x="2692" y="2505298"/>
                    <a:pt x="0" y="2498800"/>
                    <a:pt x="0" y="2492024"/>
                  </a:cubicBezTo>
                  <a:lnTo>
                    <a:pt x="0" y="25549"/>
                  </a:lnTo>
                  <a:cubicBezTo>
                    <a:pt x="0" y="18773"/>
                    <a:pt x="2692" y="12274"/>
                    <a:pt x="7483" y="7483"/>
                  </a:cubicBezTo>
                  <a:cubicBezTo>
                    <a:pt x="12274" y="2692"/>
                    <a:pt x="18773" y="0"/>
                    <a:pt x="25549" y="0"/>
                  </a:cubicBezTo>
                  <a:close/>
                </a:path>
              </a:pathLst>
            </a:custGeom>
            <a:solidFill>
              <a:srgbClr val="FEAF27"/>
            </a:solidFill>
            <a:ln w="38100" cap="rnd">
              <a:solidFill>
                <a:srgbClr val="FFFFFF"/>
              </a:solidFill>
              <a:prstDash val="lgDash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4070249" cy="25747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399366" y="749909"/>
            <a:ext cx="13350565" cy="1560366"/>
            <a:chOff x="0" y="0"/>
            <a:chExt cx="3516198" cy="41096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516198" cy="410961"/>
            </a:xfrm>
            <a:custGeom>
              <a:avLst/>
              <a:gdLst/>
              <a:ahLst/>
              <a:cxnLst/>
              <a:rect l="l" t="t" r="r" b="b"/>
              <a:pathLst>
                <a:path w="3516198" h="410961">
                  <a:moveTo>
                    <a:pt x="29575" y="0"/>
                  </a:moveTo>
                  <a:lnTo>
                    <a:pt x="3486624" y="0"/>
                  </a:lnTo>
                  <a:cubicBezTo>
                    <a:pt x="3502957" y="0"/>
                    <a:pt x="3516198" y="13241"/>
                    <a:pt x="3516198" y="29575"/>
                  </a:cubicBezTo>
                  <a:lnTo>
                    <a:pt x="3516198" y="381386"/>
                  </a:lnTo>
                  <a:cubicBezTo>
                    <a:pt x="3516198" y="397720"/>
                    <a:pt x="3502957" y="410961"/>
                    <a:pt x="3486624" y="410961"/>
                  </a:cubicBezTo>
                  <a:lnTo>
                    <a:pt x="29575" y="410961"/>
                  </a:lnTo>
                  <a:cubicBezTo>
                    <a:pt x="21731" y="410961"/>
                    <a:pt x="14209" y="407845"/>
                    <a:pt x="8662" y="402298"/>
                  </a:cubicBezTo>
                  <a:cubicBezTo>
                    <a:pt x="3116" y="396752"/>
                    <a:pt x="0" y="389230"/>
                    <a:pt x="0" y="381386"/>
                  </a:cubicBezTo>
                  <a:lnTo>
                    <a:pt x="0" y="29575"/>
                  </a:lnTo>
                  <a:cubicBezTo>
                    <a:pt x="0" y="13241"/>
                    <a:pt x="13241" y="0"/>
                    <a:pt x="29575" y="0"/>
                  </a:cubicBezTo>
                  <a:close/>
                </a:path>
              </a:pathLst>
            </a:custGeom>
            <a:solidFill>
              <a:srgbClr val="FFE865"/>
            </a:solidFill>
            <a:ln w="38100" cap="rnd">
              <a:solidFill>
                <a:srgbClr val="000000"/>
              </a:solidFill>
              <a:prstDash val="lgDash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3516198" cy="4681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2399366" y="2569923"/>
            <a:ext cx="13350565" cy="1560366"/>
            <a:chOff x="0" y="0"/>
            <a:chExt cx="3516198" cy="41096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516198" cy="410961"/>
            </a:xfrm>
            <a:custGeom>
              <a:avLst/>
              <a:gdLst/>
              <a:ahLst/>
              <a:cxnLst/>
              <a:rect l="l" t="t" r="r" b="b"/>
              <a:pathLst>
                <a:path w="3516198" h="410961">
                  <a:moveTo>
                    <a:pt x="29575" y="0"/>
                  </a:moveTo>
                  <a:lnTo>
                    <a:pt x="3486624" y="0"/>
                  </a:lnTo>
                  <a:cubicBezTo>
                    <a:pt x="3502957" y="0"/>
                    <a:pt x="3516198" y="13241"/>
                    <a:pt x="3516198" y="29575"/>
                  </a:cubicBezTo>
                  <a:lnTo>
                    <a:pt x="3516198" y="381386"/>
                  </a:lnTo>
                  <a:cubicBezTo>
                    <a:pt x="3516198" y="397720"/>
                    <a:pt x="3502957" y="410961"/>
                    <a:pt x="3486624" y="410961"/>
                  </a:cubicBezTo>
                  <a:lnTo>
                    <a:pt x="29575" y="410961"/>
                  </a:lnTo>
                  <a:cubicBezTo>
                    <a:pt x="21731" y="410961"/>
                    <a:pt x="14209" y="407845"/>
                    <a:pt x="8662" y="402298"/>
                  </a:cubicBezTo>
                  <a:cubicBezTo>
                    <a:pt x="3116" y="396752"/>
                    <a:pt x="0" y="389230"/>
                    <a:pt x="0" y="381386"/>
                  </a:cubicBezTo>
                  <a:lnTo>
                    <a:pt x="0" y="29575"/>
                  </a:lnTo>
                  <a:cubicBezTo>
                    <a:pt x="0" y="13241"/>
                    <a:pt x="13241" y="0"/>
                    <a:pt x="29575" y="0"/>
                  </a:cubicBezTo>
                  <a:close/>
                </a:path>
              </a:pathLst>
            </a:custGeom>
            <a:solidFill>
              <a:srgbClr val="BFE385"/>
            </a:solidFill>
            <a:ln w="38100" cap="rnd">
              <a:solidFill>
                <a:srgbClr val="006C59"/>
              </a:solidFill>
              <a:prstDash val="lgDash"/>
              <a:round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57150"/>
              <a:ext cx="3516198" cy="4681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2399366" y="4365940"/>
            <a:ext cx="13350565" cy="1560366"/>
            <a:chOff x="0" y="0"/>
            <a:chExt cx="3516198" cy="410961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3516198" cy="410961"/>
            </a:xfrm>
            <a:custGeom>
              <a:avLst/>
              <a:gdLst/>
              <a:ahLst/>
              <a:cxnLst/>
              <a:rect l="l" t="t" r="r" b="b"/>
              <a:pathLst>
                <a:path w="3516198" h="410961">
                  <a:moveTo>
                    <a:pt x="29575" y="0"/>
                  </a:moveTo>
                  <a:lnTo>
                    <a:pt x="3486624" y="0"/>
                  </a:lnTo>
                  <a:cubicBezTo>
                    <a:pt x="3502957" y="0"/>
                    <a:pt x="3516198" y="13241"/>
                    <a:pt x="3516198" y="29575"/>
                  </a:cubicBezTo>
                  <a:lnTo>
                    <a:pt x="3516198" y="381386"/>
                  </a:lnTo>
                  <a:cubicBezTo>
                    <a:pt x="3516198" y="397720"/>
                    <a:pt x="3502957" y="410961"/>
                    <a:pt x="3486624" y="410961"/>
                  </a:cubicBezTo>
                  <a:lnTo>
                    <a:pt x="29575" y="410961"/>
                  </a:lnTo>
                  <a:cubicBezTo>
                    <a:pt x="21731" y="410961"/>
                    <a:pt x="14209" y="407845"/>
                    <a:pt x="8662" y="402298"/>
                  </a:cubicBezTo>
                  <a:cubicBezTo>
                    <a:pt x="3116" y="396752"/>
                    <a:pt x="0" y="389230"/>
                    <a:pt x="0" y="381386"/>
                  </a:cubicBezTo>
                  <a:lnTo>
                    <a:pt x="0" y="29575"/>
                  </a:lnTo>
                  <a:cubicBezTo>
                    <a:pt x="0" y="13241"/>
                    <a:pt x="13241" y="0"/>
                    <a:pt x="29575" y="0"/>
                  </a:cubicBezTo>
                  <a:close/>
                </a:path>
              </a:pathLst>
            </a:custGeom>
            <a:solidFill>
              <a:srgbClr val="FFE865"/>
            </a:solidFill>
            <a:ln w="38100" cap="rnd">
              <a:solidFill>
                <a:srgbClr val="000000"/>
              </a:solidFill>
              <a:prstDash val="lgDash"/>
              <a:round/>
            </a:ln>
          </p:spPr>
        </p:sp>
        <p:sp>
          <p:nvSpPr>
            <p:cNvPr id="22" name="TextBox 22"/>
            <p:cNvSpPr txBox="1"/>
            <p:nvPr/>
          </p:nvSpPr>
          <p:spPr>
            <a:xfrm>
              <a:off x="0" y="-57150"/>
              <a:ext cx="3516198" cy="4681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2440292" y="6212650"/>
            <a:ext cx="13350565" cy="1560366"/>
            <a:chOff x="0" y="0"/>
            <a:chExt cx="3516198" cy="410961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3516198" cy="410961"/>
            </a:xfrm>
            <a:custGeom>
              <a:avLst/>
              <a:gdLst/>
              <a:ahLst/>
              <a:cxnLst/>
              <a:rect l="l" t="t" r="r" b="b"/>
              <a:pathLst>
                <a:path w="3516198" h="410961">
                  <a:moveTo>
                    <a:pt x="29575" y="0"/>
                  </a:moveTo>
                  <a:lnTo>
                    <a:pt x="3486624" y="0"/>
                  </a:lnTo>
                  <a:cubicBezTo>
                    <a:pt x="3502957" y="0"/>
                    <a:pt x="3516198" y="13241"/>
                    <a:pt x="3516198" y="29575"/>
                  </a:cubicBezTo>
                  <a:lnTo>
                    <a:pt x="3516198" y="381386"/>
                  </a:lnTo>
                  <a:cubicBezTo>
                    <a:pt x="3516198" y="397720"/>
                    <a:pt x="3502957" y="410961"/>
                    <a:pt x="3486624" y="410961"/>
                  </a:cubicBezTo>
                  <a:lnTo>
                    <a:pt x="29575" y="410961"/>
                  </a:lnTo>
                  <a:cubicBezTo>
                    <a:pt x="21731" y="410961"/>
                    <a:pt x="14209" y="407845"/>
                    <a:pt x="8662" y="402298"/>
                  </a:cubicBezTo>
                  <a:cubicBezTo>
                    <a:pt x="3116" y="396752"/>
                    <a:pt x="0" y="389230"/>
                    <a:pt x="0" y="381386"/>
                  </a:cubicBezTo>
                  <a:lnTo>
                    <a:pt x="0" y="29575"/>
                  </a:lnTo>
                  <a:cubicBezTo>
                    <a:pt x="0" y="13241"/>
                    <a:pt x="13241" y="0"/>
                    <a:pt x="29575" y="0"/>
                  </a:cubicBezTo>
                  <a:close/>
                </a:path>
              </a:pathLst>
            </a:custGeom>
            <a:solidFill>
              <a:srgbClr val="BFE385"/>
            </a:solidFill>
            <a:ln w="38100" cap="rnd">
              <a:solidFill>
                <a:srgbClr val="006C59"/>
              </a:solidFill>
              <a:prstDash val="lgDash"/>
              <a:round/>
            </a:ln>
          </p:spPr>
        </p:sp>
        <p:sp>
          <p:nvSpPr>
            <p:cNvPr id="28" name="TextBox 28"/>
            <p:cNvSpPr txBox="1"/>
            <p:nvPr/>
          </p:nvSpPr>
          <p:spPr>
            <a:xfrm>
              <a:off x="0" y="-57150"/>
              <a:ext cx="3516198" cy="4681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2440292" y="8051875"/>
            <a:ext cx="13350565" cy="1560366"/>
            <a:chOff x="0" y="0"/>
            <a:chExt cx="3516198" cy="410961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3516198" cy="410961"/>
            </a:xfrm>
            <a:custGeom>
              <a:avLst/>
              <a:gdLst/>
              <a:ahLst/>
              <a:cxnLst/>
              <a:rect l="l" t="t" r="r" b="b"/>
              <a:pathLst>
                <a:path w="3516198" h="410961">
                  <a:moveTo>
                    <a:pt x="29575" y="0"/>
                  </a:moveTo>
                  <a:lnTo>
                    <a:pt x="3486624" y="0"/>
                  </a:lnTo>
                  <a:cubicBezTo>
                    <a:pt x="3502957" y="0"/>
                    <a:pt x="3516198" y="13241"/>
                    <a:pt x="3516198" y="29575"/>
                  </a:cubicBezTo>
                  <a:lnTo>
                    <a:pt x="3516198" y="381386"/>
                  </a:lnTo>
                  <a:cubicBezTo>
                    <a:pt x="3516198" y="397720"/>
                    <a:pt x="3502957" y="410961"/>
                    <a:pt x="3486624" y="410961"/>
                  </a:cubicBezTo>
                  <a:lnTo>
                    <a:pt x="29575" y="410961"/>
                  </a:lnTo>
                  <a:cubicBezTo>
                    <a:pt x="21731" y="410961"/>
                    <a:pt x="14209" y="407845"/>
                    <a:pt x="8662" y="402298"/>
                  </a:cubicBezTo>
                  <a:cubicBezTo>
                    <a:pt x="3116" y="396752"/>
                    <a:pt x="0" y="389230"/>
                    <a:pt x="0" y="381386"/>
                  </a:cubicBezTo>
                  <a:lnTo>
                    <a:pt x="0" y="29575"/>
                  </a:lnTo>
                  <a:cubicBezTo>
                    <a:pt x="0" y="13241"/>
                    <a:pt x="13241" y="0"/>
                    <a:pt x="29575" y="0"/>
                  </a:cubicBezTo>
                  <a:close/>
                </a:path>
              </a:pathLst>
            </a:custGeom>
            <a:solidFill>
              <a:srgbClr val="FFE865"/>
            </a:solidFill>
            <a:ln w="38100" cap="rnd">
              <a:solidFill>
                <a:srgbClr val="000000"/>
              </a:solidFill>
              <a:prstDash val="lgDash"/>
              <a:round/>
            </a:ln>
          </p:spPr>
        </p:sp>
        <p:sp>
          <p:nvSpPr>
            <p:cNvPr id="34" name="TextBox 34"/>
            <p:cNvSpPr txBox="1"/>
            <p:nvPr/>
          </p:nvSpPr>
          <p:spPr>
            <a:xfrm>
              <a:off x="0" y="-57150"/>
              <a:ext cx="3516198" cy="4681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8" name="TextBox 38"/>
          <p:cNvSpPr txBox="1"/>
          <p:nvPr/>
        </p:nvSpPr>
        <p:spPr>
          <a:xfrm>
            <a:off x="5576602" y="1262329"/>
            <a:ext cx="8939560" cy="7033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471"/>
              </a:lnSpc>
            </a:pPr>
            <a:r>
              <a:rPr lang="en-US" sz="47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Từ</a:t>
            </a:r>
            <a:r>
              <a:rPr lang="en-US" sz="47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7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đầu</a:t>
            </a:r>
            <a:r>
              <a:rPr lang="en-US" sz="47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..... “</a:t>
            </a:r>
            <a:r>
              <a:rPr lang="en-US" sz="4799" dirty="0" err="1">
                <a:solidFill>
                  <a:srgbClr val="000000"/>
                </a:solidFill>
                <a:latin typeface="Cambria Bold"/>
                <a:ea typeface="Cambria Bold"/>
                <a:cs typeface="Cambria Bold"/>
                <a:sym typeface="Cambria Bold"/>
              </a:rPr>
              <a:t>múa</a:t>
            </a:r>
            <a:r>
              <a:rPr lang="en-US" sz="4799" dirty="0">
                <a:solidFill>
                  <a:srgbClr val="000000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799" dirty="0" err="1">
                <a:solidFill>
                  <a:srgbClr val="000000"/>
                </a:solidFill>
                <a:latin typeface="Cambria Bold"/>
                <a:ea typeface="Cambria Bold"/>
                <a:cs typeface="Cambria Bold"/>
                <a:sym typeface="Cambria Bold"/>
              </a:rPr>
              <a:t>hát</a:t>
            </a:r>
            <a:r>
              <a:rPr lang="en-US" sz="4799" dirty="0">
                <a:solidFill>
                  <a:srgbClr val="000000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799" dirty="0" err="1">
                <a:solidFill>
                  <a:srgbClr val="000000"/>
                </a:solidFill>
                <a:latin typeface="Cambria Bold"/>
                <a:ea typeface="Cambria Bold"/>
                <a:cs typeface="Cambria Bold"/>
                <a:sym typeface="Cambria Bold"/>
              </a:rPr>
              <a:t>tưng</a:t>
            </a:r>
            <a:r>
              <a:rPr lang="en-US" sz="4799" dirty="0">
                <a:solidFill>
                  <a:srgbClr val="000000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799" dirty="0" err="1">
                <a:solidFill>
                  <a:srgbClr val="000000"/>
                </a:solidFill>
                <a:latin typeface="Cambria Bold"/>
                <a:ea typeface="Cambria Bold"/>
                <a:cs typeface="Cambria Bold"/>
                <a:sym typeface="Cambria Bold"/>
              </a:rPr>
              <a:t>bừng</a:t>
            </a:r>
            <a:r>
              <a:rPr lang="en-US" sz="4799" dirty="0">
                <a:solidFill>
                  <a:srgbClr val="000000"/>
                </a:solidFill>
                <a:latin typeface="Cambria Bold"/>
                <a:ea typeface="Cambria Bold"/>
                <a:cs typeface="Cambria Bold"/>
                <a:sym typeface="Cambria Bold"/>
              </a:rPr>
              <a:t>.</a:t>
            </a:r>
            <a:r>
              <a:rPr lang="en-US" sz="47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”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5576602" y="3007968"/>
            <a:ext cx="8408353" cy="7033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471"/>
              </a:lnSpc>
            </a:pPr>
            <a:r>
              <a:rPr lang="en-US" sz="47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Tiếp</a:t>
            </a:r>
            <a:r>
              <a:rPr lang="en-US" sz="47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7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theo</a:t>
            </a:r>
            <a:r>
              <a:rPr lang="en-US" sz="47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..... “</a:t>
            </a:r>
            <a:r>
              <a:rPr lang="en-US" sz="4799" dirty="0" err="1">
                <a:solidFill>
                  <a:srgbClr val="000000"/>
                </a:solidFill>
                <a:latin typeface="Cambria Bold"/>
                <a:ea typeface="Cambria Bold"/>
                <a:cs typeface="Cambria Bold"/>
                <a:sym typeface="Cambria Bold"/>
              </a:rPr>
              <a:t>thế</a:t>
            </a:r>
            <a:r>
              <a:rPr lang="en-US" sz="4799" dirty="0">
                <a:solidFill>
                  <a:srgbClr val="000000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799" dirty="0" err="1">
                <a:solidFill>
                  <a:srgbClr val="000000"/>
                </a:solidFill>
                <a:latin typeface="Cambria Bold"/>
                <a:ea typeface="Cambria Bold"/>
                <a:cs typeface="Cambria Bold"/>
                <a:sym typeface="Cambria Bold"/>
              </a:rPr>
              <a:t>nào</a:t>
            </a:r>
            <a:r>
              <a:rPr lang="en-US" sz="4799" dirty="0">
                <a:solidFill>
                  <a:srgbClr val="000000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799" dirty="0" err="1">
                <a:solidFill>
                  <a:srgbClr val="000000"/>
                </a:solidFill>
                <a:latin typeface="Cambria Bold"/>
                <a:ea typeface="Cambria Bold"/>
                <a:cs typeface="Cambria Bold"/>
                <a:sym typeface="Cambria Bold"/>
              </a:rPr>
              <a:t>bây</a:t>
            </a:r>
            <a:r>
              <a:rPr lang="en-US" sz="4799" dirty="0">
                <a:solidFill>
                  <a:srgbClr val="000000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799" dirty="0" err="1">
                <a:solidFill>
                  <a:srgbClr val="000000"/>
                </a:solidFill>
                <a:latin typeface="Cambria Bold"/>
                <a:ea typeface="Cambria Bold"/>
                <a:cs typeface="Cambria Bold"/>
                <a:sym typeface="Cambria Bold"/>
              </a:rPr>
              <a:t>giờ</a:t>
            </a:r>
            <a:r>
              <a:rPr lang="en-US" sz="4799" dirty="0">
                <a:solidFill>
                  <a:srgbClr val="000000"/>
                </a:solidFill>
                <a:latin typeface="Cambria Bold"/>
                <a:ea typeface="Cambria Bold"/>
                <a:cs typeface="Cambria Bold"/>
                <a:sym typeface="Cambria Bold"/>
              </a:rPr>
              <a:t>?</a:t>
            </a:r>
            <a:r>
              <a:rPr lang="en-US" sz="47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”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5715793" y="4803985"/>
            <a:ext cx="8269162" cy="7033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471"/>
              </a:lnSpc>
            </a:pPr>
            <a:r>
              <a:rPr lang="en-US" sz="4799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Tiếp theo ..... “</a:t>
            </a:r>
            <a:r>
              <a:rPr lang="en-US" sz="4799">
                <a:solidFill>
                  <a:srgbClr val="000000"/>
                </a:solidFill>
                <a:latin typeface="Cambria Bold"/>
                <a:ea typeface="Cambria Bold"/>
                <a:cs typeface="Cambria Bold"/>
                <a:sym typeface="Cambria Bold"/>
              </a:rPr>
              <a:t>chỗ đổ rác đâu.</a:t>
            </a:r>
            <a:r>
              <a:rPr lang="en-US" sz="4799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”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5756719" y="6650695"/>
            <a:ext cx="11436215" cy="7033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471"/>
              </a:lnSpc>
            </a:pPr>
            <a:r>
              <a:rPr lang="en-US" sz="4799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Tiếp theo ..... “</a:t>
            </a:r>
            <a:r>
              <a:rPr lang="en-US" sz="4799">
                <a:solidFill>
                  <a:srgbClr val="000000"/>
                </a:solidFill>
                <a:latin typeface="Cambria Bold"/>
                <a:ea typeface="Cambria Bold"/>
                <a:cs typeface="Cambria Bold"/>
                <a:sym typeface="Cambria Bold"/>
              </a:rPr>
              <a:t>tiếng trống rộn ràng.</a:t>
            </a:r>
            <a:r>
              <a:rPr lang="en-US" sz="4799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”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5756719" y="8579171"/>
            <a:ext cx="11436215" cy="7033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471"/>
              </a:lnSpc>
            </a:pPr>
            <a:r>
              <a:rPr lang="en-US" sz="4799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Còn lại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0054" y="314207"/>
            <a:ext cx="4377307" cy="2255716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57189" y="2131872"/>
            <a:ext cx="4377307" cy="225571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73111" y="3950309"/>
            <a:ext cx="4377307" cy="2255716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92370" y="5792340"/>
            <a:ext cx="4371211" cy="2255716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12891" y="7586411"/>
            <a:ext cx="4371211" cy="22557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  <p:bldP spid="41" grpId="0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53509" y="893052"/>
            <a:ext cx="17436563" cy="9393948"/>
          </a:xfrm>
          <a:custGeom>
            <a:avLst/>
            <a:gdLst/>
            <a:ahLst/>
            <a:cxnLst/>
            <a:rect l="l" t="t" r="r" b="b"/>
            <a:pathLst>
              <a:path w="17436563" h="9393948">
                <a:moveTo>
                  <a:pt x="0" y="0"/>
                </a:moveTo>
                <a:lnTo>
                  <a:pt x="17436563" y="0"/>
                </a:lnTo>
                <a:lnTo>
                  <a:pt x="17436563" y="9393948"/>
                </a:lnTo>
                <a:lnTo>
                  <a:pt x="0" y="939394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342998" y="2201018"/>
            <a:ext cx="14057585" cy="1715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19"/>
              </a:lnSpc>
            </a:pPr>
            <a:r>
              <a:rPr lang="en-US" sz="5499" dirty="0">
                <a:solidFill>
                  <a:srgbClr val="FE9A38"/>
                </a:solidFill>
                <a:latin typeface="Cambria Bold"/>
                <a:ea typeface="Cambria Bold"/>
                <a:cs typeface="Cambria Bold"/>
                <a:sym typeface="Cambria Bold"/>
              </a:rPr>
              <a:t>2. </a:t>
            </a:r>
            <a:r>
              <a:rPr lang="en-US" sz="5499" dirty="0" err="1">
                <a:solidFill>
                  <a:srgbClr val="FE9A38"/>
                </a:solidFill>
                <a:latin typeface="Cambria Bold"/>
                <a:ea typeface="Cambria Bold"/>
                <a:cs typeface="Cambria Bold"/>
                <a:sym typeface="Cambria Bold"/>
              </a:rPr>
              <a:t>Tìm</a:t>
            </a:r>
            <a:r>
              <a:rPr lang="en-US" sz="5499" dirty="0">
                <a:solidFill>
                  <a:srgbClr val="FE9A38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499" dirty="0" err="1">
                <a:solidFill>
                  <a:srgbClr val="FE9A38"/>
                </a:solidFill>
                <a:latin typeface="Cambria Bold"/>
                <a:ea typeface="Cambria Bold"/>
                <a:cs typeface="Cambria Bold"/>
                <a:sym typeface="Cambria Bold"/>
              </a:rPr>
              <a:t>từ</a:t>
            </a:r>
            <a:r>
              <a:rPr lang="en-US" sz="5499" dirty="0">
                <a:solidFill>
                  <a:srgbClr val="FE9A38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499" dirty="0" err="1">
                <a:solidFill>
                  <a:srgbClr val="FE9A38"/>
                </a:solidFill>
                <a:latin typeface="Cambria Bold"/>
                <a:ea typeface="Cambria Bold"/>
                <a:cs typeface="Cambria Bold"/>
                <a:sym typeface="Cambria Bold"/>
              </a:rPr>
              <a:t>có</a:t>
            </a:r>
            <a:r>
              <a:rPr lang="en-US" sz="5499" dirty="0">
                <a:solidFill>
                  <a:srgbClr val="FE9A38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499" dirty="0" err="1">
                <a:solidFill>
                  <a:srgbClr val="FE9A38"/>
                </a:solidFill>
                <a:latin typeface="Cambria Bold"/>
                <a:ea typeface="Cambria Bold"/>
                <a:cs typeface="Cambria Bold"/>
                <a:sym typeface="Cambria Bold"/>
              </a:rPr>
              <a:t>thể</a:t>
            </a:r>
            <a:r>
              <a:rPr lang="en-US" sz="5499" dirty="0">
                <a:solidFill>
                  <a:srgbClr val="FE9A38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499" dirty="0" err="1">
                <a:solidFill>
                  <a:srgbClr val="FE9A38"/>
                </a:solidFill>
                <a:latin typeface="Cambria Bold"/>
                <a:ea typeface="Cambria Bold"/>
                <a:cs typeface="Cambria Bold"/>
                <a:sym typeface="Cambria Bold"/>
              </a:rPr>
              <a:t>thay</a:t>
            </a:r>
            <a:r>
              <a:rPr lang="en-US" sz="5499" dirty="0">
                <a:solidFill>
                  <a:srgbClr val="FE9A38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499" dirty="0" err="1">
                <a:solidFill>
                  <a:srgbClr val="FE9A38"/>
                </a:solidFill>
                <a:latin typeface="Cambria Bold"/>
                <a:ea typeface="Cambria Bold"/>
                <a:cs typeface="Cambria Bold"/>
                <a:sym typeface="Cambria Bold"/>
              </a:rPr>
              <a:t>thế</a:t>
            </a:r>
            <a:r>
              <a:rPr lang="en-US" sz="5499" dirty="0">
                <a:solidFill>
                  <a:srgbClr val="FE9A38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499" dirty="0" err="1">
                <a:solidFill>
                  <a:srgbClr val="FE9A38"/>
                </a:solidFill>
                <a:latin typeface="Cambria Bold"/>
                <a:ea typeface="Cambria Bold"/>
                <a:cs typeface="Cambria Bold"/>
                <a:sym typeface="Cambria Bold"/>
              </a:rPr>
              <a:t>từ</a:t>
            </a:r>
            <a:r>
              <a:rPr lang="en-US" sz="5499" dirty="0">
                <a:solidFill>
                  <a:srgbClr val="FE9A38"/>
                </a:solidFill>
                <a:latin typeface="Cambria Bold"/>
                <a:ea typeface="Cambria Bold"/>
                <a:cs typeface="Cambria Bold"/>
                <a:sym typeface="Cambria Bold"/>
              </a:rPr>
              <a:t> in </a:t>
            </a:r>
            <a:r>
              <a:rPr lang="en-US" sz="5499" dirty="0" err="1">
                <a:solidFill>
                  <a:srgbClr val="FE9A38"/>
                </a:solidFill>
                <a:latin typeface="Cambria Bold"/>
                <a:ea typeface="Cambria Bold"/>
                <a:cs typeface="Cambria Bold"/>
                <a:sym typeface="Cambria Bold"/>
              </a:rPr>
              <a:t>đậm</a:t>
            </a:r>
            <a:r>
              <a:rPr lang="en-US" sz="5499" dirty="0">
                <a:solidFill>
                  <a:srgbClr val="FE9A38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499" dirty="0" err="1">
                <a:solidFill>
                  <a:srgbClr val="FE9A38"/>
                </a:solidFill>
                <a:latin typeface="Cambria Bold"/>
                <a:ea typeface="Cambria Bold"/>
                <a:cs typeface="Cambria Bold"/>
                <a:sym typeface="Cambria Bold"/>
              </a:rPr>
              <a:t>trong</a:t>
            </a:r>
            <a:r>
              <a:rPr lang="en-US" sz="5499" dirty="0">
                <a:solidFill>
                  <a:srgbClr val="FE9A38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499" dirty="0" err="1">
                <a:solidFill>
                  <a:srgbClr val="FE9A38"/>
                </a:solidFill>
                <a:latin typeface="Cambria Bold"/>
                <a:ea typeface="Cambria Bold"/>
                <a:cs typeface="Cambria Bold"/>
                <a:sym typeface="Cambria Bold"/>
              </a:rPr>
              <a:t>mỗi</a:t>
            </a:r>
            <a:r>
              <a:rPr lang="en-US" sz="5499" dirty="0">
                <a:solidFill>
                  <a:srgbClr val="FE9A38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499" dirty="0" err="1">
                <a:solidFill>
                  <a:srgbClr val="FE9A38"/>
                </a:solidFill>
                <a:latin typeface="Cambria Bold"/>
                <a:ea typeface="Cambria Bold"/>
                <a:cs typeface="Cambria Bold"/>
                <a:sym typeface="Cambria Bold"/>
              </a:rPr>
              <a:t>câu</a:t>
            </a:r>
            <a:r>
              <a:rPr lang="en-US" sz="5499" dirty="0">
                <a:solidFill>
                  <a:srgbClr val="FE9A38"/>
                </a:solidFill>
                <a:latin typeface="Cambria Bold"/>
                <a:ea typeface="Cambria Bold"/>
                <a:cs typeface="Cambria Bold"/>
                <a:sym typeface="Cambria Bold"/>
              </a:rPr>
              <a:t> ở </a:t>
            </a:r>
            <a:r>
              <a:rPr lang="en-US" sz="5499" dirty="0" err="1">
                <a:solidFill>
                  <a:srgbClr val="FE9A38"/>
                </a:solidFill>
                <a:latin typeface="Cambria Bold"/>
                <a:ea typeface="Cambria Bold"/>
                <a:cs typeface="Cambria Bold"/>
                <a:sym typeface="Cambria Bold"/>
              </a:rPr>
              <a:t>bài</a:t>
            </a:r>
            <a:r>
              <a:rPr lang="en-US" sz="5499" dirty="0">
                <a:solidFill>
                  <a:srgbClr val="FE9A38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499" dirty="0" err="1">
                <a:solidFill>
                  <a:srgbClr val="FE9A38"/>
                </a:solidFill>
                <a:latin typeface="Cambria Bold"/>
                <a:ea typeface="Cambria Bold"/>
                <a:cs typeface="Cambria Bold"/>
                <a:sym typeface="Cambria Bold"/>
              </a:rPr>
              <a:t>tập</a:t>
            </a:r>
            <a:r>
              <a:rPr lang="en-US" sz="5499" dirty="0">
                <a:solidFill>
                  <a:srgbClr val="FE9A38"/>
                </a:solidFill>
                <a:latin typeface="Cambria Bold"/>
                <a:ea typeface="Cambria Bold"/>
                <a:cs typeface="Cambria Bold"/>
                <a:sym typeface="Cambria Bold"/>
              </a:rPr>
              <a:t> 1.</a:t>
            </a:r>
          </a:p>
        </p:txBody>
      </p:sp>
      <p:sp>
        <p:nvSpPr>
          <p:cNvPr id="5" name="Freeform 5"/>
          <p:cNvSpPr/>
          <p:nvPr/>
        </p:nvSpPr>
        <p:spPr>
          <a:xfrm>
            <a:off x="14918296" y="-903224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63962" y="-145501"/>
            <a:ext cx="7315200" cy="2907792"/>
          </a:xfrm>
          <a:custGeom>
            <a:avLst/>
            <a:gdLst/>
            <a:ahLst/>
            <a:cxnLst/>
            <a:rect l="l" t="t" r="r" b="b"/>
            <a:pathLst>
              <a:path w="7315200" h="2907792">
                <a:moveTo>
                  <a:pt x="0" y="0"/>
                </a:moveTo>
                <a:lnTo>
                  <a:pt x="7315200" y="0"/>
                </a:lnTo>
                <a:lnTo>
                  <a:pt x="7315200" y="2907792"/>
                </a:lnTo>
                <a:lnTo>
                  <a:pt x="0" y="29077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>
            <a:off x="653509" y="539496"/>
            <a:ext cx="7315200" cy="1828800"/>
          </a:xfrm>
          <a:custGeom>
            <a:avLst/>
            <a:gdLst/>
            <a:ahLst/>
            <a:cxnLst/>
            <a:rect l="l" t="t" r="r" b="b"/>
            <a:pathLst>
              <a:path w="7315200" h="1828800">
                <a:moveTo>
                  <a:pt x="0" y="0"/>
                </a:moveTo>
                <a:lnTo>
                  <a:pt x="7315200" y="0"/>
                </a:lnTo>
                <a:lnTo>
                  <a:pt x="7315200" y="1828800"/>
                </a:lnTo>
                <a:lnTo>
                  <a:pt x="0" y="1828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631507" y="5590026"/>
            <a:ext cx="3980134" cy="4114800"/>
          </a:xfrm>
          <a:custGeom>
            <a:avLst/>
            <a:gdLst/>
            <a:ahLst/>
            <a:cxnLst/>
            <a:rect l="l" t="t" r="r" b="b"/>
            <a:pathLst>
              <a:path w="3980134" h="4114800">
                <a:moveTo>
                  <a:pt x="0" y="0"/>
                </a:moveTo>
                <a:lnTo>
                  <a:pt x="3980133" y="0"/>
                </a:lnTo>
                <a:lnTo>
                  <a:pt x="398013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326234" y="4381842"/>
            <a:ext cx="4334808" cy="37185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69"/>
              </a:lnSpc>
            </a:pPr>
            <a:r>
              <a:rPr lang="en-US" sz="4499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-  </a:t>
            </a:r>
            <a:r>
              <a:rPr lang="en-US" sz="4499">
                <a:solidFill>
                  <a:srgbClr val="000000"/>
                </a:solidFill>
                <a:latin typeface="Cambria Bold"/>
                <a:ea typeface="Cambria Bold"/>
                <a:cs typeface="Cambria Bold"/>
                <a:sym typeface="Cambria Bold"/>
              </a:rPr>
              <a:t>tưng bừng: </a:t>
            </a:r>
          </a:p>
          <a:p>
            <a:pPr algn="l">
              <a:lnSpc>
                <a:spcPts val="7469"/>
              </a:lnSpc>
            </a:pPr>
            <a:r>
              <a:rPr lang="en-US" sz="4499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-  </a:t>
            </a:r>
            <a:r>
              <a:rPr lang="en-US" sz="4499">
                <a:solidFill>
                  <a:srgbClr val="000000"/>
                </a:solidFill>
                <a:latin typeface="Cambria Bold"/>
                <a:ea typeface="Cambria Bold"/>
                <a:cs typeface="Cambria Bold"/>
                <a:sym typeface="Cambria Bold"/>
              </a:rPr>
              <a:t>vui chơi:</a:t>
            </a:r>
          </a:p>
          <a:p>
            <a:pPr algn="l">
              <a:lnSpc>
                <a:spcPts val="7469"/>
              </a:lnSpc>
            </a:pPr>
            <a:r>
              <a:rPr lang="en-US" sz="4499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-  </a:t>
            </a:r>
            <a:r>
              <a:rPr lang="en-US" sz="4499">
                <a:solidFill>
                  <a:srgbClr val="000000"/>
                </a:solidFill>
                <a:latin typeface="Cambria Bold"/>
                <a:ea typeface="Cambria Bold"/>
                <a:cs typeface="Cambria Bold"/>
                <a:sym typeface="Cambria Bold"/>
              </a:rPr>
              <a:t>hưởng ứng:</a:t>
            </a:r>
          </a:p>
          <a:p>
            <a:pPr algn="l">
              <a:lnSpc>
                <a:spcPts val="7469"/>
              </a:lnSpc>
            </a:pPr>
            <a:r>
              <a:rPr lang="en-US" sz="4499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-  </a:t>
            </a:r>
            <a:r>
              <a:rPr lang="en-US" sz="4499">
                <a:solidFill>
                  <a:srgbClr val="000000"/>
                </a:solidFill>
                <a:latin typeface="Cambria Bold"/>
                <a:ea typeface="Cambria Bold"/>
                <a:cs typeface="Cambria Bold"/>
                <a:sym typeface="Cambria Bold"/>
              </a:rPr>
              <a:t>rộn ràng: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266479" y="3816116"/>
            <a:ext cx="2937696" cy="1257933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13" name="TextBox 13"/>
          <p:cNvSpPr txBox="1"/>
          <p:nvPr/>
        </p:nvSpPr>
        <p:spPr>
          <a:xfrm>
            <a:off x="4841942" y="4115142"/>
            <a:ext cx="6253534" cy="11601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214"/>
              </a:lnSpc>
            </a:pPr>
            <a:r>
              <a:rPr lang="en-US" sz="4499" dirty="0" err="1">
                <a:solidFill>
                  <a:srgbClr val="D91111"/>
                </a:solidFill>
                <a:latin typeface="Cambria"/>
                <a:ea typeface="Cambria"/>
                <a:cs typeface="Cambria"/>
                <a:sym typeface="Cambria"/>
              </a:rPr>
              <a:t>rộn</a:t>
            </a:r>
            <a:r>
              <a:rPr lang="en-US" sz="4499" dirty="0">
                <a:solidFill>
                  <a:srgbClr val="D9111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499" dirty="0" err="1">
                <a:solidFill>
                  <a:srgbClr val="D91111"/>
                </a:solidFill>
                <a:latin typeface="Cambria"/>
                <a:ea typeface="Cambria"/>
                <a:cs typeface="Cambria"/>
                <a:sym typeface="Cambria"/>
              </a:rPr>
              <a:t>rã</a:t>
            </a:r>
            <a:r>
              <a:rPr lang="en-US" sz="4499" dirty="0">
                <a:solidFill>
                  <a:srgbClr val="D91111"/>
                </a:solidFill>
                <a:latin typeface="Cambria"/>
                <a:ea typeface="Cambria"/>
                <a:cs typeface="Cambria"/>
                <a:sym typeface="Cambria"/>
              </a:rPr>
              <a:t>, </a:t>
            </a:r>
            <a:r>
              <a:rPr lang="en-US" sz="4499" dirty="0" err="1">
                <a:solidFill>
                  <a:srgbClr val="D91111"/>
                </a:solidFill>
                <a:latin typeface="Cambria"/>
                <a:ea typeface="Cambria"/>
                <a:cs typeface="Cambria"/>
                <a:sym typeface="Cambria"/>
              </a:rPr>
              <a:t>rộn</a:t>
            </a:r>
            <a:r>
              <a:rPr lang="en-US" sz="4499" dirty="0">
                <a:solidFill>
                  <a:srgbClr val="D9111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499" dirty="0" err="1">
                <a:solidFill>
                  <a:srgbClr val="D91111"/>
                </a:solidFill>
                <a:latin typeface="Cambria"/>
                <a:ea typeface="Cambria"/>
                <a:cs typeface="Cambria"/>
                <a:sym typeface="Cambria"/>
              </a:rPr>
              <a:t>ràng</a:t>
            </a:r>
            <a:r>
              <a:rPr lang="en-US" sz="4499" dirty="0">
                <a:solidFill>
                  <a:srgbClr val="D91111"/>
                </a:solidFill>
                <a:latin typeface="Cambria"/>
                <a:ea typeface="Cambria"/>
                <a:cs typeface="Cambria"/>
                <a:sym typeface="Cambria"/>
              </a:rPr>
              <a:t>, </a:t>
            </a:r>
            <a:r>
              <a:rPr lang="en-US" sz="4499" dirty="0" err="1">
                <a:solidFill>
                  <a:srgbClr val="D91111"/>
                </a:solidFill>
                <a:latin typeface="Cambria"/>
                <a:ea typeface="Cambria"/>
                <a:cs typeface="Cambria"/>
                <a:sym typeface="Cambria"/>
              </a:rPr>
              <a:t>sôi</a:t>
            </a:r>
            <a:r>
              <a:rPr lang="en-US" sz="4499" dirty="0">
                <a:solidFill>
                  <a:srgbClr val="D9111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499" dirty="0" err="1">
                <a:solidFill>
                  <a:srgbClr val="D91111"/>
                </a:solidFill>
                <a:latin typeface="Cambria"/>
                <a:ea typeface="Cambria"/>
                <a:cs typeface="Cambria"/>
                <a:sym typeface="Cambria"/>
              </a:rPr>
              <a:t>nổi</a:t>
            </a:r>
            <a:r>
              <a:rPr lang="en-US" sz="4499" dirty="0">
                <a:solidFill>
                  <a:srgbClr val="D91111"/>
                </a:solidFill>
                <a:latin typeface="Cambria"/>
                <a:ea typeface="Cambria"/>
                <a:cs typeface="Cambria"/>
                <a:sym typeface="Cambria"/>
              </a:rPr>
              <a:t>,...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841942" y="5113776"/>
            <a:ext cx="8727072" cy="11601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214"/>
              </a:lnSpc>
            </a:pPr>
            <a:r>
              <a:rPr lang="en-US" sz="4499" dirty="0" err="1">
                <a:solidFill>
                  <a:srgbClr val="D91111"/>
                </a:solidFill>
                <a:latin typeface="Cambria"/>
                <a:ea typeface="Cambria"/>
                <a:cs typeface="Cambria"/>
                <a:sym typeface="Cambria"/>
              </a:rPr>
              <a:t>vui</a:t>
            </a:r>
            <a:r>
              <a:rPr lang="en-US" sz="4499" dirty="0">
                <a:solidFill>
                  <a:srgbClr val="D9111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499" dirty="0" err="1">
                <a:solidFill>
                  <a:srgbClr val="D91111"/>
                </a:solidFill>
                <a:latin typeface="Cambria"/>
                <a:ea typeface="Cambria"/>
                <a:cs typeface="Cambria"/>
                <a:sym typeface="Cambria"/>
              </a:rPr>
              <a:t>đùa</a:t>
            </a:r>
            <a:r>
              <a:rPr lang="en-US" sz="4499" dirty="0">
                <a:solidFill>
                  <a:srgbClr val="D91111"/>
                </a:solidFill>
                <a:latin typeface="Cambria"/>
                <a:ea typeface="Cambria"/>
                <a:cs typeface="Cambria"/>
                <a:sym typeface="Cambria"/>
              </a:rPr>
              <a:t>, </a:t>
            </a:r>
            <a:r>
              <a:rPr lang="en-US" sz="4499" dirty="0" err="1">
                <a:solidFill>
                  <a:srgbClr val="D91111"/>
                </a:solidFill>
                <a:latin typeface="Cambria"/>
                <a:ea typeface="Cambria"/>
                <a:cs typeface="Cambria"/>
                <a:sym typeface="Cambria"/>
              </a:rPr>
              <a:t>nô</a:t>
            </a:r>
            <a:r>
              <a:rPr lang="en-US" sz="4499" dirty="0">
                <a:solidFill>
                  <a:srgbClr val="D9111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499" dirty="0" err="1">
                <a:solidFill>
                  <a:srgbClr val="D91111"/>
                </a:solidFill>
                <a:latin typeface="Cambria"/>
                <a:ea typeface="Cambria"/>
                <a:cs typeface="Cambria"/>
                <a:sym typeface="Cambria"/>
              </a:rPr>
              <a:t>đùa</a:t>
            </a:r>
            <a:r>
              <a:rPr lang="en-US" sz="4499" dirty="0">
                <a:solidFill>
                  <a:srgbClr val="D91111"/>
                </a:solidFill>
                <a:latin typeface="Cambria"/>
                <a:ea typeface="Cambria"/>
                <a:cs typeface="Cambria"/>
                <a:sym typeface="Cambria"/>
              </a:rPr>
              <a:t>, </a:t>
            </a:r>
            <a:r>
              <a:rPr lang="en-US" sz="4499" dirty="0" err="1">
                <a:solidFill>
                  <a:srgbClr val="D91111"/>
                </a:solidFill>
                <a:latin typeface="Cambria"/>
                <a:ea typeface="Cambria"/>
                <a:cs typeface="Cambria"/>
                <a:sym typeface="Cambria"/>
              </a:rPr>
              <a:t>đùa</a:t>
            </a:r>
            <a:r>
              <a:rPr lang="en-US" sz="4499" dirty="0">
                <a:solidFill>
                  <a:srgbClr val="D9111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499" dirty="0" err="1">
                <a:solidFill>
                  <a:srgbClr val="D91111"/>
                </a:solidFill>
                <a:latin typeface="Cambria"/>
                <a:ea typeface="Cambria"/>
                <a:cs typeface="Cambria"/>
                <a:sym typeface="Cambria"/>
              </a:rPr>
              <a:t>nghịch</a:t>
            </a:r>
            <a:r>
              <a:rPr lang="en-US" sz="4499" dirty="0">
                <a:solidFill>
                  <a:srgbClr val="D91111"/>
                </a:solidFill>
                <a:latin typeface="Cambria"/>
                <a:ea typeface="Cambria"/>
                <a:cs typeface="Cambria"/>
                <a:sym typeface="Cambria"/>
              </a:rPr>
              <a:t>,...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008255" y="6035798"/>
            <a:ext cx="8727072" cy="11601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214"/>
              </a:lnSpc>
            </a:pPr>
            <a:r>
              <a:rPr lang="en-US" sz="4499">
                <a:solidFill>
                  <a:srgbClr val="D91111"/>
                </a:solidFill>
                <a:latin typeface="Cambria"/>
                <a:ea typeface="Cambria"/>
                <a:cs typeface="Cambria"/>
                <a:sym typeface="Cambria"/>
              </a:rPr>
              <a:t>ủng hộ, tán thành, đồng thuận,...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008255" y="6940256"/>
            <a:ext cx="8727072" cy="11601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214"/>
              </a:lnSpc>
            </a:pPr>
            <a:r>
              <a:rPr lang="en-US" sz="4499">
                <a:solidFill>
                  <a:srgbClr val="D91111"/>
                </a:solidFill>
                <a:latin typeface="Cambria"/>
                <a:ea typeface="Cambria"/>
                <a:cs typeface="Cambria"/>
                <a:sym typeface="Cambria"/>
              </a:rPr>
              <a:t>rộn vang, rộn rã, âm vang,..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90920" y="345896"/>
            <a:ext cx="16160602" cy="8706525"/>
          </a:xfrm>
          <a:custGeom>
            <a:avLst/>
            <a:gdLst/>
            <a:ahLst/>
            <a:cxnLst/>
            <a:rect l="l" t="t" r="r" b="b"/>
            <a:pathLst>
              <a:path w="16160602" h="8706525">
                <a:moveTo>
                  <a:pt x="0" y="0"/>
                </a:moveTo>
                <a:lnTo>
                  <a:pt x="16160603" y="0"/>
                </a:lnTo>
                <a:lnTo>
                  <a:pt x="16160603" y="8706525"/>
                </a:lnTo>
                <a:lnTo>
                  <a:pt x="0" y="87065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020230" y="5964562"/>
            <a:ext cx="4023797" cy="4322438"/>
          </a:xfrm>
          <a:custGeom>
            <a:avLst/>
            <a:gdLst/>
            <a:ahLst/>
            <a:cxnLst/>
            <a:rect l="l" t="t" r="r" b="b"/>
            <a:pathLst>
              <a:path w="4023797" h="4322438">
                <a:moveTo>
                  <a:pt x="0" y="0"/>
                </a:moveTo>
                <a:lnTo>
                  <a:pt x="4023797" y="0"/>
                </a:lnTo>
                <a:lnTo>
                  <a:pt x="4023797" y="4322438"/>
                </a:lnTo>
                <a:lnTo>
                  <a:pt x="0" y="43224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209829" y="2738208"/>
            <a:ext cx="4331933" cy="1199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69"/>
              </a:lnSpc>
              <a:spcBef>
                <a:spcPct val="0"/>
              </a:spcBef>
            </a:pPr>
            <a:r>
              <a:rPr lang="en-US" sz="6978" dirty="0">
                <a:solidFill>
                  <a:srgbClr val="000000"/>
                </a:solidFill>
                <a:latin typeface="Cambria Bold"/>
                <a:ea typeface="Cambria Bold"/>
                <a:cs typeface="Cambria Bold"/>
                <a:sym typeface="Cambria Bold"/>
              </a:rPr>
              <a:t>Ja </a:t>
            </a:r>
            <a:r>
              <a:rPr lang="en-US" sz="6978" dirty="0" err="1">
                <a:solidFill>
                  <a:srgbClr val="000000"/>
                </a:solidFill>
                <a:latin typeface="Cambria Bold"/>
                <a:ea typeface="Cambria Bold"/>
                <a:cs typeface="Cambria Bold"/>
                <a:sym typeface="Cambria Bold"/>
              </a:rPr>
              <a:t>Ka</a:t>
            </a:r>
            <a:endParaRPr lang="en-US" sz="6978" dirty="0">
              <a:solidFill>
                <a:srgbClr val="000000"/>
              </a:solidFill>
              <a:latin typeface="Cambria Bold"/>
              <a:ea typeface="Cambria Bold"/>
              <a:cs typeface="Cambria Bold"/>
              <a:sym typeface="Cambria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2510352" y="4061593"/>
            <a:ext cx="4331933" cy="1199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69"/>
              </a:lnSpc>
              <a:spcBef>
                <a:spcPct val="0"/>
              </a:spcBef>
            </a:pPr>
            <a:r>
              <a:rPr lang="en-US" sz="6978">
                <a:solidFill>
                  <a:srgbClr val="000000"/>
                </a:solidFill>
                <a:latin typeface="Cambria Bold"/>
                <a:ea typeface="Cambria Bold"/>
                <a:cs typeface="Cambria Bold"/>
                <a:sym typeface="Cambria Bold"/>
              </a:rPr>
              <a:t>Mư Hoa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661660" y="4027941"/>
            <a:ext cx="4331933" cy="1199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69"/>
              </a:lnSpc>
              <a:spcBef>
                <a:spcPct val="0"/>
              </a:spcBef>
            </a:pPr>
            <a:r>
              <a:rPr lang="en-US" sz="6978">
                <a:solidFill>
                  <a:srgbClr val="000000"/>
                </a:solidFill>
                <a:latin typeface="Cambria Bold"/>
                <a:ea typeface="Cambria Bold"/>
                <a:cs typeface="Cambria Bold"/>
                <a:sym typeface="Cambria Bold"/>
              </a:rPr>
              <a:t>chỗ đổ rác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303343" y="5384977"/>
            <a:ext cx="5048565" cy="1199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69"/>
              </a:lnSpc>
              <a:spcBef>
                <a:spcPct val="0"/>
              </a:spcBef>
            </a:pPr>
            <a:r>
              <a:rPr lang="en-US" sz="6978">
                <a:solidFill>
                  <a:srgbClr val="000000"/>
                </a:solidFill>
                <a:latin typeface="Cambria Bold"/>
                <a:ea typeface="Cambria Bold"/>
                <a:cs typeface="Cambria Bold"/>
                <a:sym typeface="Cambria Bold"/>
              </a:rPr>
              <a:t>hoa ngũ sắc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499839" y="6708362"/>
            <a:ext cx="4655573" cy="1199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69"/>
              </a:lnSpc>
              <a:spcBef>
                <a:spcPct val="0"/>
              </a:spcBef>
            </a:pPr>
            <a:r>
              <a:rPr lang="en-US" sz="6978">
                <a:solidFill>
                  <a:srgbClr val="000000"/>
                </a:solidFill>
                <a:latin typeface="Cambria Bold"/>
                <a:ea typeface="Cambria Bold"/>
                <a:cs typeface="Cambria Bold"/>
                <a:sym typeface="Cambria Bold"/>
              </a:rPr>
              <a:t>......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510352" y="5384977"/>
            <a:ext cx="4331933" cy="1199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69"/>
              </a:lnSpc>
              <a:spcBef>
                <a:spcPct val="0"/>
              </a:spcBef>
            </a:pPr>
            <a:r>
              <a:rPr lang="en-US" sz="6978">
                <a:solidFill>
                  <a:srgbClr val="000000"/>
                </a:solidFill>
                <a:latin typeface="Cambria Bold"/>
                <a:ea typeface="Cambria Bold"/>
                <a:cs typeface="Cambria Bold"/>
                <a:sym typeface="Cambria Bold"/>
              </a:rPr>
              <a:t>Ja Prok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510352" y="6708362"/>
            <a:ext cx="4331933" cy="1199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69"/>
              </a:lnSpc>
              <a:spcBef>
                <a:spcPct val="0"/>
              </a:spcBef>
            </a:pPr>
            <a:r>
              <a:rPr lang="en-US" sz="6978">
                <a:solidFill>
                  <a:srgbClr val="000000"/>
                </a:solidFill>
                <a:latin typeface="Cambria Bold"/>
                <a:ea typeface="Cambria Bold"/>
                <a:cs typeface="Cambria Bold"/>
                <a:sym typeface="Cambria Bold"/>
              </a:rPr>
              <a:t>Mư Nhơ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661660" y="2761707"/>
            <a:ext cx="4331933" cy="1199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69"/>
              </a:lnSpc>
              <a:spcBef>
                <a:spcPct val="0"/>
              </a:spcBef>
            </a:pPr>
            <a:r>
              <a:rPr lang="en-US" sz="6978">
                <a:solidFill>
                  <a:srgbClr val="000000"/>
                </a:solidFill>
                <a:latin typeface="Cambria Bold"/>
                <a:ea typeface="Cambria Bold"/>
                <a:cs typeface="Cambria Bold"/>
                <a:sym typeface="Cambria Bold"/>
              </a:rPr>
              <a:t>quả nhiên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09829" y="1054679"/>
            <a:ext cx="13259949" cy="17070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19122" y="0"/>
            <a:ext cx="3916252" cy="3389338"/>
          </a:xfrm>
          <a:custGeom>
            <a:avLst/>
            <a:gdLst/>
            <a:ahLst/>
            <a:cxnLst/>
            <a:rect l="l" t="t" r="r" b="b"/>
            <a:pathLst>
              <a:path w="3916252" h="3389338">
                <a:moveTo>
                  <a:pt x="0" y="0"/>
                </a:moveTo>
                <a:lnTo>
                  <a:pt x="3916252" y="0"/>
                </a:lnTo>
                <a:lnTo>
                  <a:pt x="3916252" y="3389338"/>
                </a:lnTo>
                <a:lnTo>
                  <a:pt x="0" y="33893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173200" y="-413793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9611032" y="6822648"/>
            <a:ext cx="4562168" cy="1440671"/>
            <a:chOff x="0" y="0"/>
            <a:chExt cx="6082890" cy="1920894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6082890" cy="1920894"/>
              <a:chOff x="0" y="0"/>
              <a:chExt cx="2606327" cy="823043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2606327" cy="823043"/>
              </a:xfrm>
              <a:custGeom>
                <a:avLst/>
                <a:gdLst/>
                <a:ahLst/>
                <a:cxnLst/>
                <a:rect l="l" t="t" r="r" b="b"/>
                <a:pathLst>
                  <a:path w="2606327" h="823043">
                    <a:moveTo>
                      <a:pt x="0" y="0"/>
                    </a:moveTo>
                    <a:lnTo>
                      <a:pt x="2606327" y="0"/>
                    </a:lnTo>
                    <a:lnTo>
                      <a:pt x="2606327" y="823043"/>
                    </a:lnTo>
                    <a:lnTo>
                      <a:pt x="0" y="823043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000000"/>
                </a:solidFill>
                <a:prstDash val="lgDash"/>
                <a:miter/>
              </a:ln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57150"/>
                <a:ext cx="2606327" cy="88019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4" name="TextBox 14"/>
            <p:cNvSpPr txBox="1"/>
            <p:nvPr/>
          </p:nvSpPr>
          <p:spPr>
            <a:xfrm>
              <a:off x="1101054" y="113116"/>
              <a:ext cx="3525838" cy="15517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769"/>
                </a:lnSpc>
                <a:spcBef>
                  <a:spcPct val="0"/>
                </a:spcBef>
              </a:pPr>
              <a:r>
                <a:rPr lang="en-US" sz="6978">
                  <a:solidFill>
                    <a:srgbClr val="000000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Ja Ka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3803709" y="6822648"/>
            <a:ext cx="4562168" cy="1440671"/>
            <a:chOff x="0" y="0"/>
            <a:chExt cx="6082890" cy="1920894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6082890" cy="1920894"/>
              <a:chOff x="0" y="0"/>
              <a:chExt cx="2606327" cy="823043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2606327" cy="823043"/>
              </a:xfrm>
              <a:custGeom>
                <a:avLst/>
                <a:gdLst/>
                <a:ahLst/>
                <a:cxnLst/>
                <a:rect l="l" t="t" r="r" b="b"/>
                <a:pathLst>
                  <a:path w="2606327" h="823043">
                    <a:moveTo>
                      <a:pt x="0" y="0"/>
                    </a:moveTo>
                    <a:lnTo>
                      <a:pt x="2606327" y="0"/>
                    </a:lnTo>
                    <a:lnTo>
                      <a:pt x="2606327" y="823043"/>
                    </a:lnTo>
                    <a:lnTo>
                      <a:pt x="0" y="823043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000000"/>
                </a:solidFill>
                <a:prstDash val="lgDash"/>
                <a:miter/>
              </a:ln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0" y="-57150"/>
                <a:ext cx="2606327" cy="88019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9" name="TextBox 19"/>
            <p:cNvSpPr txBox="1"/>
            <p:nvPr/>
          </p:nvSpPr>
          <p:spPr>
            <a:xfrm>
              <a:off x="153490" y="113116"/>
              <a:ext cx="5775910" cy="15517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769"/>
                </a:lnSpc>
                <a:spcBef>
                  <a:spcPct val="0"/>
                </a:spcBef>
              </a:pPr>
              <a:r>
                <a:rPr lang="en-US" sz="6978">
                  <a:solidFill>
                    <a:srgbClr val="000000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Mư Hoa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9611032" y="8537965"/>
            <a:ext cx="4562168" cy="1440671"/>
            <a:chOff x="0" y="0"/>
            <a:chExt cx="6082890" cy="1920894"/>
          </a:xfrm>
        </p:grpSpPr>
        <p:grpSp>
          <p:nvGrpSpPr>
            <p:cNvPr id="21" name="Group 21"/>
            <p:cNvGrpSpPr/>
            <p:nvPr/>
          </p:nvGrpSpPr>
          <p:grpSpPr>
            <a:xfrm>
              <a:off x="0" y="0"/>
              <a:ext cx="6082890" cy="1920894"/>
              <a:chOff x="0" y="0"/>
              <a:chExt cx="2606327" cy="823043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2606327" cy="823043"/>
              </a:xfrm>
              <a:custGeom>
                <a:avLst/>
                <a:gdLst/>
                <a:ahLst/>
                <a:cxnLst/>
                <a:rect l="l" t="t" r="r" b="b"/>
                <a:pathLst>
                  <a:path w="2606327" h="823043">
                    <a:moveTo>
                      <a:pt x="0" y="0"/>
                    </a:moveTo>
                    <a:lnTo>
                      <a:pt x="2606327" y="0"/>
                    </a:lnTo>
                    <a:lnTo>
                      <a:pt x="2606327" y="823043"/>
                    </a:lnTo>
                    <a:lnTo>
                      <a:pt x="0" y="823043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000000"/>
                </a:solidFill>
                <a:prstDash val="lgDash"/>
                <a:miter/>
              </a:ln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0" y="-57150"/>
                <a:ext cx="2606327" cy="88019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4" name="TextBox 24"/>
            <p:cNvSpPr txBox="1"/>
            <p:nvPr/>
          </p:nvSpPr>
          <p:spPr>
            <a:xfrm>
              <a:off x="153490" y="113116"/>
              <a:ext cx="5775910" cy="15517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769"/>
                </a:lnSpc>
                <a:spcBef>
                  <a:spcPct val="0"/>
                </a:spcBef>
              </a:pPr>
              <a:r>
                <a:rPr lang="en-US" sz="6978">
                  <a:solidFill>
                    <a:srgbClr val="000000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Ja Prok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3803709" y="8537965"/>
            <a:ext cx="4562168" cy="1440671"/>
            <a:chOff x="0" y="0"/>
            <a:chExt cx="6082890" cy="1920894"/>
          </a:xfrm>
        </p:grpSpPr>
        <p:grpSp>
          <p:nvGrpSpPr>
            <p:cNvPr id="26" name="Group 26"/>
            <p:cNvGrpSpPr/>
            <p:nvPr/>
          </p:nvGrpSpPr>
          <p:grpSpPr>
            <a:xfrm>
              <a:off x="0" y="0"/>
              <a:ext cx="6082890" cy="1920894"/>
              <a:chOff x="0" y="0"/>
              <a:chExt cx="2606327" cy="823043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2606327" cy="823043"/>
              </a:xfrm>
              <a:custGeom>
                <a:avLst/>
                <a:gdLst/>
                <a:ahLst/>
                <a:cxnLst/>
                <a:rect l="l" t="t" r="r" b="b"/>
                <a:pathLst>
                  <a:path w="2606327" h="823043">
                    <a:moveTo>
                      <a:pt x="0" y="0"/>
                    </a:moveTo>
                    <a:lnTo>
                      <a:pt x="2606327" y="0"/>
                    </a:lnTo>
                    <a:lnTo>
                      <a:pt x="2606327" y="823043"/>
                    </a:lnTo>
                    <a:lnTo>
                      <a:pt x="0" y="823043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000000"/>
                </a:solidFill>
                <a:prstDash val="lgDash"/>
                <a:miter/>
              </a:ln>
            </p:spPr>
          </p:sp>
          <p:sp>
            <p:nvSpPr>
              <p:cNvPr id="28" name="TextBox 28"/>
              <p:cNvSpPr txBox="1"/>
              <p:nvPr/>
            </p:nvSpPr>
            <p:spPr>
              <a:xfrm>
                <a:off x="0" y="-57150"/>
                <a:ext cx="2606327" cy="88019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9" name="TextBox 29"/>
            <p:cNvSpPr txBox="1"/>
            <p:nvPr/>
          </p:nvSpPr>
          <p:spPr>
            <a:xfrm>
              <a:off x="153490" y="113116"/>
              <a:ext cx="5775910" cy="15517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769"/>
                </a:lnSpc>
                <a:spcBef>
                  <a:spcPct val="0"/>
                </a:spcBef>
              </a:pPr>
              <a:r>
                <a:rPr lang="en-US" sz="6978">
                  <a:solidFill>
                    <a:srgbClr val="000000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Mư Nhơ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4975168" y="541660"/>
            <a:ext cx="7340231" cy="6004764"/>
            <a:chOff x="4975168" y="541660"/>
            <a:chExt cx="7340231" cy="6004764"/>
          </a:xfrm>
        </p:grpSpPr>
        <p:grpSp>
          <p:nvGrpSpPr>
            <p:cNvPr id="5" name="Group 5"/>
            <p:cNvGrpSpPr/>
            <p:nvPr/>
          </p:nvGrpSpPr>
          <p:grpSpPr>
            <a:xfrm>
              <a:off x="4975168" y="541660"/>
              <a:ext cx="7340231" cy="6004764"/>
              <a:chOff x="0" y="0"/>
              <a:chExt cx="9786974" cy="8006352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9786974" cy="5272733"/>
              </a:xfrm>
              <a:custGeom>
                <a:avLst/>
                <a:gdLst/>
                <a:ahLst/>
                <a:cxnLst/>
                <a:rect l="l" t="t" r="r" b="b"/>
                <a:pathLst>
                  <a:path w="9786974" h="5272733">
                    <a:moveTo>
                      <a:pt x="0" y="0"/>
                    </a:moveTo>
                    <a:lnTo>
                      <a:pt x="9786974" y="0"/>
                    </a:lnTo>
                    <a:lnTo>
                      <a:pt x="9786974" y="5272733"/>
                    </a:lnTo>
                    <a:lnTo>
                      <a:pt x="0" y="527273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7" name="Freeform 7"/>
              <p:cNvSpPr/>
              <p:nvPr/>
            </p:nvSpPr>
            <p:spPr>
              <a:xfrm>
                <a:off x="902737" y="3061863"/>
                <a:ext cx="3990750" cy="4944489"/>
              </a:xfrm>
              <a:custGeom>
                <a:avLst/>
                <a:gdLst/>
                <a:ahLst/>
                <a:cxnLst/>
                <a:rect l="l" t="t" r="r" b="b"/>
                <a:pathLst>
                  <a:path w="3990750" h="4944489">
                    <a:moveTo>
                      <a:pt x="0" y="0"/>
                    </a:moveTo>
                    <a:lnTo>
                      <a:pt x="3990750" y="0"/>
                    </a:lnTo>
                    <a:lnTo>
                      <a:pt x="3990750" y="4944489"/>
                    </a:lnTo>
                    <a:lnTo>
                      <a:pt x="0" y="494448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/>
                <a:stretch>
                  <a:fillRect l="-35848" t="-40101" r="-211318"/>
                </a:stretch>
              </a:blipFill>
            </p:spPr>
          </p:sp>
          <p:sp>
            <p:nvSpPr>
              <p:cNvPr id="8" name="Freeform 8"/>
              <p:cNvSpPr/>
              <p:nvPr/>
            </p:nvSpPr>
            <p:spPr>
              <a:xfrm>
                <a:off x="4893487" y="2936369"/>
                <a:ext cx="4467628" cy="5069983"/>
              </a:xfrm>
              <a:custGeom>
                <a:avLst/>
                <a:gdLst/>
                <a:ahLst/>
                <a:cxnLst/>
                <a:rect l="l" t="t" r="r" b="b"/>
                <a:pathLst>
                  <a:path w="4467628" h="5069983">
                    <a:moveTo>
                      <a:pt x="0" y="0"/>
                    </a:moveTo>
                    <a:lnTo>
                      <a:pt x="4467628" y="0"/>
                    </a:lnTo>
                    <a:lnTo>
                      <a:pt x="4467628" y="5069983"/>
                    </a:lnTo>
                    <a:lnTo>
                      <a:pt x="0" y="506998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/>
                <a:stretch>
                  <a:fillRect l="-184830" t="-36633" r="-25280"/>
                </a:stretch>
              </a:blipFill>
            </p:spPr>
          </p:sp>
        </p:grp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266209" y="1349452"/>
              <a:ext cx="6492803" cy="201185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876689" y="7478335"/>
            <a:ext cx="5884357" cy="2147091"/>
            <a:chOff x="0" y="0"/>
            <a:chExt cx="3361682" cy="122661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361682" cy="1226614"/>
            </a:xfrm>
            <a:custGeom>
              <a:avLst/>
              <a:gdLst/>
              <a:ahLst/>
              <a:cxnLst/>
              <a:rect l="l" t="t" r="r" b="b"/>
              <a:pathLst>
                <a:path w="3361682" h="1226614">
                  <a:moveTo>
                    <a:pt x="0" y="0"/>
                  </a:moveTo>
                  <a:lnTo>
                    <a:pt x="3361682" y="0"/>
                  </a:lnTo>
                  <a:lnTo>
                    <a:pt x="3361682" y="1226614"/>
                  </a:lnTo>
                  <a:lnTo>
                    <a:pt x="0" y="1226614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lgDash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3361682" cy="12837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419122" y="0"/>
            <a:ext cx="3916252" cy="3389338"/>
          </a:xfrm>
          <a:custGeom>
            <a:avLst/>
            <a:gdLst/>
            <a:ahLst/>
            <a:cxnLst/>
            <a:rect l="l" t="t" r="r" b="b"/>
            <a:pathLst>
              <a:path w="3916252" h="3389338">
                <a:moveTo>
                  <a:pt x="0" y="0"/>
                </a:moveTo>
                <a:lnTo>
                  <a:pt x="3916252" y="0"/>
                </a:lnTo>
                <a:lnTo>
                  <a:pt x="3916252" y="3389338"/>
                </a:lnTo>
                <a:lnTo>
                  <a:pt x="0" y="33893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173200" y="-413793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776462">
            <a:off x="8592674" y="2100684"/>
            <a:ext cx="7549260" cy="5467253"/>
          </a:xfrm>
          <a:custGeom>
            <a:avLst/>
            <a:gdLst/>
            <a:ahLst/>
            <a:cxnLst/>
            <a:rect l="l" t="t" r="r" b="b"/>
            <a:pathLst>
              <a:path w="7549260" h="5467253">
                <a:moveTo>
                  <a:pt x="0" y="0"/>
                </a:moveTo>
                <a:lnTo>
                  <a:pt x="7549260" y="0"/>
                </a:lnTo>
                <a:lnTo>
                  <a:pt x="7549260" y="5467254"/>
                </a:lnTo>
                <a:lnTo>
                  <a:pt x="0" y="546725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382678">
            <a:off x="1906498" y="2205637"/>
            <a:ext cx="6667592" cy="4778441"/>
          </a:xfrm>
          <a:custGeom>
            <a:avLst/>
            <a:gdLst/>
            <a:ahLst/>
            <a:cxnLst/>
            <a:rect l="l" t="t" r="r" b="b"/>
            <a:pathLst>
              <a:path w="6667592" h="4778441">
                <a:moveTo>
                  <a:pt x="0" y="0"/>
                </a:moveTo>
                <a:lnTo>
                  <a:pt x="6667592" y="0"/>
                </a:lnTo>
                <a:lnTo>
                  <a:pt x="6667592" y="4778441"/>
                </a:lnTo>
                <a:lnTo>
                  <a:pt x="0" y="47784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6294585" y="7880663"/>
            <a:ext cx="5048565" cy="1199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69"/>
              </a:lnSpc>
              <a:spcBef>
                <a:spcPct val="0"/>
              </a:spcBef>
            </a:pPr>
            <a:r>
              <a:rPr lang="en-US" sz="6978" dirty="0" err="1">
                <a:solidFill>
                  <a:srgbClr val="000000"/>
                </a:solidFill>
                <a:latin typeface="Cambria Bold"/>
                <a:ea typeface="Cambria Bold"/>
                <a:cs typeface="Cambria Bold"/>
                <a:sym typeface="Cambria Bold"/>
              </a:rPr>
              <a:t>hoa</a:t>
            </a:r>
            <a:r>
              <a:rPr lang="en-US" sz="6978" dirty="0">
                <a:solidFill>
                  <a:srgbClr val="000000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978" dirty="0" err="1">
                <a:solidFill>
                  <a:srgbClr val="000000"/>
                </a:solidFill>
                <a:latin typeface="Cambria Bold"/>
                <a:ea typeface="Cambria Bold"/>
                <a:cs typeface="Cambria Bold"/>
                <a:sym typeface="Cambria Bold"/>
              </a:rPr>
              <a:t>ngũ</a:t>
            </a:r>
            <a:r>
              <a:rPr lang="en-US" sz="6978" dirty="0">
                <a:solidFill>
                  <a:srgbClr val="000000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978" dirty="0" err="1">
                <a:solidFill>
                  <a:srgbClr val="000000"/>
                </a:solidFill>
                <a:latin typeface="Cambria Bold"/>
                <a:ea typeface="Cambria Bold"/>
                <a:cs typeface="Cambria Bold"/>
                <a:sym typeface="Cambria Bold"/>
              </a:rPr>
              <a:t>sắc</a:t>
            </a:r>
            <a:endParaRPr lang="en-US" sz="6978" dirty="0">
              <a:solidFill>
                <a:srgbClr val="000000"/>
              </a:solidFill>
              <a:latin typeface="Cambria Bold"/>
              <a:ea typeface="Cambria Bold"/>
              <a:cs typeface="Cambria Bold"/>
              <a:sym typeface="Cambria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90920" y="345896"/>
            <a:ext cx="16160602" cy="8706525"/>
          </a:xfrm>
          <a:custGeom>
            <a:avLst/>
            <a:gdLst/>
            <a:ahLst/>
            <a:cxnLst/>
            <a:rect l="l" t="t" r="r" b="b"/>
            <a:pathLst>
              <a:path w="16160602" h="8706525">
                <a:moveTo>
                  <a:pt x="0" y="0"/>
                </a:moveTo>
                <a:lnTo>
                  <a:pt x="16160603" y="0"/>
                </a:lnTo>
                <a:lnTo>
                  <a:pt x="16160603" y="8706525"/>
                </a:lnTo>
                <a:lnTo>
                  <a:pt x="0" y="87065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020230" y="5964562"/>
            <a:ext cx="4023797" cy="4322438"/>
          </a:xfrm>
          <a:custGeom>
            <a:avLst/>
            <a:gdLst/>
            <a:ahLst/>
            <a:cxnLst/>
            <a:rect l="l" t="t" r="r" b="b"/>
            <a:pathLst>
              <a:path w="4023797" h="4322438">
                <a:moveTo>
                  <a:pt x="0" y="0"/>
                </a:moveTo>
                <a:lnTo>
                  <a:pt x="4023797" y="0"/>
                </a:lnTo>
                <a:lnTo>
                  <a:pt x="4023797" y="4322438"/>
                </a:lnTo>
                <a:lnTo>
                  <a:pt x="0" y="43224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453041" y="3044647"/>
            <a:ext cx="14711545" cy="49013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69"/>
              </a:lnSpc>
              <a:spcBef>
                <a:spcPct val="0"/>
              </a:spcBef>
            </a:pPr>
            <a:r>
              <a:rPr lang="en-US" sz="6978" dirty="0" err="1">
                <a:solidFill>
                  <a:srgbClr val="FFFFFF"/>
                </a:solidFill>
                <a:latin typeface="Cambria Bold"/>
                <a:ea typeface="Cambria Bold"/>
                <a:cs typeface="Cambria Bold"/>
                <a:sym typeface="Cambria Bold"/>
              </a:rPr>
              <a:t>Họ</a:t>
            </a:r>
            <a:r>
              <a:rPr lang="en-US" sz="6978" dirty="0">
                <a:solidFill>
                  <a:srgbClr val="FFFFFF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978" dirty="0" err="1">
                <a:solidFill>
                  <a:srgbClr val="FFFFFF"/>
                </a:solidFill>
                <a:latin typeface="Cambria Bold"/>
                <a:ea typeface="Cambria Bold"/>
                <a:cs typeface="Cambria Bold"/>
                <a:sym typeface="Cambria Bold"/>
              </a:rPr>
              <a:t>hồ</a:t>
            </a:r>
            <a:r>
              <a:rPr lang="en-US" sz="6978" dirty="0">
                <a:solidFill>
                  <a:srgbClr val="FFFFFF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978" dirty="0" err="1">
                <a:solidFill>
                  <a:srgbClr val="FFFFFF"/>
                </a:solidFill>
                <a:latin typeface="Cambria Bold"/>
                <a:ea typeface="Cambria Bold"/>
                <a:cs typeface="Cambria Bold"/>
                <a:sym typeface="Cambria Bold"/>
              </a:rPr>
              <a:t>hởi</a:t>
            </a:r>
            <a:r>
              <a:rPr lang="en-US" sz="6978" dirty="0">
                <a:solidFill>
                  <a:srgbClr val="FFFFFF"/>
                </a:solidFill>
                <a:latin typeface="Cambria Bold"/>
                <a:ea typeface="Cambria Bold"/>
                <a:cs typeface="Cambria Bold"/>
                <a:sym typeface="Cambria Bold"/>
              </a:rPr>
              <a:t>/ </a:t>
            </a:r>
            <a:r>
              <a:rPr lang="en-US" sz="6978" dirty="0" err="1">
                <a:solidFill>
                  <a:srgbClr val="FFFFFF"/>
                </a:solidFill>
                <a:latin typeface="Cambria Bold"/>
                <a:ea typeface="Cambria Bold"/>
                <a:cs typeface="Cambria Bold"/>
                <a:sym typeface="Cambria Bold"/>
              </a:rPr>
              <a:t>cùng</a:t>
            </a:r>
            <a:r>
              <a:rPr lang="en-US" sz="6978" dirty="0">
                <a:solidFill>
                  <a:srgbClr val="FFFFFF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978" dirty="0" err="1">
                <a:solidFill>
                  <a:srgbClr val="FFFFFF"/>
                </a:solidFill>
                <a:latin typeface="Cambria Bold"/>
                <a:ea typeface="Cambria Bold"/>
                <a:cs typeface="Cambria Bold"/>
                <a:sym typeface="Cambria Bold"/>
              </a:rPr>
              <a:t>các</a:t>
            </a:r>
            <a:r>
              <a:rPr lang="en-US" sz="6978" dirty="0">
                <a:solidFill>
                  <a:srgbClr val="FFFFFF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978" dirty="0" err="1">
                <a:solidFill>
                  <a:srgbClr val="FFFFFF"/>
                </a:solidFill>
                <a:latin typeface="Cambria Bold"/>
                <a:ea typeface="Cambria Bold"/>
                <a:cs typeface="Cambria Bold"/>
                <a:sym typeface="Cambria Bold"/>
              </a:rPr>
              <a:t>bạn</a:t>
            </a:r>
            <a:r>
              <a:rPr lang="en-US" sz="6978" dirty="0">
                <a:solidFill>
                  <a:srgbClr val="FFFFFF"/>
                </a:solidFill>
                <a:latin typeface="Cambria Bold"/>
                <a:ea typeface="Cambria Bold"/>
                <a:cs typeface="Cambria Bold"/>
                <a:sym typeface="Cambria Bold"/>
              </a:rPr>
              <a:t>/ </a:t>
            </a:r>
            <a:r>
              <a:rPr lang="en-US" sz="6978" dirty="0" err="1">
                <a:solidFill>
                  <a:srgbClr val="FFFFFF"/>
                </a:solidFill>
                <a:latin typeface="Cambria Bold"/>
                <a:ea typeface="Cambria Bold"/>
                <a:cs typeface="Cambria Bold"/>
                <a:sym typeface="Cambria Bold"/>
              </a:rPr>
              <a:t>bắt</a:t>
            </a:r>
            <a:r>
              <a:rPr lang="en-US" sz="6978" dirty="0">
                <a:solidFill>
                  <a:srgbClr val="FFFFFF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978" dirty="0" err="1">
                <a:solidFill>
                  <a:srgbClr val="FFFFFF"/>
                </a:solidFill>
                <a:latin typeface="Cambria Bold"/>
                <a:ea typeface="Cambria Bold"/>
                <a:cs typeface="Cambria Bold"/>
                <a:sym typeface="Cambria Bold"/>
              </a:rPr>
              <a:t>tay</a:t>
            </a:r>
            <a:r>
              <a:rPr lang="en-US" sz="6978" dirty="0">
                <a:solidFill>
                  <a:srgbClr val="FFFFFF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978" dirty="0" err="1">
                <a:solidFill>
                  <a:srgbClr val="FFFFFF"/>
                </a:solidFill>
                <a:latin typeface="Cambria Bold"/>
                <a:ea typeface="Cambria Bold"/>
                <a:cs typeface="Cambria Bold"/>
                <a:sym typeface="Cambria Bold"/>
              </a:rPr>
              <a:t>vào</a:t>
            </a:r>
            <a:r>
              <a:rPr lang="en-US" sz="6978" dirty="0">
                <a:solidFill>
                  <a:srgbClr val="FFFFFF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978" dirty="0" err="1">
                <a:solidFill>
                  <a:srgbClr val="FFFFFF"/>
                </a:solidFill>
                <a:latin typeface="Cambria Bold"/>
                <a:ea typeface="Cambria Bold"/>
                <a:cs typeface="Cambria Bold"/>
                <a:sym typeface="Cambria Bold"/>
              </a:rPr>
              <a:t>dọn</a:t>
            </a:r>
            <a:r>
              <a:rPr lang="en-US" sz="6978" dirty="0">
                <a:solidFill>
                  <a:srgbClr val="FFFFFF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978" dirty="0" err="1">
                <a:solidFill>
                  <a:srgbClr val="FFFFFF"/>
                </a:solidFill>
                <a:latin typeface="Cambria Bold"/>
                <a:ea typeface="Cambria Bold"/>
                <a:cs typeface="Cambria Bold"/>
                <a:sym typeface="Cambria Bold"/>
              </a:rPr>
              <a:t>rác</a:t>
            </a:r>
            <a:r>
              <a:rPr lang="en-US" sz="6978" dirty="0">
                <a:solidFill>
                  <a:srgbClr val="FFFFFF"/>
                </a:solidFill>
                <a:latin typeface="Cambria Bold"/>
                <a:ea typeface="Cambria Bold"/>
                <a:cs typeface="Cambria Bold"/>
                <a:sym typeface="Cambria Bold"/>
              </a:rPr>
              <a:t>,/ </a:t>
            </a:r>
            <a:r>
              <a:rPr lang="en-US" sz="6978" dirty="0" err="1">
                <a:solidFill>
                  <a:srgbClr val="FFFFFF"/>
                </a:solidFill>
                <a:latin typeface="Cambria Bold"/>
                <a:ea typeface="Cambria Bold"/>
                <a:cs typeface="Cambria Bold"/>
                <a:sym typeface="Cambria Bold"/>
              </a:rPr>
              <a:t>xới</a:t>
            </a:r>
            <a:r>
              <a:rPr lang="en-US" sz="6978" dirty="0">
                <a:solidFill>
                  <a:srgbClr val="FFFFFF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978" dirty="0" err="1">
                <a:solidFill>
                  <a:srgbClr val="FFFFFF"/>
                </a:solidFill>
                <a:latin typeface="Cambria Bold"/>
                <a:ea typeface="Cambria Bold"/>
                <a:cs typeface="Cambria Bold"/>
                <a:sym typeface="Cambria Bold"/>
              </a:rPr>
              <a:t>đất</a:t>
            </a:r>
            <a:r>
              <a:rPr lang="en-US" sz="6978" dirty="0">
                <a:solidFill>
                  <a:srgbClr val="FFFFFF"/>
                </a:solidFill>
                <a:latin typeface="Cambria Bold"/>
                <a:ea typeface="Cambria Bold"/>
                <a:cs typeface="Cambria Bold"/>
                <a:sym typeface="Cambria Bold"/>
              </a:rPr>
              <a:t>,/ </a:t>
            </a:r>
            <a:r>
              <a:rPr lang="en-US" sz="6978" dirty="0" err="1">
                <a:solidFill>
                  <a:srgbClr val="FFFFFF"/>
                </a:solidFill>
                <a:latin typeface="Cambria Bold"/>
                <a:ea typeface="Cambria Bold"/>
                <a:cs typeface="Cambria Bold"/>
                <a:sym typeface="Cambria Bold"/>
              </a:rPr>
              <a:t>gieo</a:t>
            </a:r>
            <a:r>
              <a:rPr lang="en-US" sz="6978" dirty="0">
                <a:solidFill>
                  <a:srgbClr val="FFFFFF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978" dirty="0" err="1">
                <a:solidFill>
                  <a:srgbClr val="FFFFFF"/>
                </a:solidFill>
                <a:latin typeface="Cambria Bold"/>
                <a:ea typeface="Cambria Bold"/>
                <a:cs typeface="Cambria Bold"/>
                <a:sym typeface="Cambria Bold"/>
              </a:rPr>
              <a:t>hạt</a:t>
            </a:r>
            <a:r>
              <a:rPr lang="en-US" sz="6978" dirty="0">
                <a:solidFill>
                  <a:srgbClr val="FFFFFF"/>
                </a:solidFill>
                <a:latin typeface="Cambria Bold"/>
                <a:ea typeface="Cambria Bold"/>
                <a:cs typeface="Cambria Bold"/>
                <a:sym typeface="Cambria Bold"/>
              </a:rPr>
              <a:t>,/ </a:t>
            </a:r>
            <a:r>
              <a:rPr lang="en-US" sz="6978" dirty="0" err="1">
                <a:solidFill>
                  <a:srgbClr val="FFFFFF"/>
                </a:solidFill>
                <a:latin typeface="Cambria Bold"/>
                <a:ea typeface="Cambria Bold"/>
                <a:cs typeface="Cambria Bold"/>
                <a:sym typeface="Cambria Bold"/>
              </a:rPr>
              <a:t>trồng</a:t>
            </a:r>
            <a:r>
              <a:rPr lang="en-US" sz="6978" dirty="0">
                <a:solidFill>
                  <a:srgbClr val="FFFFFF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978" dirty="0" err="1">
                <a:solidFill>
                  <a:srgbClr val="FFFFFF"/>
                </a:solidFill>
                <a:latin typeface="Cambria Bold"/>
                <a:ea typeface="Cambria Bold"/>
                <a:cs typeface="Cambria Bold"/>
                <a:sym typeface="Cambria Bold"/>
              </a:rPr>
              <a:t>cây</a:t>
            </a:r>
            <a:r>
              <a:rPr lang="en-US" sz="6978" dirty="0">
                <a:solidFill>
                  <a:srgbClr val="FFFFFF"/>
                </a:solidFill>
                <a:latin typeface="Cambria Bold"/>
                <a:ea typeface="Cambria Bold"/>
                <a:cs typeface="Cambria Bold"/>
                <a:sym typeface="Cambria Bold"/>
              </a:rPr>
              <a:t>;/ </a:t>
            </a:r>
            <a:r>
              <a:rPr lang="en-US" sz="6978" dirty="0" err="1">
                <a:solidFill>
                  <a:srgbClr val="FFFFFF"/>
                </a:solidFill>
                <a:latin typeface="Cambria Bold"/>
                <a:ea typeface="Cambria Bold"/>
                <a:cs typeface="Cambria Bold"/>
                <a:sym typeface="Cambria Bold"/>
              </a:rPr>
              <a:t>ngày</a:t>
            </a:r>
            <a:r>
              <a:rPr lang="en-US" sz="6978" dirty="0">
                <a:solidFill>
                  <a:srgbClr val="FFFFFF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978" dirty="0" err="1">
                <a:solidFill>
                  <a:srgbClr val="FFFFFF"/>
                </a:solidFill>
                <a:latin typeface="Cambria Bold"/>
                <a:ea typeface="Cambria Bold"/>
                <a:cs typeface="Cambria Bold"/>
                <a:sym typeface="Cambria Bold"/>
              </a:rPr>
              <a:t>ngày</a:t>
            </a:r>
            <a:r>
              <a:rPr lang="en-US" sz="6978" dirty="0">
                <a:solidFill>
                  <a:srgbClr val="FFFFFF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978" dirty="0" err="1">
                <a:solidFill>
                  <a:srgbClr val="FFFFFF"/>
                </a:solidFill>
                <a:latin typeface="Cambria Bold"/>
                <a:ea typeface="Cambria Bold"/>
                <a:cs typeface="Cambria Bold"/>
                <a:sym typeface="Cambria Bold"/>
              </a:rPr>
              <a:t>tưới</a:t>
            </a:r>
            <a:r>
              <a:rPr lang="en-US" sz="6978" dirty="0">
                <a:solidFill>
                  <a:srgbClr val="FFFFFF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978" dirty="0" err="1">
                <a:solidFill>
                  <a:srgbClr val="FFFFFF"/>
                </a:solidFill>
                <a:latin typeface="Cambria Bold"/>
                <a:ea typeface="Cambria Bold"/>
                <a:cs typeface="Cambria Bold"/>
                <a:sym typeface="Cambria Bold"/>
              </a:rPr>
              <a:t>nước</a:t>
            </a:r>
            <a:r>
              <a:rPr lang="en-US" sz="6978" dirty="0">
                <a:solidFill>
                  <a:srgbClr val="FFFFFF"/>
                </a:solidFill>
                <a:latin typeface="Cambria Bold"/>
                <a:ea typeface="Cambria Bold"/>
                <a:cs typeface="Cambria Bold"/>
                <a:sym typeface="Cambria Bold"/>
              </a:rPr>
              <a:t>,/ </a:t>
            </a:r>
            <a:r>
              <a:rPr lang="en-US" sz="6978" dirty="0" err="1">
                <a:solidFill>
                  <a:srgbClr val="FFFFFF"/>
                </a:solidFill>
                <a:latin typeface="Cambria Bold"/>
                <a:ea typeface="Cambria Bold"/>
                <a:cs typeface="Cambria Bold"/>
                <a:sym typeface="Cambria Bold"/>
              </a:rPr>
              <a:t>nhổ</a:t>
            </a:r>
            <a:r>
              <a:rPr lang="en-US" sz="6978" dirty="0">
                <a:solidFill>
                  <a:srgbClr val="FFFFFF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978" dirty="0" err="1">
                <a:solidFill>
                  <a:srgbClr val="FFFFFF"/>
                </a:solidFill>
                <a:latin typeface="Cambria Bold"/>
                <a:ea typeface="Cambria Bold"/>
                <a:cs typeface="Cambria Bold"/>
                <a:sym typeface="Cambria Bold"/>
              </a:rPr>
              <a:t>cỏ</a:t>
            </a:r>
            <a:r>
              <a:rPr lang="en-US" sz="6978" dirty="0">
                <a:solidFill>
                  <a:srgbClr val="FFFFFF"/>
                </a:solidFill>
                <a:latin typeface="Cambria Bold"/>
                <a:ea typeface="Cambria Bold"/>
                <a:cs typeface="Cambria Bold"/>
                <a:sym typeface="Cambria Bold"/>
              </a:rPr>
              <a:t>,/ </a:t>
            </a:r>
            <a:r>
              <a:rPr lang="en-US" sz="6978" dirty="0" err="1">
                <a:solidFill>
                  <a:srgbClr val="FFFFFF"/>
                </a:solidFill>
                <a:latin typeface="Cambria Bold"/>
                <a:ea typeface="Cambria Bold"/>
                <a:cs typeface="Cambria Bold"/>
                <a:sym typeface="Cambria Bold"/>
              </a:rPr>
              <a:t>bắt</a:t>
            </a:r>
            <a:r>
              <a:rPr lang="en-US" sz="6978" dirty="0">
                <a:solidFill>
                  <a:srgbClr val="FFFFFF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978" dirty="0" err="1">
                <a:solidFill>
                  <a:srgbClr val="FFFFFF"/>
                </a:solidFill>
                <a:latin typeface="Cambria Bold"/>
                <a:ea typeface="Cambria Bold"/>
                <a:cs typeface="Cambria Bold"/>
                <a:sym typeface="Cambria Bold"/>
              </a:rPr>
              <a:t>sâu</a:t>
            </a:r>
            <a:r>
              <a:rPr lang="en-US" sz="6978" dirty="0">
                <a:solidFill>
                  <a:srgbClr val="FFFFFF"/>
                </a:solidFill>
                <a:latin typeface="Cambria Bold"/>
                <a:ea typeface="Cambria Bold"/>
                <a:cs typeface="Cambria Bold"/>
                <a:sym typeface="Cambria Bold"/>
              </a:rPr>
              <a:t>.//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788227" y="3017508"/>
            <a:ext cx="14711545" cy="49013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69"/>
              </a:lnSpc>
              <a:spcBef>
                <a:spcPct val="0"/>
              </a:spcBef>
            </a:pPr>
            <a:r>
              <a:rPr lang="en-US" sz="6978" dirty="0" err="1">
                <a:solidFill>
                  <a:srgbClr val="000000"/>
                </a:solidFill>
                <a:latin typeface="Cambria Bold"/>
                <a:ea typeface="Cambria Bold"/>
                <a:cs typeface="Cambria Bold"/>
                <a:sym typeface="Cambria Bold"/>
              </a:rPr>
              <a:t>Họ</a:t>
            </a:r>
            <a:r>
              <a:rPr lang="en-US" sz="6978" dirty="0">
                <a:solidFill>
                  <a:srgbClr val="000000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978" dirty="0" err="1">
                <a:solidFill>
                  <a:srgbClr val="000000"/>
                </a:solidFill>
                <a:latin typeface="Cambria Bold"/>
                <a:ea typeface="Cambria Bold"/>
                <a:cs typeface="Cambria Bold"/>
                <a:sym typeface="Cambria Bold"/>
              </a:rPr>
              <a:t>hồ</a:t>
            </a:r>
            <a:r>
              <a:rPr lang="en-US" sz="6978" dirty="0">
                <a:solidFill>
                  <a:srgbClr val="000000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978" dirty="0" err="1">
                <a:solidFill>
                  <a:srgbClr val="000000"/>
                </a:solidFill>
                <a:latin typeface="Cambria Bold"/>
                <a:ea typeface="Cambria Bold"/>
                <a:cs typeface="Cambria Bold"/>
                <a:sym typeface="Cambria Bold"/>
              </a:rPr>
              <a:t>hởi</a:t>
            </a:r>
            <a:r>
              <a:rPr lang="en-US" sz="6978" dirty="0">
                <a:solidFill>
                  <a:srgbClr val="000000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978" dirty="0" err="1">
                <a:solidFill>
                  <a:srgbClr val="000000"/>
                </a:solidFill>
                <a:latin typeface="Cambria Bold"/>
                <a:ea typeface="Cambria Bold"/>
                <a:cs typeface="Cambria Bold"/>
                <a:sym typeface="Cambria Bold"/>
              </a:rPr>
              <a:t>cùng</a:t>
            </a:r>
            <a:r>
              <a:rPr lang="en-US" sz="6978" dirty="0">
                <a:solidFill>
                  <a:srgbClr val="000000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978" dirty="0" err="1">
                <a:solidFill>
                  <a:srgbClr val="000000"/>
                </a:solidFill>
                <a:latin typeface="Cambria Bold"/>
                <a:ea typeface="Cambria Bold"/>
                <a:cs typeface="Cambria Bold"/>
                <a:sym typeface="Cambria Bold"/>
              </a:rPr>
              <a:t>các</a:t>
            </a:r>
            <a:r>
              <a:rPr lang="en-US" sz="6978" dirty="0">
                <a:solidFill>
                  <a:srgbClr val="000000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978" dirty="0" err="1">
                <a:solidFill>
                  <a:srgbClr val="000000"/>
                </a:solidFill>
                <a:latin typeface="Cambria Bold"/>
                <a:ea typeface="Cambria Bold"/>
                <a:cs typeface="Cambria Bold"/>
                <a:sym typeface="Cambria Bold"/>
              </a:rPr>
              <a:t>bạn</a:t>
            </a:r>
            <a:r>
              <a:rPr lang="en-US" sz="6978" dirty="0">
                <a:solidFill>
                  <a:srgbClr val="000000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978" dirty="0" err="1">
                <a:solidFill>
                  <a:srgbClr val="000000"/>
                </a:solidFill>
                <a:latin typeface="Cambria Bold"/>
                <a:ea typeface="Cambria Bold"/>
                <a:cs typeface="Cambria Bold"/>
                <a:sym typeface="Cambria Bold"/>
              </a:rPr>
              <a:t>bắt</a:t>
            </a:r>
            <a:r>
              <a:rPr lang="en-US" sz="6978" dirty="0">
                <a:solidFill>
                  <a:srgbClr val="000000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978" dirty="0" err="1">
                <a:solidFill>
                  <a:srgbClr val="000000"/>
                </a:solidFill>
                <a:latin typeface="Cambria Bold"/>
                <a:ea typeface="Cambria Bold"/>
                <a:cs typeface="Cambria Bold"/>
                <a:sym typeface="Cambria Bold"/>
              </a:rPr>
              <a:t>tay</a:t>
            </a:r>
            <a:r>
              <a:rPr lang="en-US" sz="6978" dirty="0">
                <a:solidFill>
                  <a:srgbClr val="000000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978" dirty="0" err="1">
                <a:solidFill>
                  <a:srgbClr val="000000"/>
                </a:solidFill>
                <a:latin typeface="Cambria Bold"/>
                <a:ea typeface="Cambria Bold"/>
                <a:cs typeface="Cambria Bold"/>
                <a:sym typeface="Cambria Bold"/>
              </a:rPr>
              <a:t>vào</a:t>
            </a:r>
            <a:r>
              <a:rPr lang="en-US" sz="6978" dirty="0">
                <a:solidFill>
                  <a:srgbClr val="000000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978" dirty="0" err="1">
                <a:solidFill>
                  <a:srgbClr val="000000"/>
                </a:solidFill>
                <a:latin typeface="Cambria Bold"/>
                <a:ea typeface="Cambria Bold"/>
                <a:cs typeface="Cambria Bold"/>
                <a:sym typeface="Cambria Bold"/>
              </a:rPr>
              <a:t>dọn</a:t>
            </a:r>
            <a:r>
              <a:rPr lang="en-US" sz="6978" dirty="0">
                <a:solidFill>
                  <a:srgbClr val="000000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978" dirty="0" err="1">
                <a:solidFill>
                  <a:srgbClr val="000000"/>
                </a:solidFill>
                <a:latin typeface="Cambria Bold"/>
                <a:ea typeface="Cambria Bold"/>
                <a:cs typeface="Cambria Bold"/>
                <a:sym typeface="Cambria Bold"/>
              </a:rPr>
              <a:t>rác</a:t>
            </a:r>
            <a:r>
              <a:rPr lang="en-US" sz="6978" dirty="0">
                <a:solidFill>
                  <a:srgbClr val="000000"/>
                </a:solidFill>
                <a:latin typeface="Cambria Bold"/>
                <a:ea typeface="Cambria Bold"/>
                <a:cs typeface="Cambria Bold"/>
                <a:sym typeface="Cambria Bold"/>
              </a:rPr>
              <a:t>, </a:t>
            </a:r>
            <a:r>
              <a:rPr lang="en-US" sz="6978" dirty="0" err="1">
                <a:solidFill>
                  <a:srgbClr val="000000"/>
                </a:solidFill>
                <a:latin typeface="Cambria Bold"/>
                <a:ea typeface="Cambria Bold"/>
                <a:cs typeface="Cambria Bold"/>
                <a:sym typeface="Cambria Bold"/>
              </a:rPr>
              <a:t>xới</a:t>
            </a:r>
            <a:r>
              <a:rPr lang="en-US" sz="6978" dirty="0">
                <a:solidFill>
                  <a:srgbClr val="000000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978" dirty="0" err="1">
                <a:solidFill>
                  <a:srgbClr val="000000"/>
                </a:solidFill>
                <a:latin typeface="Cambria Bold"/>
                <a:ea typeface="Cambria Bold"/>
                <a:cs typeface="Cambria Bold"/>
                <a:sym typeface="Cambria Bold"/>
              </a:rPr>
              <a:t>đất</a:t>
            </a:r>
            <a:r>
              <a:rPr lang="en-US" sz="6978" dirty="0">
                <a:solidFill>
                  <a:srgbClr val="000000"/>
                </a:solidFill>
                <a:latin typeface="Cambria Bold"/>
                <a:ea typeface="Cambria Bold"/>
                <a:cs typeface="Cambria Bold"/>
                <a:sym typeface="Cambria Bold"/>
              </a:rPr>
              <a:t>, </a:t>
            </a:r>
            <a:r>
              <a:rPr lang="en-US" sz="6978" dirty="0" err="1">
                <a:solidFill>
                  <a:srgbClr val="000000"/>
                </a:solidFill>
                <a:latin typeface="Cambria Bold"/>
                <a:ea typeface="Cambria Bold"/>
                <a:cs typeface="Cambria Bold"/>
                <a:sym typeface="Cambria Bold"/>
              </a:rPr>
              <a:t>gieo</a:t>
            </a:r>
            <a:r>
              <a:rPr lang="en-US" sz="6978" dirty="0">
                <a:solidFill>
                  <a:srgbClr val="000000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978" dirty="0" err="1">
                <a:solidFill>
                  <a:srgbClr val="000000"/>
                </a:solidFill>
                <a:latin typeface="Cambria Bold"/>
                <a:ea typeface="Cambria Bold"/>
                <a:cs typeface="Cambria Bold"/>
                <a:sym typeface="Cambria Bold"/>
              </a:rPr>
              <a:t>hạt</a:t>
            </a:r>
            <a:r>
              <a:rPr lang="en-US" sz="6978" dirty="0">
                <a:solidFill>
                  <a:srgbClr val="000000"/>
                </a:solidFill>
                <a:latin typeface="Cambria Bold"/>
                <a:ea typeface="Cambria Bold"/>
                <a:cs typeface="Cambria Bold"/>
                <a:sym typeface="Cambria Bold"/>
              </a:rPr>
              <a:t>, </a:t>
            </a:r>
            <a:r>
              <a:rPr lang="en-US" sz="6978" dirty="0" err="1">
                <a:solidFill>
                  <a:srgbClr val="000000"/>
                </a:solidFill>
                <a:latin typeface="Cambria Bold"/>
                <a:ea typeface="Cambria Bold"/>
                <a:cs typeface="Cambria Bold"/>
                <a:sym typeface="Cambria Bold"/>
              </a:rPr>
              <a:t>trồng</a:t>
            </a:r>
            <a:r>
              <a:rPr lang="en-US" sz="6978" dirty="0">
                <a:solidFill>
                  <a:srgbClr val="000000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978" dirty="0" err="1">
                <a:solidFill>
                  <a:srgbClr val="000000"/>
                </a:solidFill>
                <a:latin typeface="Cambria Bold"/>
                <a:ea typeface="Cambria Bold"/>
                <a:cs typeface="Cambria Bold"/>
                <a:sym typeface="Cambria Bold"/>
              </a:rPr>
              <a:t>cây</a:t>
            </a:r>
            <a:r>
              <a:rPr lang="en-US" sz="6978" dirty="0">
                <a:solidFill>
                  <a:srgbClr val="000000"/>
                </a:solidFill>
                <a:latin typeface="Cambria Bold"/>
                <a:ea typeface="Cambria Bold"/>
                <a:cs typeface="Cambria Bold"/>
                <a:sym typeface="Cambria Bold"/>
              </a:rPr>
              <a:t>; </a:t>
            </a:r>
            <a:r>
              <a:rPr lang="en-US" sz="6978" dirty="0" err="1">
                <a:solidFill>
                  <a:srgbClr val="000000"/>
                </a:solidFill>
                <a:latin typeface="Cambria Bold"/>
                <a:ea typeface="Cambria Bold"/>
                <a:cs typeface="Cambria Bold"/>
                <a:sym typeface="Cambria Bold"/>
              </a:rPr>
              <a:t>ngày</a:t>
            </a:r>
            <a:r>
              <a:rPr lang="en-US" sz="6978" dirty="0">
                <a:solidFill>
                  <a:srgbClr val="000000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978" dirty="0" err="1">
                <a:solidFill>
                  <a:srgbClr val="000000"/>
                </a:solidFill>
                <a:latin typeface="Cambria Bold"/>
                <a:ea typeface="Cambria Bold"/>
                <a:cs typeface="Cambria Bold"/>
                <a:sym typeface="Cambria Bold"/>
              </a:rPr>
              <a:t>ngày</a:t>
            </a:r>
            <a:r>
              <a:rPr lang="en-US" sz="6978" dirty="0">
                <a:solidFill>
                  <a:srgbClr val="000000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978" dirty="0" err="1">
                <a:solidFill>
                  <a:srgbClr val="000000"/>
                </a:solidFill>
                <a:latin typeface="Cambria Bold"/>
                <a:ea typeface="Cambria Bold"/>
                <a:cs typeface="Cambria Bold"/>
                <a:sym typeface="Cambria Bold"/>
              </a:rPr>
              <a:t>tưới</a:t>
            </a:r>
            <a:r>
              <a:rPr lang="en-US" sz="6978" dirty="0">
                <a:solidFill>
                  <a:srgbClr val="000000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978" dirty="0" err="1">
                <a:solidFill>
                  <a:srgbClr val="000000"/>
                </a:solidFill>
                <a:latin typeface="Cambria Bold"/>
                <a:ea typeface="Cambria Bold"/>
                <a:cs typeface="Cambria Bold"/>
                <a:sym typeface="Cambria Bold"/>
              </a:rPr>
              <a:t>nước</a:t>
            </a:r>
            <a:r>
              <a:rPr lang="en-US" sz="6978" dirty="0">
                <a:solidFill>
                  <a:srgbClr val="000000"/>
                </a:solidFill>
                <a:latin typeface="Cambria Bold"/>
                <a:ea typeface="Cambria Bold"/>
                <a:cs typeface="Cambria Bold"/>
                <a:sym typeface="Cambria Bold"/>
              </a:rPr>
              <a:t>, </a:t>
            </a:r>
            <a:r>
              <a:rPr lang="en-US" sz="6978" dirty="0" err="1">
                <a:solidFill>
                  <a:srgbClr val="000000"/>
                </a:solidFill>
                <a:latin typeface="Cambria Bold"/>
                <a:ea typeface="Cambria Bold"/>
                <a:cs typeface="Cambria Bold"/>
                <a:sym typeface="Cambria Bold"/>
              </a:rPr>
              <a:t>nhổ</a:t>
            </a:r>
            <a:r>
              <a:rPr lang="en-US" sz="6978" dirty="0">
                <a:solidFill>
                  <a:srgbClr val="000000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978" dirty="0" err="1">
                <a:solidFill>
                  <a:srgbClr val="000000"/>
                </a:solidFill>
                <a:latin typeface="Cambria Bold"/>
                <a:ea typeface="Cambria Bold"/>
                <a:cs typeface="Cambria Bold"/>
                <a:sym typeface="Cambria Bold"/>
              </a:rPr>
              <a:t>cỏ</a:t>
            </a:r>
            <a:r>
              <a:rPr lang="en-US" sz="6978" dirty="0">
                <a:solidFill>
                  <a:srgbClr val="000000"/>
                </a:solidFill>
                <a:latin typeface="Cambria Bold"/>
                <a:ea typeface="Cambria Bold"/>
                <a:cs typeface="Cambria Bold"/>
                <a:sym typeface="Cambria Bold"/>
              </a:rPr>
              <a:t>, </a:t>
            </a:r>
            <a:r>
              <a:rPr lang="en-US" sz="6978" dirty="0" err="1">
                <a:solidFill>
                  <a:srgbClr val="000000"/>
                </a:solidFill>
                <a:latin typeface="Cambria Bold"/>
                <a:ea typeface="Cambria Bold"/>
                <a:cs typeface="Cambria Bold"/>
                <a:sym typeface="Cambria Bold"/>
              </a:rPr>
              <a:t>bắt</a:t>
            </a:r>
            <a:r>
              <a:rPr lang="en-US" sz="6978" dirty="0">
                <a:solidFill>
                  <a:srgbClr val="000000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978" dirty="0" err="1">
                <a:solidFill>
                  <a:srgbClr val="000000"/>
                </a:solidFill>
                <a:latin typeface="Cambria Bold"/>
                <a:ea typeface="Cambria Bold"/>
                <a:cs typeface="Cambria Bold"/>
                <a:sym typeface="Cambria Bold"/>
              </a:rPr>
              <a:t>sâu</a:t>
            </a:r>
            <a:r>
              <a:rPr lang="en-US" sz="6978" dirty="0">
                <a:solidFill>
                  <a:srgbClr val="000000"/>
                </a:solidFill>
                <a:latin typeface="Cambria Bold"/>
                <a:ea typeface="Cambria Bold"/>
                <a:cs typeface="Cambria Bold"/>
                <a:sym typeface="Cambria Bold"/>
              </a:rPr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78840" y="1062410"/>
            <a:ext cx="13259949" cy="17070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7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077428" y="1633730"/>
            <a:ext cx="13029310" cy="7019541"/>
          </a:xfrm>
          <a:custGeom>
            <a:avLst/>
            <a:gdLst/>
            <a:ahLst/>
            <a:cxnLst/>
            <a:rect l="l" t="t" r="r" b="b"/>
            <a:pathLst>
              <a:path w="13029310" h="7019541">
                <a:moveTo>
                  <a:pt x="0" y="0"/>
                </a:moveTo>
                <a:lnTo>
                  <a:pt x="13029309" y="0"/>
                </a:lnTo>
                <a:lnTo>
                  <a:pt x="13029309" y="7019540"/>
                </a:lnTo>
                <a:lnTo>
                  <a:pt x="0" y="70195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020230" y="5964562"/>
            <a:ext cx="4023797" cy="4322438"/>
          </a:xfrm>
          <a:custGeom>
            <a:avLst/>
            <a:gdLst/>
            <a:ahLst/>
            <a:cxnLst/>
            <a:rect l="l" t="t" r="r" b="b"/>
            <a:pathLst>
              <a:path w="4023797" h="4322438">
                <a:moveTo>
                  <a:pt x="0" y="0"/>
                </a:moveTo>
                <a:lnTo>
                  <a:pt x="4023797" y="0"/>
                </a:lnTo>
                <a:lnTo>
                  <a:pt x="4023797" y="4322438"/>
                </a:lnTo>
                <a:lnTo>
                  <a:pt x="0" y="43224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743098" y="2539376"/>
            <a:ext cx="11277132" cy="4423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85"/>
              </a:lnSpc>
              <a:spcBef>
                <a:spcPct val="0"/>
              </a:spcBef>
            </a:pPr>
            <a:r>
              <a:rPr lang="en-US" sz="8418" dirty="0" err="1">
                <a:solidFill>
                  <a:srgbClr val="000000"/>
                </a:solidFill>
                <a:latin typeface="Cambria Bold"/>
                <a:ea typeface="Cambria Bold"/>
                <a:cs typeface="Cambria Bold"/>
                <a:sym typeface="Cambria Bold"/>
              </a:rPr>
              <a:t>Tìm</a:t>
            </a:r>
            <a:r>
              <a:rPr lang="en-US" sz="8418" dirty="0">
                <a:solidFill>
                  <a:srgbClr val="000000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8418" dirty="0" err="1">
                <a:solidFill>
                  <a:srgbClr val="000000"/>
                </a:solidFill>
                <a:latin typeface="Cambria Bold"/>
                <a:ea typeface="Cambria Bold"/>
                <a:cs typeface="Cambria Bold"/>
                <a:sym typeface="Cambria Bold"/>
              </a:rPr>
              <a:t>các</a:t>
            </a:r>
            <a:r>
              <a:rPr lang="en-US" sz="8418" dirty="0">
                <a:solidFill>
                  <a:srgbClr val="000000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8418" dirty="0" err="1">
                <a:solidFill>
                  <a:srgbClr val="000000"/>
                </a:solidFill>
                <a:latin typeface="Cambria Bold"/>
                <a:ea typeface="Cambria Bold"/>
                <a:cs typeface="Cambria Bold"/>
                <a:sym typeface="Cambria Bold"/>
              </a:rPr>
              <a:t>câu</a:t>
            </a:r>
            <a:r>
              <a:rPr lang="en-US" sz="8418" dirty="0">
                <a:solidFill>
                  <a:srgbClr val="000000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8418" dirty="0" err="1">
                <a:solidFill>
                  <a:srgbClr val="000000"/>
                </a:solidFill>
                <a:latin typeface="Cambria Bold"/>
                <a:ea typeface="Cambria Bold"/>
                <a:cs typeface="Cambria Bold"/>
                <a:sym typeface="Cambria Bold"/>
              </a:rPr>
              <a:t>văn</a:t>
            </a:r>
            <a:r>
              <a:rPr lang="en-US" sz="8418" dirty="0">
                <a:solidFill>
                  <a:srgbClr val="000000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8418" dirty="0" err="1">
                <a:solidFill>
                  <a:srgbClr val="000000"/>
                </a:solidFill>
                <a:latin typeface="Cambria Bold"/>
                <a:ea typeface="Cambria Bold"/>
                <a:cs typeface="Cambria Bold"/>
                <a:sym typeface="Cambria Bold"/>
              </a:rPr>
              <a:t>thể</a:t>
            </a:r>
            <a:r>
              <a:rPr lang="en-US" sz="8418" dirty="0">
                <a:solidFill>
                  <a:srgbClr val="000000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8418" dirty="0" err="1">
                <a:solidFill>
                  <a:srgbClr val="000000"/>
                </a:solidFill>
                <a:latin typeface="Cambria Bold"/>
                <a:ea typeface="Cambria Bold"/>
                <a:cs typeface="Cambria Bold"/>
                <a:sym typeface="Cambria Bold"/>
              </a:rPr>
              <a:t>hiện</a:t>
            </a:r>
            <a:r>
              <a:rPr lang="en-US" sz="8418" dirty="0">
                <a:solidFill>
                  <a:srgbClr val="000000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8418" dirty="0" err="1">
                <a:solidFill>
                  <a:srgbClr val="000000"/>
                </a:solidFill>
                <a:latin typeface="Cambria Bold"/>
                <a:ea typeface="Cambria Bold"/>
                <a:cs typeface="Cambria Bold"/>
                <a:sym typeface="Cambria Bold"/>
              </a:rPr>
              <a:t>cảm</a:t>
            </a:r>
            <a:r>
              <a:rPr lang="en-US" sz="8418" dirty="0">
                <a:solidFill>
                  <a:srgbClr val="000000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8418" dirty="0" err="1">
                <a:solidFill>
                  <a:srgbClr val="000000"/>
                </a:solidFill>
                <a:latin typeface="Cambria Bold"/>
                <a:ea typeface="Cambria Bold"/>
                <a:cs typeface="Cambria Bold"/>
                <a:sym typeface="Cambria Bold"/>
              </a:rPr>
              <a:t>xúc</a:t>
            </a:r>
            <a:r>
              <a:rPr lang="en-US" sz="8418" dirty="0">
                <a:solidFill>
                  <a:srgbClr val="000000"/>
                </a:solidFill>
                <a:latin typeface="Cambria Bold"/>
                <a:ea typeface="Cambria Bold"/>
                <a:cs typeface="Cambria Bold"/>
                <a:sym typeface="Cambria Bold"/>
              </a:rPr>
              <a:t>, </a:t>
            </a:r>
            <a:r>
              <a:rPr lang="en-US" sz="8418" dirty="0" err="1">
                <a:solidFill>
                  <a:srgbClr val="000000"/>
                </a:solidFill>
                <a:latin typeface="Cambria Bold"/>
                <a:ea typeface="Cambria Bold"/>
                <a:cs typeface="Cambria Bold"/>
                <a:sym typeface="Cambria Bold"/>
              </a:rPr>
              <a:t>tâm</a:t>
            </a:r>
            <a:r>
              <a:rPr lang="en-US" sz="8418" dirty="0">
                <a:solidFill>
                  <a:srgbClr val="000000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8418" dirty="0" err="1">
                <a:solidFill>
                  <a:srgbClr val="000000"/>
                </a:solidFill>
                <a:latin typeface="Cambria Bold"/>
                <a:ea typeface="Cambria Bold"/>
                <a:cs typeface="Cambria Bold"/>
                <a:sym typeface="Cambria Bold"/>
              </a:rPr>
              <a:t>trạng</a:t>
            </a:r>
            <a:r>
              <a:rPr lang="en-US" sz="8418" dirty="0">
                <a:solidFill>
                  <a:srgbClr val="000000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8418" dirty="0" err="1">
                <a:solidFill>
                  <a:srgbClr val="000000"/>
                </a:solidFill>
                <a:latin typeface="Cambria Bold"/>
                <a:ea typeface="Cambria Bold"/>
                <a:cs typeface="Cambria Bold"/>
                <a:sym typeface="Cambria Bold"/>
              </a:rPr>
              <a:t>của</a:t>
            </a:r>
            <a:r>
              <a:rPr lang="en-US" sz="8418" dirty="0">
                <a:solidFill>
                  <a:srgbClr val="000000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8418" dirty="0" err="1">
                <a:solidFill>
                  <a:srgbClr val="000000"/>
                </a:solidFill>
                <a:latin typeface="Cambria Bold"/>
                <a:ea typeface="Cambria Bold"/>
                <a:cs typeface="Cambria Bold"/>
                <a:sym typeface="Cambria Bold"/>
              </a:rPr>
              <a:t>các</a:t>
            </a:r>
            <a:r>
              <a:rPr lang="en-US" sz="8418" dirty="0">
                <a:solidFill>
                  <a:srgbClr val="000000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8418" dirty="0" err="1">
                <a:solidFill>
                  <a:srgbClr val="000000"/>
                </a:solidFill>
                <a:latin typeface="Cambria Bold"/>
                <a:ea typeface="Cambria Bold"/>
                <a:cs typeface="Cambria Bold"/>
                <a:sym typeface="Cambria Bold"/>
              </a:rPr>
              <a:t>bạn</a:t>
            </a:r>
            <a:r>
              <a:rPr lang="en-US" sz="8418" dirty="0">
                <a:solidFill>
                  <a:srgbClr val="000000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8418" dirty="0" err="1">
                <a:solidFill>
                  <a:srgbClr val="000000"/>
                </a:solidFill>
                <a:latin typeface="Cambria Bold"/>
                <a:ea typeface="Cambria Bold"/>
                <a:cs typeface="Cambria Bold"/>
                <a:sym typeface="Cambria Bold"/>
              </a:rPr>
              <a:t>nhỏ</a:t>
            </a:r>
            <a:r>
              <a:rPr lang="en-US" sz="8418" dirty="0">
                <a:solidFill>
                  <a:srgbClr val="000000"/>
                </a:solidFill>
                <a:latin typeface="Cambria Bold"/>
                <a:ea typeface="Cambria Bold"/>
                <a:cs typeface="Cambria Bold"/>
                <a:sym typeface="Cambria Bold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59977" y="572733"/>
            <a:ext cx="16968045" cy="9141534"/>
          </a:xfrm>
          <a:custGeom>
            <a:avLst/>
            <a:gdLst/>
            <a:ahLst/>
            <a:cxnLst/>
            <a:rect l="l" t="t" r="r" b="b"/>
            <a:pathLst>
              <a:path w="16968045" h="9141534">
                <a:moveTo>
                  <a:pt x="0" y="0"/>
                </a:moveTo>
                <a:lnTo>
                  <a:pt x="16968046" y="0"/>
                </a:lnTo>
                <a:lnTo>
                  <a:pt x="16968046" y="9141534"/>
                </a:lnTo>
                <a:lnTo>
                  <a:pt x="0" y="91415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380846" y="2923624"/>
            <a:ext cx="13958919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  <a:spcBef>
                <a:spcPct val="0"/>
              </a:spcBef>
            </a:pPr>
            <a:r>
              <a:rPr lang="en-US" sz="5000" dirty="0">
                <a:solidFill>
                  <a:srgbClr val="006C59"/>
                </a:solidFill>
                <a:latin typeface="Cambria Bold"/>
                <a:ea typeface="Cambria Bold"/>
                <a:cs typeface="Cambria Bold"/>
                <a:sym typeface="Cambria Bold"/>
              </a:rPr>
              <a:t>- </a:t>
            </a:r>
            <a:r>
              <a:rPr lang="en-US" sz="5000" dirty="0" err="1">
                <a:solidFill>
                  <a:srgbClr val="006C59"/>
                </a:solidFill>
                <a:latin typeface="Cambria Bold"/>
                <a:ea typeface="Cambria Bold"/>
                <a:cs typeface="Cambria Bold"/>
                <a:sym typeface="Cambria Bold"/>
              </a:rPr>
              <a:t>Cứ</a:t>
            </a:r>
            <a:r>
              <a:rPr lang="en-US" sz="5000" dirty="0">
                <a:solidFill>
                  <a:srgbClr val="006C59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000" dirty="0" err="1">
                <a:solidFill>
                  <a:srgbClr val="006C59"/>
                </a:solidFill>
                <a:latin typeface="Cambria Bold"/>
                <a:ea typeface="Cambria Bold"/>
                <a:cs typeface="Cambria Bold"/>
                <a:sym typeface="Cambria Bold"/>
              </a:rPr>
              <a:t>thế</a:t>
            </a:r>
            <a:r>
              <a:rPr lang="en-US" sz="5000" dirty="0">
                <a:solidFill>
                  <a:srgbClr val="006C59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000" dirty="0" err="1">
                <a:solidFill>
                  <a:srgbClr val="006C59"/>
                </a:solidFill>
                <a:latin typeface="Cambria Bold"/>
                <a:ea typeface="Cambria Bold"/>
                <a:cs typeface="Cambria Bold"/>
                <a:sym typeface="Cambria Bold"/>
              </a:rPr>
              <a:t>này</a:t>
            </a:r>
            <a:r>
              <a:rPr lang="en-US" sz="5000" dirty="0">
                <a:solidFill>
                  <a:srgbClr val="006C59"/>
                </a:solidFill>
                <a:latin typeface="Cambria Bold"/>
                <a:ea typeface="Cambria Bold"/>
                <a:cs typeface="Cambria Bold"/>
                <a:sym typeface="Cambria Bold"/>
              </a:rPr>
              <a:t>, </a:t>
            </a:r>
            <a:r>
              <a:rPr lang="en-US" sz="5000" dirty="0" err="1">
                <a:solidFill>
                  <a:srgbClr val="006C59"/>
                </a:solidFill>
                <a:latin typeface="Cambria Bold"/>
                <a:ea typeface="Cambria Bold"/>
                <a:cs typeface="Cambria Bold"/>
                <a:sym typeface="Cambria Bold"/>
              </a:rPr>
              <a:t>đồng</a:t>
            </a:r>
            <a:r>
              <a:rPr lang="en-US" sz="5000" dirty="0">
                <a:solidFill>
                  <a:srgbClr val="006C59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000" dirty="0" err="1">
                <a:solidFill>
                  <a:srgbClr val="006C59"/>
                </a:solidFill>
                <a:latin typeface="Cambria Bold"/>
                <a:ea typeface="Cambria Bold"/>
                <a:cs typeface="Cambria Bold"/>
                <a:sym typeface="Cambria Bold"/>
              </a:rPr>
              <a:t>cỏ</a:t>
            </a:r>
            <a:r>
              <a:rPr lang="en-US" sz="5000" dirty="0">
                <a:solidFill>
                  <a:srgbClr val="006C59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000" dirty="0" err="1">
                <a:solidFill>
                  <a:srgbClr val="006C59"/>
                </a:solidFill>
                <a:latin typeface="Cambria Bold"/>
                <a:ea typeface="Cambria Bold"/>
                <a:cs typeface="Cambria Bold"/>
                <a:sym typeface="Cambria Bold"/>
              </a:rPr>
              <a:t>sẽ</a:t>
            </a:r>
            <a:r>
              <a:rPr lang="en-US" sz="5000" dirty="0">
                <a:solidFill>
                  <a:srgbClr val="006C59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000" dirty="0" err="1">
                <a:solidFill>
                  <a:srgbClr val="006C59"/>
                </a:solidFill>
                <a:latin typeface="Cambria Bold"/>
                <a:ea typeface="Cambria Bold"/>
                <a:cs typeface="Cambria Bold"/>
                <a:sym typeface="Cambria Bold"/>
              </a:rPr>
              <a:t>thành</a:t>
            </a:r>
            <a:r>
              <a:rPr lang="en-US" sz="5000" dirty="0">
                <a:solidFill>
                  <a:srgbClr val="006C59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000" dirty="0" err="1">
                <a:solidFill>
                  <a:srgbClr val="006C59"/>
                </a:solidFill>
                <a:latin typeface="Cambria Bold"/>
                <a:ea typeface="Cambria Bold"/>
                <a:cs typeface="Cambria Bold"/>
                <a:sym typeface="Cambria Bold"/>
              </a:rPr>
              <a:t>bãi</a:t>
            </a:r>
            <a:r>
              <a:rPr lang="en-US" sz="5000" dirty="0">
                <a:solidFill>
                  <a:srgbClr val="006C59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000" dirty="0" err="1">
                <a:solidFill>
                  <a:srgbClr val="006C59"/>
                </a:solidFill>
                <a:latin typeface="Cambria Bold"/>
                <a:ea typeface="Cambria Bold"/>
                <a:cs typeface="Cambria Bold"/>
                <a:sym typeface="Cambria Bold"/>
              </a:rPr>
              <a:t>rác</a:t>
            </a:r>
            <a:r>
              <a:rPr lang="en-US" sz="5000" dirty="0">
                <a:solidFill>
                  <a:srgbClr val="006C59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000" dirty="0" err="1">
                <a:solidFill>
                  <a:srgbClr val="006C59"/>
                </a:solidFill>
                <a:latin typeface="Cambria Bold"/>
                <a:ea typeface="Cambria Bold"/>
                <a:cs typeface="Cambria Bold"/>
                <a:sym typeface="Cambria Bold"/>
              </a:rPr>
              <a:t>mất</a:t>
            </a:r>
            <a:r>
              <a:rPr lang="en-US" sz="5000" dirty="0">
                <a:solidFill>
                  <a:srgbClr val="006C59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000" dirty="0" err="1">
                <a:solidFill>
                  <a:srgbClr val="006C59"/>
                </a:solidFill>
                <a:latin typeface="Cambria Bold"/>
                <a:ea typeface="Cambria Bold"/>
                <a:cs typeface="Cambria Bold"/>
                <a:sym typeface="Cambria Bold"/>
              </a:rPr>
              <a:t>thôi</a:t>
            </a:r>
            <a:r>
              <a:rPr lang="en-US" sz="5000" dirty="0">
                <a:solidFill>
                  <a:srgbClr val="006C59"/>
                </a:solidFill>
                <a:latin typeface="Cambria Bold"/>
                <a:ea typeface="Cambria Bold"/>
                <a:cs typeface="Cambria Bold"/>
                <a:sym typeface="Cambria Bold"/>
              </a:rPr>
              <a:t>!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380846" y="3838891"/>
            <a:ext cx="13958919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  <a:spcBef>
                <a:spcPct val="0"/>
              </a:spcBef>
            </a:pPr>
            <a:r>
              <a:rPr lang="en-US" sz="5000" dirty="0">
                <a:solidFill>
                  <a:srgbClr val="006C59"/>
                </a:solidFill>
                <a:latin typeface="Cambria Bold"/>
                <a:ea typeface="Cambria Bold"/>
                <a:cs typeface="Cambria Bold"/>
                <a:sym typeface="Cambria Bold"/>
              </a:rPr>
              <a:t>- </a:t>
            </a:r>
            <a:r>
              <a:rPr lang="en-US" sz="5000" dirty="0" err="1">
                <a:solidFill>
                  <a:srgbClr val="006C59"/>
                </a:solidFill>
                <a:latin typeface="Cambria Bold"/>
                <a:ea typeface="Cambria Bold"/>
                <a:cs typeface="Cambria Bold"/>
                <a:sym typeface="Cambria Bold"/>
              </a:rPr>
              <a:t>Bọn</a:t>
            </a:r>
            <a:r>
              <a:rPr lang="en-US" sz="5000" dirty="0">
                <a:solidFill>
                  <a:srgbClr val="006C59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000" dirty="0" err="1">
                <a:solidFill>
                  <a:srgbClr val="006C59"/>
                </a:solidFill>
                <a:latin typeface="Cambria Bold"/>
                <a:ea typeface="Cambria Bold"/>
                <a:cs typeface="Cambria Bold"/>
                <a:sym typeface="Cambria Bold"/>
              </a:rPr>
              <a:t>mình</a:t>
            </a:r>
            <a:r>
              <a:rPr lang="en-US" sz="5000" dirty="0">
                <a:solidFill>
                  <a:srgbClr val="006C59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000" dirty="0" err="1">
                <a:solidFill>
                  <a:srgbClr val="006C59"/>
                </a:solidFill>
                <a:latin typeface="Cambria Bold"/>
                <a:ea typeface="Cambria Bold"/>
                <a:cs typeface="Cambria Bold"/>
                <a:sym typeface="Cambria Bold"/>
              </a:rPr>
              <a:t>còn</a:t>
            </a:r>
            <a:r>
              <a:rPr lang="en-US" sz="5000" dirty="0">
                <a:solidFill>
                  <a:srgbClr val="006C59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000" dirty="0" err="1">
                <a:solidFill>
                  <a:srgbClr val="006C59"/>
                </a:solidFill>
                <a:latin typeface="Cambria Bold"/>
                <a:ea typeface="Cambria Bold"/>
                <a:cs typeface="Cambria Bold"/>
                <a:sym typeface="Cambria Bold"/>
              </a:rPr>
              <a:t>đâu</a:t>
            </a:r>
            <a:r>
              <a:rPr lang="en-US" sz="5000" dirty="0">
                <a:solidFill>
                  <a:srgbClr val="006C59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000" dirty="0" err="1">
                <a:solidFill>
                  <a:srgbClr val="006C59"/>
                </a:solidFill>
                <a:latin typeface="Cambria Bold"/>
                <a:ea typeface="Cambria Bold"/>
                <a:cs typeface="Cambria Bold"/>
                <a:sym typeface="Cambria Bold"/>
              </a:rPr>
              <a:t>chỗ</a:t>
            </a:r>
            <a:r>
              <a:rPr lang="en-US" sz="5000" dirty="0">
                <a:solidFill>
                  <a:srgbClr val="006C59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000" dirty="0" err="1">
                <a:solidFill>
                  <a:srgbClr val="006C59"/>
                </a:solidFill>
                <a:latin typeface="Cambria Bold"/>
                <a:ea typeface="Cambria Bold"/>
                <a:cs typeface="Cambria Bold"/>
                <a:sym typeface="Cambria Bold"/>
              </a:rPr>
              <a:t>mà</a:t>
            </a:r>
            <a:r>
              <a:rPr lang="en-US" sz="5000" dirty="0">
                <a:solidFill>
                  <a:srgbClr val="006C59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000" dirty="0" err="1">
                <a:solidFill>
                  <a:srgbClr val="006C59"/>
                </a:solidFill>
                <a:latin typeface="Cambria Bold"/>
                <a:ea typeface="Cambria Bold"/>
                <a:cs typeface="Cambria Bold"/>
                <a:sym typeface="Cambria Bold"/>
              </a:rPr>
              <a:t>vui</a:t>
            </a:r>
            <a:r>
              <a:rPr lang="en-US" sz="5000" dirty="0">
                <a:solidFill>
                  <a:srgbClr val="006C59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000" dirty="0" err="1">
                <a:solidFill>
                  <a:srgbClr val="006C59"/>
                </a:solidFill>
                <a:latin typeface="Cambria Bold"/>
                <a:ea typeface="Cambria Bold"/>
                <a:cs typeface="Cambria Bold"/>
                <a:sym typeface="Cambria Bold"/>
              </a:rPr>
              <a:t>chơi</a:t>
            </a:r>
            <a:r>
              <a:rPr lang="en-US" sz="5000" dirty="0">
                <a:solidFill>
                  <a:srgbClr val="006C59"/>
                </a:solidFill>
                <a:latin typeface="Cambria Bold"/>
                <a:ea typeface="Cambria Bold"/>
                <a:cs typeface="Cambria Bold"/>
                <a:sym typeface="Cambria Bold"/>
              </a:rPr>
              <a:t>!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80846" y="4750116"/>
            <a:ext cx="13958919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006C59"/>
                </a:solidFill>
                <a:latin typeface="Cambria Bold"/>
                <a:ea typeface="Cambria Bold"/>
                <a:cs typeface="Cambria Bold"/>
                <a:sym typeface="Cambria Bold"/>
              </a:rPr>
              <a:t>- Biết làm thế nào bây giờ?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380846" y="5661341"/>
            <a:ext cx="15739751" cy="897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  <a:spcBef>
                <a:spcPct val="0"/>
              </a:spcBef>
            </a:pPr>
            <a:r>
              <a:rPr lang="en-US" sz="5000" dirty="0">
                <a:solidFill>
                  <a:srgbClr val="3F0B1F"/>
                </a:solidFill>
                <a:latin typeface="Cambria Bold"/>
                <a:ea typeface="Cambria Bold"/>
                <a:cs typeface="Cambria Bold"/>
                <a:sym typeface="Cambria Bold"/>
              </a:rPr>
              <a:t>- </a:t>
            </a:r>
            <a:r>
              <a:rPr lang="en-US" sz="5000" dirty="0" err="1">
                <a:solidFill>
                  <a:srgbClr val="3F0B1F"/>
                </a:solidFill>
                <a:latin typeface="Cambria Bold"/>
                <a:ea typeface="Cambria Bold"/>
                <a:cs typeface="Cambria Bold"/>
                <a:sym typeface="Cambria Bold"/>
              </a:rPr>
              <a:t>Các</a:t>
            </a:r>
            <a:r>
              <a:rPr lang="en-US" sz="5000" dirty="0">
                <a:solidFill>
                  <a:srgbClr val="3F0B1F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000" dirty="0" err="1">
                <a:solidFill>
                  <a:srgbClr val="3F0B1F"/>
                </a:solidFill>
                <a:latin typeface="Cambria Bold"/>
                <a:ea typeface="Cambria Bold"/>
                <a:cs typeface="Cambria Bold"/>
                <a:sym typeface="Cambria Bold"/>
              </a:rPr>
              <a:t>cậu</a:t>
            </a:r>
            <a:r>
              <a:rPr lang="en-US" sz="5000" dirty="0">
                <a:solidFill>
                  <a:srgbClr val="3F0B1F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000" dirty="0" err="1">
                <a:solidFill>
                  <a:srgbClr val="3F0B1F"/>
                </a:solidFill>
                <a:latin typeface="Cambria Bold"/>
                <a:ea typeface="Cambria Bold"/>
                <a:cs typeface="Cambria Bold"/>
                <a:sym typeface="Cambria Bold"/>
              </a:rPr>
              <a:t>có</a:t>
            </a:r>
            <a:r>
              <a:rPr lang="en-US" sz="5000" dirty="0">
                <a:solidFill>
                  <a:srgbClr val="3F0B1F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000" dirty="0" err="1">
                <a:solidFill>
                  <a:srgbClr val="3F0B1F"/>
                </a:solidFill>
                <a:latin typeface="Cambria Bold"/>
                <a:ea typeface="Cambria Bold"/>
                <a:cs typeface="Cambria Bold"/>
                <a:sym typeface="Cambria Bold"/>
              </a:rPr>
              <a:t>thấy</a:t>
            </a:r>
            <a:r>
              <a:rPr lang="en-US" sz="5000" dirty="0">
                <a:solidFill>
                  <a:srgbClr val="3F0B1F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000" dirty="0" err="1">
                <a:solidFill>
                  <a:srgbClr val="3F0B1F"/>
                </a:solidFill>
                <a:latin typeface="Cambria Bold"/>
                <a:ea typeface="Cambria Bold"/>
                <a:cs typeface="Cambria Bold"/>
                <a:sym typeface="Cambria Bold"/>
              </a:rPr>
              <a:t>bầu</a:t>
            </a:r>
            <a:r>
              <a:rPr lang="en-US" sz="5000" dirty="0">
                <a:solidFill>
                  <a:srgbClr val="3F0B1F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000" dirty="0" err="1">
                <a:solidFill>
                  <a:srgbClr val="3F0B1F"/>
                </a:solidFill>
                <a:latin typeface="Cambria Bold"/>
                <a:ea typeface="Cambria Bold"/>
                <a:cs typeface="Cambria Bold"/>
                <a:sym typeface="Cambria Bold"/>
              </a:rPr>
              <a:t>trời</a:t>
            </a:r>
            <a:r>
              <a:rPr lang="en-US" sz="5000" dirty="0">
                <a:solidFill>
                  <a:srgbClr val="3F0B1F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000" dirty="0" err="1">
                <a:solidFill>
                  <a:srgbClr val="3F0B1F"/>
                </a:solidFill>
                <a:latin typeface="Cambria Bold"/>
                <a:ea typeface="Cambria Bold"/>
                <a:cs typeface="Cambria Bold"/>
                <a:sym typeface="Cambria Bold"/>
              </a:rPr>
              <a:t>như</a:t>
            </a:r>
            <a:r>
              <a:rPr lang="en-US" sz="5000" dirty="0">
                <a:solidFill>
                  <a:srgbClr val="3F0B1F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000" dirty="0" err="1">
                <a:solidFill>
                  <a:srgbClr val="3F0B1F"/>
                </a:solidFill>
                <a:latin typeface="Cambria Bold"/>
                <a:ea typeface="Cambria Bold"/>
                <a:cs typeface="Cambria Bold"/>
                <a:sym typeface="Cambria Bold"/>
              </a:rPr>
              <a:t>một</a:t>
            </a:r>
            <a:r>
              <a:rPr lang="en-US" sz="5000" dirty="0">
                <a:solidFill>
                  <a:srgbClr val="3F0B1F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000" dirty="0" err="1">
                <a:solidFill>
                  <a:srgbClr val="3F0B1F"/>
                </a:solidFill>
                <a:latin typeface="Cambria Bold"/>
                <a:ea typeface="Cambria Bold"/>
                <a:cs typeface="Cambria Bold"/>
                <a:sym typeface="Cambria Bold"/>
              </a:rPr>
              <a:t>vườn</a:t>
            </a:r>
            <a:r>
              <a:rPr lang="en-US" sz="5000" dirty="0">
                <a:solidFill>
                  <a:srgbClr val="3F0B1F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000" dirty="0" err="1">
                <a:solidFill>
                  <a:srgbClr val="3F0B1F"/>
                </a:solidFill>
                <a:latin typeface="Cambria Bold"/>
                <a:ea typeface="Cambria Bold"/>
                <a:cs typeface="Cambria Bold"/>
                <a:sym typeface="Cambria Bold"/>
              </a:rPr>
              <a:t>hoa</a:t>
            </a:r>
            <a:r>
              <a:rPr lang="en-US" sz="5000" dirty="0">
                <a:solidFill>
                  <a:srgbClr val="3F0B1F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000" dirty="0" err="1">
                <a:solidFill>
                  <a:srgbClr val="3F0B1F"/>
                </a:solidFill>
                <a:latin typeface="Cambria Bold"/>
                <a:ea typeface="Cambria Bold"/>
                <a:cs typeface="Cambria Bold"/>
                <a:sym typeface="Cambria Bold"/>
              </a:rPr>
              <a:t>không</a:t>
            </a:r>
            <a:r>
              <a:rPr lang="en-US" sz="5000" dirty="0">
                <a:solidFill>
                  <a:srgbClr val="3F0B1F"/>
                </a:solidFill>
                <a:latin typeface="Cambria Bold"/>
                <a:ea typeface="Cambria Bold"/>
                <a:cs typeface="Cambria Bold"/>
                <a:sym typeface="Cambria Bold"/>
              </a:rPr>
              <a:t>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80846" y="6572566"/>
            <a:ext cx="16108474" cy="1749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  <a:spcBef>
                <a:spcPct val="0"/>
              </a:spcBef>
            </a:pPr>
            <a:r>
              <a:rPr lang="en-US" sz="5000" dirty="0">
                <a:solidFill>
                  <a:srgbClr val="3F0B1F"/>
                </a:solidFill>
                <a:latin typeface="Cambria Bold"/>
                <a:ea typeface="Cambria Bold"/>
                <a:cs typeface="Cambria Bold"/>
                <a:sym typeface="Cambria Bold"/>
              </a:rPr>
              <a:t>- </a:t>
            </a:r>
            <a:r>
              <a:rPr lang="en-US" sz="5000" dirty="0" err="1">
                <a:solidFill>
                  <a:srgbClr val="3F0B1F"/>
                </a:solidFill>
                <a:latin typeface="Cambria Bold"/>
                <a:ea typeface="Cambria Bold"/>
                <a:cs typeface="Cambria Bold"/>
                <a:sym typeface="Cambria Bold"/>
              </a:rPr>
              <a:t>Chúng</a:t>
            </a:r>
            <a:r>
              <a:rPr lang="en-US" sz="5000" dirty="0">
                <a:solidFill>
                  <a:srgbClr val="3F0B1F"/>
                </a:solidFill>
                <a:latin typeface="Cambria Bold"/>
                <a:ea typeface="Cambria Bold"/>
                <a:cs typeface="Cambria Bold"/>
                <a:sym typeface="Cambria Bold"/>
              </a:rPr>
              <a:t> ta </a:t>
            </a:r>
            <a:r>
              <a:rPr lang="en-US" sz="5000" dirty="0" err="1">
                <a:solidFill>
                  <a:srgbClr val="3F0B1F"/>
                </a:solidFill>
                <a:latin typeface="Cambria Bold"/>
                <a:ea typeface="Cambria Bold"/>
                <a:cs typeface="Cambria Bold"/>
                <a:sym typeface="Cambria Bold"/>
              </a:rPr>
              <a:t>sẽ</a:t>
            </a:r>
            <a:r>
              <a:rPr lang="en-US" sz="5000" dirty="0">
                <a:solidFill>
                  <a:srgbClr val="3F0B1F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000" dirty="0" err="1">
                <a:solidFill>
                  <a:srgbClr val="3F0B1F"/>
                </a:solidFill>
                <a:latin typeface="Cambria Bold"/>
                <a:ea typeface="Cambria Bold"/>
                <a:cs typeface="Cambria Bold"/>
                <a:sym typeface="Cambria Bold"/>
              </a:rPr>
              <a:t>biến</a:t>
            </a:r>
            <a:r>
              <a:rPr lang="en-US" sz="5000" dirty="0">
                <a:solidFill>
                  <a:srgbClr val="3F0B1F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000" dirty="0" err="1">
                <a:solidFill>
                  <a:srgbClr val="3F0B1F"/>
                </a:solidFill>
                <a:latin typeface="Cambria Bold"/>
                <a:ea typeface="Cambria Bold"/>
                <a:cs typeface="Cambria Bold"/>
                <a:sym typeface="Cambria Bold"/>
              </a:rPr>
              <a:t>nơi</a:t>
            </a:r>
            <a:r>
              <a:rPr lang="en-US" sz="5000" dirty="0">
                <a:solidFill>
                  <a:srgbClr val="3F0B1F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000" dirty="0" err="1">
                <a:solidFill>
                  <a:srgbClr val="3F0B1F"/>
                </a:solidFill>
                <a:latin typeface="Cambria Bold"/>
                <a:ea typeface="Cambria Bold"/>
                <a:cs typeface="Cambria Bold"/>
                <a:sym typeface="Cambria Bold"/>
              </a:rPr>
              <a:t>đây</a:t>
            </a:r>
            <a:r>
              <a:rPr lang="en-US" sz="5000" dirty="0">
                <a:solidFill>
                  <a:srgbClr val="3F0B1F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000" dirty="0" err="1">
                <a:solidFill>
                  <a:srgbClr val="3F0B1F"/>
                </a:solidFill>
                <a:latin typeface="Cambria Bold"/>
                <a:ea typeface="Cambria Bold"/>
                <a:cs typeface="Cambria Bold"/>
                <a:sym typeface="Cambria Bold"/>
              </a:rPr>
              <a:t>thành</a:t>
            </a:r>
            <a:r>
              <a:rPr lang="en-US" sz="5000" dirty="0">
                <a:solidFill>
                  <a:srgbClr val="3F0B1F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000" dirty="0" err="1">
                <a:solidFill>
                  <a:srgbClr val="3F0B1F"/>
                </a:solidFill>
                <a:latin typeface="Cambria Bold"/>
                <a:ea typeface="Cambria Bold"/>
                <a:cs typeface="Cambria Bold"/>
                <a:sym typeface="Cambria Bold"/>
              </a:rPr>
              <a:t>cánh</a:t>
            </a:r>
            <a:r>
              <a:rPr lang="en-US" sz="5000" dirty="0">
                <a:solidFill>
                  <a:srgbClr val="3F0B1F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000" dirty="0" err="1">
                <a:solidFill>
                  <a:srgbClr val="3F0B1F"/>
                </a:solidFill>
                <a:latin typeface="Cambria Bold"/>
                <a:ea typeface="Cambria Bold"/>
                <a:cs typeface="Cambria Bold"/>
                <a:sym typeface="Cambria Bold"/>
              </a:rPr>
              <a:t>đồng</a:t>
            </a:r>
            <a:r>
              <a:rPr lang="en-US" sz="5000" dirty="0">
                <a:solidFill>
                  <a:srgbClr val="3F0B1F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000" dirty="0" err="1">
                <a:solidFill>
                  <a:srgbClr val="3F0B1F"/>
                </a:solidFill>
                <a:latin typeface="Cambria Bold"/>
                <a:ea typeface="Cambria Bold"/>
                <a:cs typeface="Cambria Bold"/>
                <a:sym typeface="Cambria Bold"/>
              </a:rPr>
              <a:t>hoa</a:t>
            </a:r>
            <a:r>
              <a:rPr lang="en-US" sz="5000" dirty="0">
                <a:solidFill>
                  <a:srgbClr val="3F0B1F"/>
                </a:solidFill>
                <a:latin typeface="Cambria Bold"/>
                <a:ea typeface="Cambria Bold"/>
                <a:cs typeface="Cambria Bold"/>
                <a:sym typeface="Cambria Bold"/>
              </a:rPr>
              <a:t>. </a:t>
            </a:r>
            <a:r>
              <a:rPr lang="en-US" sz="5000" dirty="0" err="1">
                <a:solidFill>
                  <a:srgbClr val="3F0B1F"/>
                </a:solidFill>
                <a:latin typeface="Cambria Bold"/>
                <a:ea typeface="Cambria Bold"/>
                <a:cs typeface="Cambria Bold"/>
                <a:sym typeface="Cambria Bold"/>
              </a:rPr>
              <a:t>Mọi</a:t>
            </a:r>
            <a:r>
              <a:rPr lang="en-US" sz="5000" dirty="0">
                <a:solidFill>
                  <a:srgbClr val="3F0B1F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000" dirty="0" err="1">
                <a:solidFill>
                  <a:srgbClr val="3F0B1F"/>
                </a:solidFill>
                <a:latin typeface="Cambria Bold"/>
                <a:ea typeface="Cambria Bold"/>
                <a:cs typeface="Cambria Bold"/>
                <a:sym typeface="Cambria Bold"/>
              </a:rPr>
              <a:t>người</a:t>
            </a:r>
            <a:r>
              <a:rPr lang="en-US" sz="5000" dirty="0">
                <a:solidFill>
                  <a:srgbClr val="3F0B1F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000" dirty="0" err="1">
                <a:solidFill>
                  <a:srgbClr val="3F0B1F"/>
                </a:solidFill>
                <a:latin typeface="Cambria Bold"/>
                <a:ea typeface="Cambria Bold"/>
                <a:cs typeface="Cambria Bold"/>
                <a:sym typeface="Cambria Bold"/>
              </a:rPr>
              <a:t>không</a:t>
            </a:r>
            <a:r>
              <a:rPr lang="en-US" sz="5000" dirty="0">
                <a:solidFill>
                  <a:srgbClr val="3F0B1F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000" dirty="0" err="1">
                <a:solidFill>
                  <a:srgbClr val="3F0B1F"/>
                </a:solidFill>
                <a:latin typeface="Cambria Bold"/>
                <a:ea typeface="Cambria Bold"/>
                <a:cs typeface="Cambria Bold"/>
                <a:sym typeface="Cambria Bold"/>
              </a:rPr>
              <a:t>nỡ</a:t>
            </a:r>
            <a:r>
              <a:rPr lang="en-US" sz="5000" dirty="0">
                <a:solidFill>
                  <a:srgbClr val="3F0B1F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000" dirty="0" err="1">
                <a:solidFill>
                  <a:srgbClr val="3F0B1F"/>
                </a:solidFill>
                <a:latin typeface="Cambria Bold"/>
                <a:ea typeface="Cambria Bold"/>
                <a:cs typeface="Cambria Bold"/>
                <a:sym typeface="Cambria Bold"/>
              </a:rPr>
              <a:t>lấy</a:t>
            </a:r>
            <a:r>
              <a:rPr lang="en-US" sz="5000" dirty="0">
                <a:solidFill>
                  <a:srgbClr val="3F0B1F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000" dirty="0" err="1">
                <a:solidFill>
                  <a:srgbClr val="3F0B1F"/>
                </a:solidFill>
                <a:latin typeface="Cambria Bold"/>
                <a:ea typeface="Cambria Bold"/>
                <a:cs typeface="Cambria Bold"/>
                <a:sym typeface="Cambria Bold"/>
              </a:rPr>
              <a:t>cánh</a:t>
            </a:r>
            <a:r>
              <a:rPr lang="en-US" sz="5000" dirty="0">
                <a:solidFill>
                  <a:srgbClr val="3F0B1F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000" dirty="0" err="1">
                <a:solidFill>
                  <a:srgbClr val="3F0B1F"/>
                </a:solidFill>
                <a:latin typeface="Cambria Bold"/>
                <a:ea typeface="Cambria Bold"/>
                <a:cs typeface="Cambria Bold"/>
                <a:sym typeface="Cambria Bold"/>
              </a:rPr>
              <a:t>đồng</a:t>
            </a:r>
            <a:r>
              <a:rPr lang="en-US" sz="5000" dirty="0">
                <a:solidFill>
                  <a:srgbClr val="3F0B1F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000" dirty="0" err="1">
                <a:solidFill>
                  <a:srgbClr val="3F0B1F"/>
                </a:solidFill>
                <a:latin typeface="Cambria Bold"/>
                <a:ea typeface="Cambria Bold"/>
                <a:cs typeface="Cambria Bold"/>
                <a:sym typeface="Cambria Bold"/>
              </a:rPr>
              <a:t>đẹp</a:t>
            </a:r>
            <a:r>
              <a:rPr lang="en-US" sz="5000" dirty="0">
                <a:solidFill>
                  <a:srgbClr val="3F0B1F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000" dirty="0" err="1">
                <a:solidFill>
                  <a:srgbClr val="3F0B1F"/>
                </a:solidFill>
                <a:latin typeface="Cambria Bold"/>
                <a:ea typeface="Cambria Bold"/>
                <a:cs typeface="Cambria Bold"/>
                <a:sym typeface="Cambria Bold"/>
              </a:rPr>
              <a:t>làm</a:t>
            </a:r>
            <a:r>
              <a:rPr lang="en-US" sz="5000" dirty="0">
                <a:solidFill>
                  <a:srgbClr val="3F0B1F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000" dirty="0" err="1">
                <a:solidFill>
                  <a:srgbClr val="3F0B1F"/>
                </a:solidFill>
                <a:latin typeface="Cambria Bold"/>
                <a:ea typeface="Cambria Bold"/>
                <a:cs typeface="Cambria Bold"/>
                <a:sym typeface="Cambria Bold"/>
              </a:rPr>
              <a:t>chỗ</a:t>
            </a:r>
            <a:r>
              <a:rPr lang="en-US" sz="5000" dirty="0">
                <a:solidFill>
                  <a:srgbClr val="3F0B1F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000" dirty="0" err="1">
                <a:solidFill>
                  <a:srgbClr val="3F0B1F"/>
                </a:solidFill>
                <a:latin typeface="Cambria Bold"/>
                <a:ea typeface="Cambria Bold"/>
                <a:cs typeface="Cambria Bold"/>
                <a:sym typeface="Cambria Bold"/>
              </a:rPr>
              <a:t>đổ</a:t>
            </a:r>
            <a:r>
              <a:rPr lang="en-US" sz="5000" dirty="0">
                <a:solidFill>
                  <a:srgbClr val="3F0B1F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000" dirty="0" err="1">
                <a:solidFill>
                  <a:srgbClr val="3F0B1F"/>
                </a:solidFill>
                <a:latin typeface="Cambria Bold"/>
                <a:ea typeface="Cambria Bold"/>
                <a:cs typeface="Cambria Bold"/>
                <a:sym typeface="Cambria Bold"/>
              </a:rPr>
              <a:t>rác</a:t>
            </a:r>
            <a:r>
              <a:rPr lang="en-US" sz="5000" dirty="0">
                <a:solidFill>
                  <a:srgbClr val="3F0B1F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000" dirty="0" err="1">
                <a:solidFill>
                  <a:srgbClr val="3F0B1F"/>
                </a:solidFill>
                <a:latin typeface="Cambria Bold"/>
                <a:ea typeface="Cambria Bold"/>
                <a:cs typeface="Cambria Bold"/>
                <a:sym typeface="Cambria Bold"/>
              </a:rPr>
              <a:t>đâu</a:t>
            </a:r>
            <a:r>
              <a:rPr lang="en-US" sz="5000" dirty="0">
                <a:solidFill>
                  <a:srgbClr val="3F0B1F"/>
                </a:solidFill>
                <a:latin typeface="Cambria Bold"/>
                <a:ea typeface="Cambria Bold"/>
                <a:cs typeface="Cambria Bold"/>
                <a:sym typeface="Cambria Bold"/>
              </a:rPr>
              <a:t>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6116" y="1278476"/>
            <a:ext cx="13815765" cy="16451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53986" y="1000505"/>
            <a:ext cx="15380028" cy="8285990"/>
          </a:xfrm>
          <a:custGeom>
            <a:avLst/>
            <a:gdLst/>
            <a:ahLst/>
            <a:cxnLst/>
            <a:rect l="l" t="t" r="r" b="b"/>
            <a:pathLst>
              <a:path w="15380028" h="8285990">
                <a:moveTo>
                  <a:pt x="0" y="0"/>
                </a:moveTo>
                <a:lnTo>
                  <a:pt x="15380028" y="0"/>
                </a:lnTo>
                <a:lnTo>
                  <a:pt x="15380028" y="8285990"/>
                </a:lnTo>
                <a:lnTo>
                  <a:pt x="0" y="82859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847413" y="5291795"/>
            <a:ext cx="5983589" cy="5200283"/>
          </a:xfrm>
          <a:custGeom>
            <a:avLst/>
            <a:gdLst/>
            <a:ahLst/>
            <a:cxnLst/>
            <a:rect l="l" t="t" r="r" b="b"/>
            <a:pathLst>
              <a:path w="5983589" h="5200283">
                <a:moveTo>
                  <a:pt x="0" y="0"/>
                </a:moveTo>
                <a:lnTo>
                  <a:pt x="5983589" y="0"/>
                </a:lnTo>
                <a:lnTo>
                  <a:pt x="5983589" y="5200283"/>
                </a:lnTo>
                <a:lnTo>
                  <a:pt x="0" y="52002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861497" y="7396700"/>
            <a:ext cx="7315200" cy="3438144"/>
          </a:xfrm>
          <a:custGeom>
            <a:avLst/>
            <a:gdLst/>
            <a:ahLst/>
            <a:cxnLst/>
            <a:rect l="l" t="t" r="r" b="b"/>
            <a:pathLst>
              <a:path w="7315200" h="3438144">
                <a:moveTo>
                  <a:pt x="0" y="0"/>
                </a:moveTo>
                <a:lnTo>
                  <a:pt x="7315200" y="0"/>
                </a:lnTo>
                <a:lnTo>
                  <a:pt x="7315200" y="3438144"/>
                </a:lnTo>
                <a:lnTo>
                  <a:pt x="0" y="34381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84563" y="7286972"/>
            <a:ext cx="7315200" cy="1828800"/>
          </a:xfrm>
          <a:custGeom>
            <a:avLst/>
            <a:gdLst/>
            <a:ahLst/>
            <a:cxnLst/>
            <a:rect l="l" t="t" r="r" b="b"/>
            <a:pathLst>
              <a:path w="7315200" h="1828800">
                <a:moveTo>
                  <a:pt x="0" y="0"/>
                </a:moveTo>
                <a:lnTo>
                  <a:pt x="7315200" y="0"/>
                </a:lnTo>
                <a:lnTo>
                  <a:pt x="7315200" y="1828800"/>
                </a:lnTo>
                <a:lnTo>
                  <a:pt x="0" y="1828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878023" y="0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309463" y="0"/>
            <a:ext cx="7315200" cy="2907792"/>
          </a:xfrm>
          <a:custGeom>
            <a:avLst/>
            <a:gdLst/>
            <a:ahLst/>
            <a:cxnLst/>
            <a:rect l="l" t="t" r="r" b="b"/>
            <a:pathLst>
              <a:path w="7315200" h="2907792">
                <a:moveTo>
                  <a:pt x="0" y="0"/>
                </a:moveTo>
                <a:lnTo>
                  <a:pt x="7315200" y="0"/>
                </a:lnTo>
                <a:lnTo>
                  <a:pt x="7315200" y="2907792"/>
                </a:lnTo>
                <a:lnTo>
                  <a:pt x="0" y="290779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89122" y="3012856"/>
            <a:ext cx="13259949" cy="27251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788</Words>
  <Application>Microsoft Office PowerPoint</Application>
  <PresentationFormat>Custom</PresentationFormat>
  <Paragraphs>63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Cambria Bold</vt:lpstr>
      <vt:lpstr>Arial</vt:lpstr>
      <vt:lpstr>Cambria</vt:lpstr>
      <vt:lpstr>SVN-SAF</vt:lpstr>
      <vt:lpstr>Times New Roman</vt:lpstr>
      <vt:lpstr>SVN-Newton</vt:lpstr>
      <vt:lpstr>Calibri</vt:lpstr>
      <vt:lpstr>#9Slide07 HoneyCream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T1_Doc_CanhDongHoa_MNT</dc:title>
  <cp:lastModifiedBy>Acer</cp:lastModifiedBy>
  <cp:revision>50</cp:revision>
  <dcterms:created xsi:type="dcterms:W3CDTF">2006-08-16T00:00:00Z</dcterms:created>
  <dcterms:modified xsi:type="dcterms:W3CDTF">2024-09-15T16:19:52Z</dcterms:modified>
  <dc:identifier>DAGHQfi6zz8</dc:identifier>
</cp:coreProperties>
</file>