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3" r:id="rId4"/>
    <p:sldId id="269" r:id="rId5"/>
    <p:sldId id="262" r:id="rId6"/>
    <p:sldId id="271" r:id="rId7"/>
    <p:sldId id="272" r:id="rId8"/>
    <p:sldId id="27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015A-1C75-4A07-9FE2-7C233B3D8B30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E008F-C421-4E49-89B2-BB96D3217E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15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300" dirty="0">
              <a:solidFill>
                <a:srgbClr val="D13F3C"/>
              </a:solidFill>
              <a:latin typeface="#9Slide07 SVNMelissa" panose="00000500000000000000" pitchFamily="2" charset="0"/>
              <a:ea typeface="Cambria" panose="020405030504060302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E008F-C421-4E49-89B2-BB96D3217EE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35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9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C5EA-D65D-C82F-8869-FF850F68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24F12-A397-4516-4F5A-F8E6CBD1D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E95A-0D8D-DB18-B198-DF619838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F0257-6CEB-AC24-2841-4D6945BA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3736-A3A7-D6CC-E2D0-7C15649F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38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3E4E4-6836-AA1D-136B-51AEDE086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06A7A-2CC1-FC7F-ADEE-3EFE2B120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92EDD-A405-802B-F110-1EE7BB1F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8CD28-13C1-1A2B-4303-D14C65BB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8155-367A-36CD-4FBD-1E0E2225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21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B-FC49-9C13-F5E2-738F4F3A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65EB-F598-F9AA-1F86-4D1EF501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A35B-C0AE-1913-7250-F3A0E704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CC95-F71D-8DC5-7231-142200F7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B0B85-7150-C1F8-642F-1E46A936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916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4359-AF23-7CB8-0165-3AA7E787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E8A54-3262-8A62-377C-751EB926C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15EE-29E2-5024-9AFA-D2B23944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22D17-47E8-3CEF-B2A7-418DD40E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E93B-4114-D6EB-A7E4-D8A7C238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4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3F74-D11D-1FE4-A92B-CEB06407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D063-F709-E816-2926-16BA9B9FD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D0E84-DA88-F48A-7347-9C804D93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792D2-1C70-6BF8-A48C-03A1D66D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A8435-1E1E-3A38-D338-04A0AF84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43042-EABB-DFA0-9F4D-1382E8A4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87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1073-71C7-5783-3D91-1C8B3967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28D0-2346-F928-A923-E3050312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99CE9-5368-F197-D51A-7BB289900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1F0A1-141B-A0FB-F95E-DDBCBE9A8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CE621-31F7-9C09-B8CD-6A42DBE9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AA2A2-CC7E-64C8-974B-99EB56A7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959EC-5B0E-9D8D-0BAA-37981C7E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5CF20-FA70-B8CB-9A94-6B42D6F0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939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CCBF-4138-7578-B212-082E648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B7BD6-C6D1-427B-6270-4BEC82FF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75A53-1DF4-E0EC-7C34-E2DFFBFD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0D5C7-A4F4-4BF6-A36E-2399AF7C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0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63979-E67B-0E4D-E6FB-4DB3635A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EBE67-7E7B-EC16-885D-B1054124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82CF5-D561-3CF6-00C2-2C85883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213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1A2E-F0A8-E06E-DDA8-ECE7F7B9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9923-D478-9C7D-30C6-1715950B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8D49A-8454-D82A-A10D-6066246C8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77DF-DDD7-D875-79D6-E7D6CAEA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C960-26E9-C1F1-17C8-DFEE799E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EB2D8-77F1-9134-AC0A-916D442F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737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CCBD-AE2A-9769-173A-2FC39755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80B64-30ED-5C63-0063-E18C5AE87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CFE78-22B9-BA8A-BB91-E11E35D9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36C25-55CB-F22F-1721-293C21BE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C4E2D-FDC1-4869-80A6-8EAB28DF2466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5C532-757F-B9AA-23EF-FCFF621C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9A160-2BD8-2B66-BF5C-4191D6F6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63B61-6902-485D-964B-8863AE292B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61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ream running through a valley&#10;&#10;Description automatically generated">
            <a:extLst>
              <a:ext uri="{FF2B5EF4-FFF2-40B4-BE49-F238E27FC236}">
                <a16:creationId xmlns:a16="http://schemas.microsoft.com/office/drawing/2014/main" id="{BD9CE60B-63C7-56D3-1FED-567E299F3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48748" r="2321" b="9072"/>
          <a:stretch/>
        </p:blipFill>
        <p:spPr>
          <a:xfrm>
            <a:off x="0" y="0"/>
            <a:ext cx="12188952" cy="692203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1587694-ADC1-4583-2FAE-0309BBC6E3E1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7F87E3-AF67-3E23-0FC1-94DB861FF48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92EB5-48C3-BF93-3A26-8A60C8D693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0EA322C-09A1-13F6-568C-12C2EBC7A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928DAB4-98C7-4727-36E4-A1567517B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4D26A16-53B3-0C42-1FEF-E5154A261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5E44BB1-F16D-3CCA-0477-8C3798F28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0039D25-C44D-AFA3-5B6F-BBF431689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B31DAE96-5BB0-7208-25FD-3D5E8549D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7D0B54F-7A49-356B-F9F2-141AD77A6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691D8EC-00A5-0B87-C7D2-C2E6C0CDD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lag on a hill&#10;&#10;Description automatically generated">
            <a:extLst>
              <a:ext uri="{FF2B5EF4-FFF2-40B4-BE49-F238E27FC236}">
                <a16:creationId xmlns:a16="http://schemas.microsoft.com/office/drawing/2014/main" id="{78A77ADF-CBA9-F290-68E5-6D9EDE68E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9232" l="9980" r="89980">
                        <a14:foregroundMark x1="76404" y1="91758" x2="88485" y2="99232"/>
                        <a14:backgroundMark x1="17333" y1="86505" x2="67556" y2="98020"/>
                        <a14:backgroundMark x1="35475" y1="33293" x2="43596" y2="51273"/>
                        <a14:backgroundMark x1="43596" y1="51273" x2="31556" y2="49939"/>
                        <a14:backgroundMark x1="31556" y1="49939" x2="28040" y2="48040"/>
                        <a14:backgroundMark x1="50020" y1="48444" x2="88970" y2="60242"/>
                        <a14:backgroundMark x1="88970" y1="60242" x2="89293" y2="60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8" t="4635" b="44723"/>
          <a:stretch/>
        </p:blipFill>
        <p:spPr>
          <a:xfrm>
            <a:off x="1625601" y="-165100"/>
            <a:ext cx="1765299" cy="1522186"/>
          </a:xfrm>
          <a:prstGeom prst="rect">
            <a:avLst/>
          </a:prstGeom>
        </p:spPr>
      </p:pic>
      <p:pic>
        <p:nvPicPr>
          <p:cNvPr id="5" name="Picture 4" descr="A couple of kids holding flags&#10;&#10;Description automatically generated">
            <a:extLst>
              <a:ext uri="{FF2B5EF4-FFF2-40B4-BE49-F238E27FC236}">
                <a16:creationId xmlns:a16="http://schemas.microsoft.com/office/drawing/2014/main" id="{F7869DB8-83AE-996D-5DDB-52D1B20CAD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4" b="98142" l="3657" r="97027">
                        <a14:foregroundMark x1="31818" y1="5008" x2="44122" y2="35743"/>
                        <a14:foregroundMark x1="44122" y1="35743" x2="42242" y2="22052"/>
                        <a14:foregroundMark x1="42242" y1="22052" x2="42481" y2="19063"/>
                        <a14:foregroundMark x1="3759" y1="20759" x2="14388" y2="32149"/>
                        <a14:foregroundMark x1="14388" y1="32149" x2="14730" y2="38166"/>
                        <a14:foregroundMark x1="28674" y1="73344" x2="27751" y2="91640"/>
                        <a14:foregroundMark x1="27751" y1="91640" x2="22010" y2="95880"/>
                        <a14:foregroundMark x1="22010" y1="95880" x2="21634" y2="92044"/>
                        <a14:foregroundMark x1="22727" y1="79241" x2="22727" y2="87359"/>
                        <a14:foregroundMark x1="22727" y1="87359" x2="26658" y2="91842"/>
                        <a14:foregroundMark x1="37765" y1="77221" x2="43575" y2="87601"/>
                        <a14:foregroundMark x1="43575" y1="87601" x2="42755" y2="95032"/>
                        <a14:foregroundMark x1="42755" y1="95032" x2="36124" y2="80654"/>
                        <a14:foregroundMark x1="36124" y1="80654" x2="36056" y2="80372"/>
                        <a14:foregroundMark x1="68182" y1="47779" x2="70369" y2="77221"/>
                        <a14:foregroundMark x1="70369" y1="77221" x2="70369" y2="76131"/>
                        <a14:foregroundMark x1="60663" y1="27221" x2="63807" y2="30574"/>
                        <a14:foregroundMark x1="72420" y1="23506" x2="74915" y2="35178"/>
                        <a14:foregroundMark x1="85748" y1="9451" x2="96036" y2="10380"/>
                        <a14:foregroundMark x1="96036" y1="10380" x2="97027" y2="12237"/>
                        <a14:foregroundMark x1="93267" y1="3514" x2="91388" y2="4645"/>
                        <a14:foregroundMark x1="79631" y1="78514" x2="82331" y2="86914"/>
                        <a14:foregroundMark x1="82331" y1="86914" x2="88688" y2="86389"/>
                        <a14:foregroundMark x1="88688" y1="86389" x2="90431" y2="84249"/>
                        <a14:foregroundMark x1="65038" y1="82229" x2="66746" y2="93296"/>
                        <a14:foregroundMark x1="66746" y1="93296" x2="60731" y2="98142"/>
                        <a14:foregroundMark x1="60731" y1="98142" x2="60663" y2="81300"/>
                        <a14:foregroundMark x1="76658" y1="80735" x2="84005" y2="90913"/>
                        <a14:foregroundMark x1="90909" y1="86470" x2="86569" y2="92165"/>
                        <a14:foregroundMark x1="86569" y1="92165" x2="82433" y2="93538"/>
                        <a14:foregroundMark x1="73342" y1="47415" x2="74607" y2="62964"/>
                        <a14:foregroundMark x1="31032" y1="50202" x2="35236" y2="63853"/>
                        <a14:foregroundMark x1="35236" y1="63853" x2="35748" y2="64620"/>
                        <a14:foregroundMark x1="43096" y1="15186" x2="48428" y2="25727"/>
                        <a14:foregroundMark x1="30861" y1="4079" x2="13944" y2="15468"/>
                        <a14:foregroundMark x1="13944" y1="15468" x2="11757" y2="1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1" y="2730904"/>
            <a:ext cx="3606800" cy="30528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31C5BE-3749-4C2B-110E-02CB11C75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1" y="1133615"/>
            <a:ext cx="11915547" cy="33811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68FA1D-595A-F344-CC0B-5E35C173E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559" y="4192727"/>
            <a:ext cx="3286029" cy="7498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3EB81D-C2F0-7A84-B09D-A14376285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279" y="387738"/>
            <a:ext cx="4249280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43" y="-33614"/>
            <a:ext cx="1114281" cy="1114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99" y="4825418"/>
            <a:ext cx="1963082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>
            <a:extLst>
              <a:ext uri="{FF2B5EF4-FFF2-40B4-BE49-F238E27FC236}">
                <a16:creationId xmlns:a16="http://schemas.microsoft.com/office/drawing/2014/main" id="{E9C598B7-9B6D-11FB-C122-10D3D58CE0E7}"/>
              </a:ext>
            </a:extLst>
          </p:cNvPr>
          <p:cNvSpPr/>
          <p:nvPr/>
        </p:nvSpPr>
        <p:spPr>
          <a:xfrm>
            <a:off x="3701143" y="1931413"/>
            <a:ext cx="8396514" cy="44134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1E696-9B3D-7D36-001A-77669AD6D4D0}"/>
              </a:ext>
            </a:extLst>
          </p:cNvPr>
          <p:cNvSpPr txBox="1"/>
          <p:nvPr/>
        </p:nvSpPr>
        <p:spPr>
          <a:xfrm>
            <a:off x="4002314" y="2106801"/>
            <a:ext cx="779417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300" b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300" b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Nam.</a:t>
            </a:r>
            <a:endParaRPr lang="en-SG" sz="4300" b="1" dirty="0">
              <a:solidFill>
                <a:srgbClr val="EB13B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C2A0C-E209-8022-90A3-3B2D1471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22" y="87086"/>
            <a:ext cx="6795184" cy="1968646"/>
          </a:xfrm>
          <a:prstGeom prst="rect">
            <a:avLst/>
          </a:prstGeom>
        </p:spPr>
      </p:pic>
      <p:pic>
        <p:nvPicPr>
          <p:cNvPr id="8" name="Picture 7" descr="A couple of kids holding flags&#10;&#10;Description automatically generated">
            <a:extLst>
              <a:ext uri="{FF2B5EF4-FFF2-40B4-BE49-F238E27FC236}">
                <a16:creationId xmlns:a16="http://schemas.microsoft.com/office/drawing/2014/main" id="{DEFD40F8-170B-29F4-B5B3-F57A417F1D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4" b="98142" l="3657" r="97027">
                        <a14:foregroundMark x1="31818" y1="5008" x2="44122" y2="35743"/>
                        <a14:foregroundMark x1="44122" y1="35743" x2="42242" y2="22052"/>
                        <a14:foregroundMark x1="42242" y1="22052" x2="42481" y2="19063"/>
                        <a14:foregroundMark x1="3759" y1="20759" x2="14388" y2="32149"/>
                        <a14:foregroundMark x1="14388" y1="32149" x2="14730" y2="38166"/>
                        <a14:foregroundMark x1="28674" y1="73344" x2="27751" y2="91640"/>
                        <a14:foregroundMark x1="27751" y1="91640" x2="22010" y2="95880"/>
                        <a14:foregroundMark x1="22010" y1="95880" x2="21634" y2="92044"/>
                        <a14:foregroundMark x1="22727" y1="79241" x2="22727" y2="87359"/>
                        <a14:foregroundMark x1="22727" y1="87359" x2="26658" y2="91842"/>
                        <a14:foregroundMark x1="37765" y1="77221" x2="43575" y2="87601"/>
                        <a14:foregroundMark x1="43575" y1="87601" x2="42755" y2="95032"/>
                        <a14:foregroundMark x1="42755" y1="95032" x2="36124" y2="80654"/>
                        <a14:foregroundMark x1="36124" y1="80654" x2="36056" y2="80372"/>
                        <a14:foregroundMark x1="68182" y1="47779" x2="70369" y2="77221"/>
                        <a14:foregroundMark x1="70369" y1="77221" x2="70369" y2="76131"/>
                        <a14:foregroundMark x1="60663" y1="27221" x2="63807" y2="30574"/>
                        <a14:foregroundMark x1="72420" y1="23506" x2="74915" y2="35178"/>
                        <a14:foregroundMark x1="85748" y1="9451" x2="96036" y2="10380"/>
                        <a14:foregroundMark x1="96036" y1="10380" x2="97027" y2="12237"/>
                        <a14:foregroundMark x1="93267" y1="3514" x2="91388" y2="4645"/>
                        <a14:foregroundMark x1="79631" y1="78514" x2="82331" y2="86914"/>
                        <a14:foregroundMark x1="82331" y1="86914" x2="88688" y2="86389"/>
                        <a14:foregroundMark x1="88688" y1="86389" x2="90431" y2="84249"/>
                        <a14:foregroundMark x1="65038" y1="82229" x2="66746" y2="93296"/>
                        <a14:foregroundMark x1="66746" y1="93296" x2="60731" y2="98142"/>
                        <a14:foregroundMark x1="60731" y1="98142" x2="60663" y2="81300"/>
                        <a14:foregroundMark x1="76658" y1="80735" x2="84005" y2="90913"/>
                        <a14:foregroundMark x1="90909" y1="86470" x2="86569" y2="92165"/>
                        <a14:foregroundMark x1="86569" y1="92165" x2="82433" y2="93538"/>
                        <a14:foregroundMark x1="73342" y1="47415" x2="74607" y2="62964"/>
                        <a14:foregroundMark x1="31032" y1="50202" x2="35236" y2="63853"/>
                        <a14:foregroundMark x1="35236" y1="63853" x2="35748" y2="64620"/>
                        <a14:foregroundMark x1="43096" y1="15186" x2="48428" y2="25727"/>
                        <a14:foregroundMark x1="30861" y1="4079" x2="13944" y2="15468"/>
                        <a14:foregroundMark x1="13944" y1="15468" x2="11757" y2="1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43" y="3116619"/>
            <a:ext cx="3606800" cy="30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7">
            <a:extLst>
              <a:ext uri="{FF2B5EF4-FFF2-40B4-BE49-F238E27FC236}">
                <a16:creationId xmlns:a16="http://schemas.microsoft.com/office/drawing/2014/main" id="{F3F3E626-5213-1830-6DDC-A4229BF169C9}"/>
              </a:ext>
            </a:extLst>
          </p:cNvPr>
          <p:cNvSpPr/>
          <p:nvPr/>
        </p:nvSpPr>
        <p:spPr>
          <a:xfrm>
            <a:off x="4937979" y="1275961"/>
            <a:ext cx="7254021" cy="43060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B10D5-8468-579B-400A-2A7359BC26CC}"/>
              </a:ext>
            </a:extLst>
          </p:cNvPr>
          <p:cNvSpPr txBox="1"/>
          <p:nvPr/>
        </p:nvSpPr>
        <p:spPr>
          <a:xfrm>
            <a:off x="5093650" y="1396277"/>
            <a:ext cx="69769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vụ:</a:t>
            </a:r>
          </a:p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Nam.</a:t>
            </a:r>
          </a:p>
          <a:p>
            <a:pPr algn="just"/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vi-VN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706C7-A81E-6748-4814-E6521826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819" y="-273564"/>
            <a:ext cx="9626848" cy="1809396"/>
          </a:xfrm>
          <a:prstGeom prst="rect">
            <a:avLst/>
          </a:prstGeom>
        </p:spPr>
      </p:pic>
      <p:pic>
        <p:nvPicPr>
          <p:cNvPr id="21" name="Picture 20" descr="A yellow star on a red background&#10;&#10;Description automatically generated">
            <a:extLst>
              <a:ext uri="{FF2B5EF4-FFF2-40B4-BE49-F238E27FC236}">
                <a16:creationId xmlns:a16="http://schemas.microsoft.com/office/drawing/2014/main" id="{347E9B0C-A088-F963-DFD2-FC89D44065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8" y="1275961"/>
            <a:ext cx="4754251" cy="3181147"/>
          </a:xfrm>
          <a:prstGeom prst="rect">
            <a:avLst/>
          </a:prstGeom>
        </p:spPr>
      </p:pic>
      <p:pic>
        <p:nvPicPr>
          <p:cNvPr id="22" name="Picture 21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42D1D53C-585A-B242-8F45-7A71B766CD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" y="4278086"/>
            <a:ext cx="5075741" cy="31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7">
            <a:extLst>
              <a:ext uri="{FF2B5EF4-FFF2-40B4-BE49-F238E27FC236}">
                <a16:creationId xmlns:a16="http://schemas.microsoft.com/office/drawing/2014/main" id="{71481E38-A7A8-9A63-F80A-0C9771CB3AE3}"/>
              </a:ext>
            </a:extLst>
          </p:cNvPr>
          <p:cNvSpPr/>
          <p:nvPr/>
        </p:nvSpPr>
        <p:spPr>
          <a:xfrm>
            <a:off x="5540829" y="402771"/>
            <a:ext cx="6651171" cy="4005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8E848-D917-4287-4385-87489C4510E3}"/>
              </a:ext>
            </a:extLst>
          </p:cNvPr>
          <p:cNvSpPr txBox="1"/>
          <p:nvPr/>
        </p:nvSpPr>
        <p:spPr>
          <a:xfrm>
            <a:off x="5761345" y="522159"/>
            <a:ext cx="6193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ở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 descr="A yellow star on a red background&#10;&#10;Description automatically generated">
            <a:extLst>
              <a:ext uri="{FF2B5EF4-FFF2-40B4-BE49-F238E27FC236}">
                <a16:creationId xmlns:a16="http://schemas.microsoft.com/office/drawing/2014/main" id="{D51F4C06-B8E0-310B-4DB1-374B82501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0829" cy="3707459"/>
          </a:xfrm>
          <a:prstGeom prst="rect">
            <a:avLst/>
          </a:prstGeom>
        </p:spPr>
      </p:pic>
      <p:pic>
        <p:nvPicPr>
          <p:cNvPr id="11" name="Picture 10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F0B0D96F-C6F6-230C-F054-66A999498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12" y="3669683"/>
            <a:ext cx="3127003" cy="31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7">
            <a:extLst>
              <a:ext uri="{FF2B5EF4-FFF2-40B4-BE49-F238E27FC236}">
                <a16:creationId xmlns:a16="http://schemas.microsoft.com/office/drawing/2014/main" id="{71481E38-A7A8-9A63-F80A-0C9771CB3AE3}"/>
              </a:ext>
            </a:extLst>
          </p:cNvPr>
          <p:cNvSpPr/>
          <p:nvPr/>
        </p:nvSpPr>
        <p:spPr>
          <a:xfrm>
            <a:off x="4333915" y="537507"/>
            <a:ext cx="7913913" cy="5014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D7C70-B92A-EA49-D0D3-6986B3308C72}"/>
              </a:ext>
            </a:extLst>
          </p:cNvPr>
          <p:cNvSpPr txBox="1"/>
          <p:nvPr/>
        </p:nvSpPr>
        <p:spPr>
          <a:xfrm>
            <a:off x="4521693" y="798487"/>
            <a:ext cx="75383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đó, nề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tộc.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yellow star on a red background&#10;&#10;Description automatically generated">
            <a:extLst>
              <a:ext uri="{FF2B5EF4-FFF2-40B4-BE49-F238E27FC236}">
                <a16:creationId xmlns:a16="http://schemas.microsoft.com/office/drawing/2014/main" id="{D3B4977F-8186-0FAF-58D4-B2D8A17F1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84"/>
            <a:ext cx="4522725" cy="3026229"/>
          </a:xfrm>
          <a:prstGeom prst="rect">
            <a:avLst/>
          </a:prstGeom>
        </p:spPr>
      </p:pic>
      <p:pic>
        <p:nvPicPr>
          <p:cNvPr id="3" name="Picture 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784665D2-7099-6251-15F7-9EB09E48E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" y="3180978"/>
            <a:ext cx="3697503" cy="37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995C51-84C7-CBFD-C31C-84FA59A6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3" y="-80202"/>
            <a:ext cx="11333446" cy="1902117"/>
          </a:xfrm>
          <a:prstGeom prst="rect">
            <a:avLst/>
          </a:prstGeom>
        </p:spPr>
      </p:pic>
      <p:sp>
        <p:nvSpPr>
          <p:cNvPr id="8" name="圆角矩形 17">
            <a:extLst>
              <a:ext uri="{FF2B5EF4-FFF2-40B4-BE49-F238E27FC236}">
                <a16:creationId xmlns:a16="http://schemas.microsoft.com/office/drawing/2014/main" id="{86AA855D-BD94-9CA7-049D-BA49DD0D2A64}"/>
              </a:ext>
            </a:extLst>
          </p:cNvPr>
          <p:cNvSpPr/>
          <p:nvPr/>
        </p:nvSpPr>
        <p:spPr>
          <a:xfrm>
            <a:off x="67682" y="1625972"/>
            <a:ext cx="7913913" cy="5014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48372-F351-D9E0-59D9-9F0CEC486628}"/>
              </a:ext>
            </a:extLst>
          </p:cNvPr>
          <p:cNvSpPr txBox="1"/>
          <p:nvPr/>
        </p:nvSpPr>
        <p:spPr>
          <a:xfrm>
            <a:off x="342191" y="1730036"/>
            <a:ext cx="736489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vi-VN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</a:p>
        </p:txBody>
      </p:sp>
      <p:pic>
        <p:nvPicPr>
          <p:cNvPr id="12" name="Picture 11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344E0A57-1221-D677-5553-3D8DE13D4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7" y="2090058"/>
            <a:ext cx="4656499" cy="46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7">
            <a:extLst>
              <a:ext uri="{FF2B5EF4-FFF2-40B4-BE49-F238E27FC236}">
                <a16:creationId xmlns:a16="http://schemas.microsoft.com/office/drawing/2014/main" id="{D9600120-F9FE-6794-AA99-DA4A65617F19}"/>
              </a:ext>
            </a:extLst>
          </p:cNvPr>
          <p:cNvSpPr/>
          <p:nvPr/>
        </p:nvSpPr>
        <p:spPr>
          <a:xfrm>
            <a:off x="195027" y="1103160"/>
            <a:ext cx="9211377" cy="5499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FEFF3-1DC5-5FC6-B078-887DFC75D6BF}"/>
              </a:ext>
            </a:extLst>
          </p:cNvPr>
          <p:cNvSpPr txBox="1"/>
          <p:nvPr/>
        </p:nvSpPr>
        <p:spPr>
          <a:xfrm>
            <a:off x="544974" y="1247133"/>
            <a:ext cx="85114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lúa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vàng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tượng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nông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bánh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tượng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Quốc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huy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vọng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nền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do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Nam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thịnh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vượng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vai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quốc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giới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EF691-F3D1-A66B-ED22-12AD1282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5771" y="255554"/>
            <a:ext cx="3026229" cy="3005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7A1BC-392C-29AC-6DC9-E0D5576D1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37" y="-6669"/>
            <a:ext cx="13886078" cy="12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0A46F-21C3-C87B-33B4-C4743A70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787" y="-116542"/>
            <a:ext cx="11034716" cy="1896020"/>
          </a:xfrm>
          <a:prstGeom prst="rect">
            <a:avLst/>
          </a:prstGeom>
        </p:spPr>
      </p:pic>
      <p:sp>
        <p:nvSpPr>
          <p:cNvPr id="6" name="圆角矩形 17">
            <a:extLst>
              <a:ext uri="{FF2B5EF4-FFF2-40B4-BE49-F238E27FC236}">
                <a16:creationId xmlns:a16="http://schemas.microsoft.com/office/drawing/2014/main" id="{2D6BE806-D390-01E2-5F75-EF194FE139B3}"/>
              </a:ext>
            </a:extLst>
          </p:cNvPr>
          <p:cNvSpPr/>
          <p:nvPr/>
        </p:nvSpPr>
        <p:spPr>
          <a:xfrm>
            <a:off x="856648" y="1794629"/>
            <a:ext cx="9288379" cy="1379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9A109-FBC6-74BD-11F0-9584FD869E0C}"/>
              </a:ext>
            </a:extLst>
          </p:cNvPr>
          <p:cNvSpPr txBox="1"/>
          <p:nvPr/>
        </p:nvSpPr>
        <p:spPr>
          <a:xfrm>
            <a:off x="856648" y="1789339"/>
            <a:ext cx="9150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Mời các em nghe bài hát sau và cho biết tên bài hát là gì? Do ai sáng tác?</a:t>
            </a:r>
          </a:p>
        </p:txBody>
      </p:sp>
      <p:sp>
        <p:nvSpPr>
          <p:cNvPr id="2" name="圆角矩形 17">
            <a:extLst>
              <a:ext uri="{FF2B5EF4-FFF2-40B4-BE49-F238E27FC236}">
                <a16:creationId xmlns:a16="http://schemas.microsoft.com/office/drawing/2014/main" id="{E592D20E-1EA8-060E-148E-512EDCAF73EA}"/>
              </a:ext>
            </a:extLst>
          </p:cNvPr>
          <p:cNvSpPr/>
          <p:nvPr/>
        </p:nvSpPr>
        <p:spPr>
          <a:xfrm>
            <a:off x="1289909" y="3518244"/>
            <a:ext cx="6102417" cy="11165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0662E-1234-8E66-4220-3CDBAC4A8DCB}"/>
              </a:ext>
            </a:extLst>
          </p:cNvPr>
          <p:cNvSpPr txBox="1"/>
          <p:nvPr/>
        </p:nvSpPr>
        <p:spPr>
          <a:xfrm>
            <a:off x="1358890" y="3637507"/>
            <a:ext cx="91503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hát thể hiện điều gì?</a:t>
            </a:r>
          </a:p>
        </p:txBody>
      </p:sp>
      <p:sp>
        <p:nvSpPr>
          <p:cNvPr id="4" name="圆角矩形 17">
            <a:extLst>
              <a:ext uri="{FF2B5EF4-FFF2-40B4-BE49-F238E27FC236}">
                <a16:creationId xmlns:a16="http://schemas.microsoft.com/office/drawing/2014/main" id="{C5C8DCA4-6339-053A-A39F-E2DB2B3DAD17}"/>
              </a:ext>
            </a:extLst>
          </p:cNvPr>
          <p:cNvSpPr/>
          <p:nvPr/>
        </p:nvSpPr>
        <p:spPr>
          <a:xfrm>
            <a:off x="453007" y="4839344"/>
            <a:ext cx="10056280" cy="11165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38319-339B-D3EA-8841-E15A10DC06D4}"/>
              </a:ext>
            </a:extLst>
          </p:cNvPr>
          <p:cNvSpPr txBox="1"/>
          <p:nvPr/>
        </p:nvSpPr>
        <p:spPr>
          <a:xfrm>
            <a:off x="356623" y="5043666"/>
            <a:ext cx="10440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nghe bài hát, em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654405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7">
            <a:extLst>
              <a:ext uri="{FF2B5EF4-FFF2-40B4-BE49-F238E27FC236}">
                <a16:creationId xmlns:a16="http://schemas.microsoft.com/office/drawing/2014/main" id="{DD325D57-E404-092D-BE6F-FE7646EBCDF0}"/>
              </a:ext>
            </a:extLst>
          </p:cNvPr>
          <p:cNvSpPr/>
          <p:nvPr/>
        </p:nvSpPr>
        <p:spPr>
          <a:xfrm>
            <a:off x="231131" y="347520"/>
            <a:ext cx="10951821" cy="12095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76A2C-2D0B-F8D2-A86C-F30277152AAD}"/>
              </a:ext>
            </a:extLst>
          </p:cNvPr>
          <p:cNvSpPr txBox="1"/>
          <p:nvPr/>
        </p:nvSpPr>
        <p:spPr>
          <a:xfrm>
            <a:off x="231130" y="288631"/>
            <a:ext cx="1095182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7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700" b="1" i="1" dirty="0" err="1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SG" sz="3700" b="1" i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00" b="1" i="1" dirty="0">
                <a:solidFill>
                  <a:srgbClr val="EB13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 ca</a:t>
            </a:r>
            <a:r>
              <a:rPr lang="vi-VN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8" name="圆角矩形 17">
            <a:extLst>
              <a:ext uri="{FF2B5EF4-FFF2-40B4-BE49-F238E27FC236}">
                <a16:creationId xmlns:a16="http://schemas.microsoft.com/office/drawing/2014/main" id="{4D5AC294-A44C-0F56-974B-61E2B38BB888}"/>
              </a:ext>
            </a:extLst>
          </p:cNvPr>
          <p:cNvSpPr/>
          <p:nvPr/>
        </p:nvSpPr>
        <p:spPr>
          <a:xfrm>
            <a:off x="0" y="1641376"/>
            <a:ext cx="7551697" cy="32207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99F4A-DD88-2E2F-BE32-BB9C47C84BB9}"/>
              </a:ext>
            </a:extLst>
          </p:cNvPr>
          <p:cNvSpPr txBox="1"/>
          <p:nvPr/>
        </p:nvSpPr>
        <p:spPr>
          <a:xfrm>
            <a:off x="231130" y="1728235"/>
            <a:ext cx="72364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nhạc sĩ Văn Cao sáng tác vào năm 1944, để cổ vũ tinh thần đấu tranh cách mạng của dân tộc. Năm 1946, Quốc hội khoá I đã quyết định chọn "Tiến quân ca" làm Quốc ca của nước Việt Nam Dân chủ Cộng hoà.</a:t>
            </a:r>
          </a:p>
        </p:txBody>
      </p:sp>
      <p:pic>
        <p:nvPicPr>
          <p:cNvPr id="1026" name="Picture 2" descr="Hình ảnh nhạc sĩ Văn Cao trong ký ức của con trai">
            <a:extLst>
              <a:ext uri="{FF2B5EF4-FFF2-40B4-BE49-F238E27FC236}">
                <a16:creationId xmlns:a16="http://schemas.microsoft.com/office/drawing/2014/main" id="{1EF7272C-DC3B-A867-B663-7A1797D7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40" y="1519737"/>
            <a:ext cx="4029252" cy="54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7">
            <a:extLst>
              <a:ext uri="{FF2B5EF4-FFF2-40B4-BE49-F238E27FC236}">
                <a16:creationId xmlns:a16="http://schemas.microsoft.com/office/drawing/2014/main" id="{792CB52A-15D3-3837-2344-521CAD4D4AAB}"/>
              </a:ext>
            </a:extLst>
          </p:cNvPr>
          <p:cNvSpPr/>
          <p:nvPr/>
        </p:nvSpPr>
        <p:spPr>
          <a:xfrm>
            <a:off x="3701143" y="1547438"/>
            <a:ext cx="8490857" cy="4647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998BD-FB45-30B0-4659-AA82E282AA66}"/>
              </a:ext>
            </a:extLst>
          </p:cNvPr>
          <p:cNvSpPr txBox="1"/>
          <p:nvPr/>
        </p:nvSpPr>
        <p:spPr>
          <a:xfrm>
            <a:off x="3895236" y="1696779"/>
            <a:ext cx="80336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vinh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quang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khát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SG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A6A65-FA06-03B9-29D5-DB8CFB22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62" y="-22267"/>
            <a:ext cx="7128081" cy="1839127"/>
          </a:xfrm>
          <a:prstGeom prst="rect">
            <a:avLst/>
          </a:prstGeom>
        </p:spPr>
      </p:pic>
      <p:pic>
        <p:nvPicPr>
          <p:cNvPr id="8" name="Picture 7" descr="A couple of kids holding flags&#10;&#10;Description automatically generated">
            <a:extLst>
              <a:ext uri="{FF2B5EF4-FFF2-40B4-BE49-F238E27FC236}">
                <a16:creationId xmlns:a16="http://schemas.microsoft.com/office/drawing/2014/main" id="{0D0547A5-EAC8-FBEA-851A-6C2F0A83D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4" b="98142" l="3657" r="97027">
                        <a14:foregroundMark x1="31818" y1="5008" x2="44122" y2="35743"/>
                        <a14:foregroundMark x1="44122" y1="35743" x2="42242" y2="22052"/>
                        <a14:foregroundMark x1="42242" y1="22052" x2="42481" y2="19063"/>
                        <a14:foregroundMark x1="3759" y1="20759" x2="14388" y2="32149"/>
                        <a14:foregroundMark x1="14388" y1="32149" x2="14730" y2="38166"/>
                        <a14:foregroundMark x1="28674" y1="73344" x2="27751" y2="91640"/>
                        <a14:foregroundMark x1="27751" y1="91640" x2="22010" y2="95880"/>
                        <a14:foregroundMark x1="22010" y1="95880" x2="21634" y2="92044"/>
                        <a14:foregroundMark x1="22727" y1="79241" x2="22727" y2="87359"/>
                        <a14:foregroundMark x1="22727" y1="87359" x2="26658" y2="91842"/>
                        <a14:foregroundMark x1="37765" y1="77221" x2="43575" y2="87601"/>
                        <a14:foregroundMark x1="43575" y1="87601" x2="42755" y2="95032"/>
                        <a14:foregroundMark x1="42755" y1="95032" x2="36124" y2="80654"/>
                        <a14:foregroundMark x1="36124" y1="80654" x2="36056" y2="80372"/>
                        <a14:foregroundMark x1="68182" y1="47779" x2="70369" y2="77221"/>
                        <a14:foregroundMark x1="70369" y1="77221" x2="70369" y2="76131"/>
                        <a14:foregroundMark x1="60663" y1="27221" x2="63807" y2="30574"/>
                        <a14:foregroundMark x1="72420" y1="23506" x2="74915" y2="35178"/>
                        <a14:foregroundMark x1="85748" y1="9451" x2="96036" y2="10380"/>
                        <a14:foregroundMark x1="96036" y1="10380" x2="97027" y2="12237"/>
                        <a14:foregroundMark x1="93267" y1="3514" x2="91388" y2="4645"/>
                        <a14:foregroundMark x1="79631" y1="78514" x2="82331" y2="86914"/>
                        <a14:foregroundMark x1="82331" y1="86914" x2="88688" y2="86389"/>
                        <a14:foregroundMark x1="88688" y1="86389" x2="90431" y2="84249"/>
                        <a14:foregroundMark x1="65038" y1="82229" x2="66746" y2="93296"/>
                        <a14:foregroundMark x1="66746" y1="93296" x2="60731" y2="98142"/>
                        <a14:foregroundMark x1="60731" y1="98142" x2="60663" y2="81300"/>
                        <a14:foregroundMark x1="76658" y1="80735" x2="84005" y2="90913"/>
                        <a14:foregroundMark x1="90909" y1="86470" x2="86569" y2="92165"/>
                        <a14:foregroundMark x1="86569" y1="92165" x2="82433" y2="93538"/>
                        <a14:foregroundMark x1="73342" y1="47415" x2="74607" y2="62964"/>
                        <a14:foregroundMark x1="31032" y1="50202" x2="35236" y2="63853"/>
                        <a14:foregroundMark x1="35236" y1="63853" x2="35748" y2="64620"/>
                        <a14:foregroundMark x1="43096" y1="15186" x2="48428" y2="25727"/>
                        <a14:foregroundMark x1="30861" y1="4079" x2="13944" y2="15468"/>
                        <a14:foregroundMark x1="13944" y1="15468" x2="11757" y2="1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43" y="3141971"/>
            <a:ext cx="3606800" cy="30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472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#9Slide07 SVNMelissa</vt:lpstr>
      <vt:lpstr>Aptos</vt:lpstr>
      <vt:lpstr>Arial</vt:lpstr>
      <vt:lpstr>Cambria</vt:lpstr>
      <vt:lpstr>SVN-Newton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MANG NON</cp:keywords>
  <cp:lastModifiedBy>Acer</cp:lastModifiedBy>
  <cp:revision>17</cp:revision>
  <dcterms:created xsi:type="dcterms:W3CDTF">2024-06-07T03:44:45Z</dcterms:created>
  <dcterms:modified xsi:type="dcterms:W3CDTF">2024-09-15T17:04:06Z</dcterms:modified>
</cp:coreProperties>
</file>