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28" r:id="rId4"/>
    <p:sldId id="334" r:id="rId5"/>
    <p:sldId id="341" r:id="rId6"/>
    <p:sldId id="330" r:id="rId7"/>
    <p:sldId id="336" r:id="rId8"/>
    <p:sldId id="343" r:id="rId9"/>
    <p:sldId id="344" r:id="rId10"/>
    <p:sldId id="338" r:id="rId11"/>
    <p:sldId id="33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4BBEBF-33AC-3E19-FAA8-E2752B4E7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7246BB-01BB-E7FE-A774-67990CA99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C0B990-69DC-0BB3-4A69-12D97AB8B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3DF0-487F-480C-9BE8-9016E6211D40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B409DB-147F-3791-C84A-325E8538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387C04-1C6B-5F96-5469-C7A98AC0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FF2B-3C59-4FC0-95B3-A84782BB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6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5DA2EB-9F42-7101-6D0B-0820045B7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3EB2A6-59A7-B03C-810B-563DF33FF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E5509F-55C6-4D27-8109-DFB891270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3DF0-487F-480C-9BE8-9016E6211D40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3D2C60-EF24-D6CF-B537-F19B68A1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B30F3D-84ED-3618-632E-38087AA75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FF2B-3C59-4FC0-95B3-A84782BB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6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0F05C8A-4CDE-1212-401A-FBA8F311C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D0C802A-E203-3774-49AE-9879A696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E8B4FA-0E33-A74C-8DC3-E7D734F71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3DF0-487F-480C-9BE8-9016E6211D40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D3B94A-76E5-7912-8532-6EF351343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6CB7FF-3213-8016-2457-462216F7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FF2B-3C59-4FC0-95B3-A84782BB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FCBEF3-0577-5310-E0D8-0959C43E8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2F940B-502E-1A02-9A45-7A2520A32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BEBC4A-A4EA-54A7-45DC-556DB79A71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26A68-FAC5-4799-8ACC-040AF922005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87993A-2037-4C68-07B5-FCE76EC14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09906F-F7A4-FE71-8CE8-3DA6C46C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97C2D-BF82-442A-AB82-FC6F7341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7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een planet with trees and windmills&#10;&#10;Description automatically generated">
            <a:extLst>
              <a:ext uri="{FF2B5EF4-FFF2-40B4-BE49-F238E27FC236}">
                <a16:creationId xmlns:a16="http://schemas.microsoft.com/office/drawing/2014/main" xmlns="" id="{8E660305-FCDC-D23B-91E9-DCDD44735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6E8CB-74E1-CC8F-DC29-C7FDC4212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A126AA-AD71-47BC-C507-9945CC8C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58F871-2E0F-EAF4-7D1D-91976B8FE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26A68-FAC5-4799-8ACC-040AF922005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8615A0-6F82-BA38-6E4E-0E80D6ACF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A3380F-FAB6-91B0-DE1D-B6F43819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97C2D-BF82-442A-AB82-FC6F734160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A672E2A-1934-CF46-4545-39E28FCE9429}"/>
              </a:ext>
            </a:extLst>
          </p:cNvPr>
          <p:cNvSpPr/>
          <p:nvPr userDrawn="1"/>
        </p:nvSpPr>
        <p:spPr>
          <a:xfrm>
            <a:off x="164123" y="136525"/>
            <a:ext cx="11816861" cy="6584950"/>
          </a:xfrm>
          <a:custGeom>
            <a:avLst/>
            <a:gdLst>
              <a:gd name="connsiteX0" fmla="*/ 0 w 11816861"/>
              <a:gd name="connsiteY0" fmla="*/ 1097514 h 6584950"/>
              <a:gd name="connsiteX1" fmla="*/ 1097514 w 11816861"/>
              <a:gd name="connsiteY1" fmla="*/ 0 h 6584950"/>
              <a:gd name="connsiteX2" fmla="*/ 1592351 w 11816861"/>
              <a:gd name="connsiteY2" fmla="*/ 0 h 6584950"/>
              <a:gd name="connsiteX3" fmla="*/ 2375843 w 11816861"/>
              <a:gd name="connsiteY3" fmla="*/ 0 h 6584950"/>
              <a:gd name="connsiteX4" fmla="*/ 3159335 w 11816861"/>
              <a:gd name="connsiteY4" fmla="*/ 0 h 6584950"/>
              <a:gd name="connsiteX5" fmla="*/ 3750391 w 11816861"/>
              <a:gd name="connsiteY5" fmla="*/ 0 h 6584950"/>
              <a:gd name="connsiteX6" fmla="*/ 4437665 w 11816861"/>
              <a:gd name="connsiteY6" fmla="*/ 0 h 6584950"/>
              <a:gd name="connsiteX7" fmla="*/ 4932502 w 11816861"/>
              <a:gd name="connsiteY7" fmla="*/ 0 h 6584950"/>
              <a:gd name="connsiteX8" fmla="*/ 5812212 w 11816861"/>
              <a:gd name="connsiteY8" fmla="*/ 0 h 6584950"/>
              <a:gd name="connsiteX9" fmla="*/ 6403268 w 11816861"/>
              <a:gd name="connsiteY9" fmla="*/ 0 h 6584950"/>
              <a:gd name="connsiteX10" fmla="*/ 7186760 w 11816861"/>
              <a:gd name="connsiteY10" fmla="*/ 0 h 6584950"/>
              <a:gd name="connsiteX11" fmla="*/ 8066470 w 11816861"/>
              <a:gd name="connsiteY11" fmla="*/ 0 h 6584950"/>
              <a:gd name="connsiteX12" fmla="*/ 8946181 w 11816861"/>
              <a:gd name="connsiteY12" fmla="*/ 0 h 6584950"/>
              <a:gd name="connsiteX13" fmla="*/ 9537236 w 11816861"/>
              <a:gd name="connsiteY13" fmla="*/ 0 h 6584950"/>
              <a:gd name="connsiteX14" fmla="*/ 10719347 w 11816861"/>
              <a:gd name="connsiteY14" fmla="*/ 0 h 6584950"/>
              <a:gd name="connsiteX15" fmla="*/ 11816861 w 11816861"/>
              <a:gd name="connsiteY15" fmla="*/ 1097514 h 6584950"/>
              <a:gd name="connsiteX16" fmla="*/ 11816861 w 11816861"/>
              <a:gd name="connsiteY16" fmla="*/ 1592948 h 6584950"/>
              <a:gd name="connsiteX17" fmla="*/ 11816861 w 11816861"/>
              <a:gd name="connsiteY17" fmla="*/ 2263979 h 6584950"/>
              <a:gd name="connsiteX18" fmla="*/ 11816861 w 11816861"/>
              <a:gd name="connsiteY18" fmla="*/ 2978909 h 6584950"/>
              <a:gd name="connsiteX19" fmla="*/ 11816861 w 11816861"/>
              <a:gd name="connsiteY19" fmla="*/ 3474343 h 6584950"/>
              <a:gd name="connsiteX20" fmla="*/ 11816861 w 11816861"/>
              <a:gd name="connsiteY20" fmla="*/ 4101475 h 6584950"/>
              <a:gd name="connsiteX21" fmla="*/ 11816861 w 11816861"/>
              <a:gd name="connsiteY21" fmla="*/ 4640808 h 6584950"/>
              <a:gd name="connsiteX22" fmla="*/ 11816861 w 11816861"/>
              <a:gd name="connsiteY22" fmla="*/ 5487436 h 6584950"/>
              <a:gd name="connsiteX23" fmla="*/ 10719347 w 11816861"/>
              <a:gd name="connsiteY23" fmla="*/ 6584950 h 6584950"/>
              <a:gd name="connsiteX24" fmla="*/ 10320728 w 11816861"/>
              <a:gd name="connsiteY24" fmla="*/ 6584950 h 6584950"/>
              <a:gd name="connsiteX25" fmla="*/ 9729673 w 11816861"/>
              <a:gd name="connsiteY25" fmla="*/ 6584950 h 6584950"/>
              <a:gd name="connsiteX26" fmla="*/ 9331054 w 11816861"/>
              <a:gd name="connsiteY26" fmla="*/ 6584950 h 6584950"/>
              <a:gd name="connsiteX27" fmla="*/ 8739998 w 11816861"/>
              <a:gd name="connsiteY27" fmla="*/ 6584950 h 6584950"/>
              <a:gd name="connsiteX28" fmla="*/ 8052725 w 11816861"/>
              <a:gd name="connsiteY28" fmla="*/ 6584950 h 6584950"/>
              <a:gd name="connsiteX29" fmla="*/ 7365451 w 11816861"/>
              <a:gd name="connsiteY29" fmla="*/ 6584950 h 6584950"/>
              <a:gd name="connsiteX30" fmla="*/ 6678177 w 11816861"/>
              <a:gd name="connsiteY30" fmla="*/ 6584950 h 6584950"/>
              <a:gd name="connsiteX31" fmla="*/ 6087122 w 11816861"/>
              <a:gd name="connsiteY31" fmla="*/ 6584950 h 6584950"/>
              <a:gd name="connsiteX32" fmla="*/ 5303630 w 11816861"/>
              <a:gd name="connsiteY32" fmla="*/ 6584950 h 6584950"/>
              <a:gd name="connsiteX33" fmla="*/ 4808792 w 11816861"/>
              <a:gd name="connsiteY33" fmla="*/ 6584950 h 6584950"/>
              <a:gd name="connsiteX34" fmla="*/ 4025300 w 11816861"/>
              <a:gd name="connsiteY34" fmla="*/ 6584950 h 6584950"/>
              <a:gd name="connsiteX35" fmla="*/ 3626682 w 11816861"/>
              <a:gd name="connsiteY35" fmla="*/ 6584950 h 6584950"/>
              <a:gd name="connsiteX36" fmla="*/ 2843189 w 11816861"/>
              <a:gd name="connsiteY36" fmla="*/ 6584950 h 6584950"/>
              <a:gd name="connsiteX37" fmla="*/ 1963479 w 11816861"/>
              <a:gd name="connsiteY37" fmla="*/ 6584950 h 6584950"/>
              <a:gd name="connsiteX38" fmla="*/ 1097514 w 11816861"/>
              <a:gd name="connsiteY38" fmla="*/ 6584950 h 6584950"/>
              <a:gd name="connsiteX39" fmla="*/ 0 w 11816861"/>
              <a:gd name="connsiteY39" fmla="*/ 5487436 h 6584950"/>
              <a:gd name="connsiteX40" fmla="*/ 0 w 11816861"/>
              <a:gd name="connsiteY40" fmla="*/ 4860304 h 6584950"/>
              <a:gd name="connsiteX41" fmla="*/ 0 w 11816861"/>
              <a:gd name="connsiteY41" fmla="*/ 4277072 h 6584950"/>
              <a:gd name="connsiteX42" fmla="*/ 0 w 11816861"/>
              <a:gd name="connsiteY42" fmla="*/ 3693839 h 6584950"/>
              <a:gd name="connsiteX43" fmla="*/ 0 w 11816861"/>
              <a:gd name="connsiteY43" fmla="*/ 3022808 h 6584950"/>
              <a:gd name="connsiteX44" fmla="*/ 0 w 11816861"/>
              <a:gd name="connsiteY44" fmla="*/ 2395677 h 6584950"/>
              <a:gd name="connsiteX45" fmla="*/ 0 w 11816861"/>
              <a:gd name="connsiteY45" fmla="*/ 1812444 h 6584950"/>
              <a:gd name="connsiteX46" fmla="*/ 0 w 11816861"/>
              <a:gd name="connsiteY46" fmla="*/ 1097514 h 658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816861" h="6584950" fill="none" extrusionOk="0">
                <a:moveTo>
                  <a:pt x="0" y="1097514"/>
                </a:moveTo>
                <a:cubicBezTo>
                  <a:pt x="-11437" y="510111"/>
                  <a:pt x="572133" y="-68813"/>
                  <a:pt x="1097514" y="0"/>
                </a:cubicBezTo>
                <a:cubicBezTo>
                  <a:pt x="1247961" y="-29"/>
                  <a:pt x="1448085" y="15068"/>
                  <a:pt x="1592351" y="0"/>
                </a:cubicBezTo>
                <a:cubicBezTo>
                  <a:pt x="1736617" y="-15068"/>
                  <a:pt x="2091703" y="-27421"/>
                  <a:pt x="2375843" y="0"/>
                </a:cubicBezTo>
                <a:cubicBezTo>
                  <a:pt x="2659983" y="27421"/>
                  <a:pt x="2939831" y="34511"/>
                  <a:pt x="3159335" y="0"/>
                </a:cubicBezTo>
                <a:cubicBezTo>
                  <a:pt x="3378839" y="-34511"/>
                  <a:pt x="3609165" y="-28120"/>
                  <a:pt x="3750391" y="0"/>
                </a:cubicBezTo>
                <a:cubicBezTo>
                  <a:pt x="3891617" y="28120"/>
                  <a:pt x="4221999" y="-8153"/>
                  <a:pt x="4437665" y="0"/>
                </a:cubicBezTo>
                <a:cubicBezTo>
                  <a:pt x="4653331" y="8153"/>
                  <a:pt x="4699885" y="-15215"/>
                  <a:pt x="4932502" y="0"/>
                </a:cubicBezTo>
                <a:cubicBezTo>
                  <a:pt x="5165119" y="15215"/>
                  <a:pt x="5424690" y="-39665"/>
                  <a:pt x="5812212" y="0"/>
                </a:cubicBezTo>
                <a:cubicBezTo>
                  <a:pt x="6199734" y="39665"/>
                  <a:pt x="6255790" y="-27041"/>
                  <a:pt x="6403268" y="0"/>
                </a:cubicBezTo>
                <a:cubicBezTo>
                  <a:pt x="6550746" y="27041"/>
                  <a:pt x="6875361" y="18344"/>
                  <a:pt x="7186760" y="0"/>
                </a:cubicBezTo>
                <a:cubicBezTo>
                  <a:pt x="7498159" y="-18344"/>
                  <a:pt x="7660248" y="-3357"/>
                  <a:pt x="8066470" y="0"/>
                </a:cubicBezTo>
                <a:cubicBezTo>
                  <a:pt x="8472692" y="3357"/>
                  <a:pt x="8619202" y="26151"/>
                  <a:pt x="8946181" y="0"/>
                </a:cubicBezTo>
                <a:cubicBezTo>
                  <a:pt x="9273160" y="-26151"/>
                  <a:pt x="9339103" y="9610"/>
                  <a:pt x="9537236" y="0"/>
                </a:cubicBezTo>
                <a:cubicBezTo>
                  <a:pt x="9735370" y="-9610"/>
                  <a:pt x="10452625" y="-25343"/>
                  <a:pt x="10719347" y="0"/>
                </a:cubicBezTo>
                <a:cubicBezTo>
                  <a:pt x="11311033" y="131912"/>
                  <a:pt x="11952805" y="489223"/>
                  <a:pt x="11816861" y="1097514"/>
                </a:cubicBezTo>
                <a:cubicBezTo>
                  <a:pt x="11840087" y="1216750"/>
                  <a:pt x="11818287" y="1486950"/>
                  <a:pt x="11816861" y="1592948"/>
                </a:cubicBezTo>
                <a:cubicBezTo>
                  <a:pt x="11815435" y="1698946"/>
                  <a:pt x="11821561" y="1936727"/>
                  <a:pt x="11816861" y="2263979"/>
                </a:cubicBezTo>
                <a:cubicBezTo>
                  <a:pt x="11812161" y="2591231"/>
                  <a:pt x="11849418" y="2730335"/>
                  <a:pt x="11816861" y="2978909"/>
                </a:cubicBezTo>
                <a:cubicBezTo>
                  <a:pt x="11784305" y="3227483"/>
                  <a:pt x="11793193" y="3315121"/>
                  <a:pt x="11816861" y="3474343"/>
                </a:cubicBezTo>
                <a:cubicBezTo>
                  <a:pt x="11840529" y="3633565"/>
                  <a:pt x="11843561" y="3853158"/>
                  <a:pt x="11816861" y="4101475"/>
                </a:cubicBezTo>
                <a:cubicBezTo>
                  <a:pt x="11790161" y="4349792"/>
                  <a:pt x="11838509" y="4498244"/>
                  <a:pt x="11816861" y="4640808"/>
                </a:cubicBezTo>
                <a:cubicBezTo>
                  <a:pt x="11795213" y="4783372"/>
                  <a:pt x="11813274" y="5271068"/>
                  <a:pt x="11816861" y="5487436"/>
                </a:cubicBezTo>
                <a:cubicBezTo>
                  <a:pt x="11817197" y="6216041"/>
                  <a:pt x="11321267" y="6645242"/>
                  <a:pt x="10719347" y="6584950"/>
                </a:cubicBezTo>
                <a:cubicBezTo>
                  <a:pt x="10602337" y="6579177"/>
                  <a:pt x="10513245" y="6591728"/>
                  <a:pt x="10320728" y="6584950"/>
                </a:cubicBezTo>
                <a:cubicBezTo>
                  <a:pt x="10128211" y="6578172"/>
                  <a:pt x="10005356" y="6587829"/>
                  <a:pt x="9729673" y="6584950"/>
                </a:cubicBezTo>
                <a:cubicBezTo>
                  <a:pt x="9453991" y="6582071"/>
                  <a:pt x="9471770" y="6570913"/>
                  <a:pt x="9331054" y="6584950"/>
                </a:cubicBezTo>
                <a:cubicBezTo>
                  <a:pt x="9190338" y="6598987"/>
                  <a:pt x="8948882" y="6584342"/>
                  <a:pt x="8739998" y="6584950"/>
                </a:cubicBezTo>
                <a:cubicBezTo>
                  <a:pt x="8531114" y="6585558"/>
                  <a:pt x="8383709" y="6557153"/>
                  <a:pt x="8052725" y="6584950"/>
                </a:cubicBezTo>
                <a:cubicBezTo>
                  <a:pt x="7721741" y="6612747"/>
                  <a:pt x="7517300" y="6578111"/>
                  <a:pt x="7365451" y="6584950"/>
                </a:cubicBezTo>
                <a:cubicBezTo>
                  <a:pt x="7213602" y="6591789"/>
                  <a:pt x="6835063" y="6567426"/>
                  <a:pt x="6678177" y="6584950"/>
                </a:cubicBezTo>
                <a:cubicBezTo>
                  <a:pt x="6521291" y="6602474"/>
                  <a:pt x="6340086" y="6600492"/>
                  <a:pt x="6087122" y="6584950"/>
                </a:cubicBezTo>
                <a:cubicBezTo>
                  <a:pt x="5834158" y="6569408"/>
                  <a:pt x="5619397" y="6571801"/>
                  <a:pt x="5303630" y="6584950"/>
                </a:cubicBezTo>
                <a:cubicBezTo>
                  <a:pt x="4987863" y="6598099"/>
                  <a:pt x="4948094" y="6574954"/>
                  <a:pt x="4808792" y="6584950"/>
                </a:cubicBezTo>
                <a:cubicBezTo>
                  <a:pt x="4669490" y="6594946"/>
                  <a:pt x="4217168" y="6577121"/>
                  <a:pt x="4025300" y="6584950"/>
                </a:cubicBezTo>
                <a:cubicBezTo>
                  <a:pt x="3833432" y="6592779"/>
                  <a:pt x="3807465" y="6569473"/>
                  <a:pt x="3626682" y="6584950"/>
                </a:cubicBezTo>
                <a:cubicBezTo>
                  <a:pt x="3445899" y="6600427"/>
                  <a:pt x="3206475" y="6578161"/>
                  <a:pt x="2843189" y="6584950"/>
                </a:cubicBezTo>
                <a:cubicBezTo>
                  <a:pt x="2479903" y="6591739"/>
                  <a:pt x="2340042" y="6615373"/>
                  <a:pt x="1963479" y="6584950"/>
                </a:cubicBezTo>
                <a:cubicBezTo>
                  <a:pt x="1586916" y="6554528"/>
                  <a:pt x="1360066" y="6555498"/>
                  <a:pt x="1097514" y="6584950"/>
                </a:cubicBezTo>
                <a:cubicBezTo>
                  <a:pt x="486314" y="6598076"/>
                  <a:pt x="-55415" y="6062021"/>
                  <a:pt x="0" y="5487436"/>
                </a:cubicBezTo>
                <a:cubicBezTo>
                  <a:pt x="30262" y="5201011"/>
                  <a:pt x="13575" y="5116828"/>
                  <a:pt x="0" y="4860304"/>
                </a:cubicBezTo>
                <a:cubicBezTo>
                  <a:pt x="-13575" y="4603780"/>
                  <a:pt x="-12641" y="4503273"/>
                  <a:pt x="0" y="4277072"/>
                </a:cubicBezTo>
                <a:cubicBezTo>
                  <a:pt x="12641" y="4050871"/>
                  <a:pt x="6522" y="3862584"/>
                  <a:pt x="0" y="3693839"/>
                </a:cubicBezTo>
                <a:cubicBezTo>
                  <a:pt x="-6522" y="3525094"/>
                  <a:pt x="-3329" y="3212757"/>
                  <a:pt x="0" y="3022808"/>
                </a:cubicBezTo>
                <a:cubicBezTo>
                  <a:pt x="3329" y="2832859"/>
                  <a:pt x="8925" y="2543316"/>
                  <a:pt x="0" y="2395677"/>
                </a:cubicBezTo>
                <a:cubicBezTo>
                  <a:pt x="-8925" y="2248038"/>
                  <a:pt x="-21838" y="1978550"/>
                  <a:pt x="0" y="1812444"/>
                </a:cubicBezTo>
                <a:cubicBezTo>
                  <a:pt x="21838" y="1646338"/>
                  <a:pt x="-10624" y="1408583"/>
                  <a:pt x="0" y="1097514"/>
                </a:cubicBezTo>
                <a:close/>
              </a:path>
              <a:path w="11816861" h="6584950" stroke="0" extrusionOk="0">
                <a:moveTo>
                  <a:pt x="0" y="1097514"/>
                </a:moveTo>
                <a:cubicBezTo>
                  <a:pt x="11161" y="473638"/>
                  <a:pt x="351896" y="-44382"/>
                  <a:pt x="1097514" y="0"/>
                </a:cubicBezTo>
                <a:cubicBezTo>
                  <a:pt x="1273496" y="-30019"/>
                  <a:pt x="1534820" y="-33760"/>
                  <a:pt x="1881006" y="0"/>
                </a:cubicBezTo>
                <a:cubicBezTo>
                  <a:pt x="2227192" y="33760"/>
                  <a:pt x="2384344" y="26512"/>
                  <a:pt x="2664498" y="0"/>
                </a:cubicBezTo>
                <a:cubicBezTo>
                  <a:pt x="2944652" y="-26512"/>
                  <a:pt x="2887523" y="5092"/>
                  <a:pt x="3063117" y="0"/>
                </a:cubicBezTo>
                <a:cubicBezTo>
                  <a:pt x="3238711" y="-5092"/>
                  <a:pt x="3296308" y="-2595"/>
                  <a:pt x="3461736" y="0"/>
                </a:cubicBezTo>
                <a:cubicBezTo>
                  <a:pt x="3627164" y="2595"/>
                  <a:pt x="3947344" y="-13235"/>
                  <a:pt x="4341446" y="0"/>
                </a:cubicBezTo>
                <a:cubicBezTo>
                  <a:pt x="4735548" y="13235"/>
                  <a:pt x="4763405" y="-31012"/>
                  <a:pt x="5124938" y="0"/>
                </a:cubicBezTo>
                <a:cubicBezTo>
                  <a:pt x="5486471" y="31012"/>
                  <a:pt x="5534050" y="13650"/>
                  <a:pt x="5715994" y="0"/>
                </a:cubicBezTo>
                <a:cubicBezTo>
                  <a:pt x="5897938" y="-13650"/>
                  <a:pt x="6328319" y="-3213"/>
                  <a:pt x="6499486" y="0"/>
                </a:cubicBezTo>
                <a:cubicBezTo>
                  <a:pt x="6670653" y="3213"/>
                  <a:pt x="6838190" y="-8289"/>
                  <a:pt x="6994323" y="0"/>
                </a:cubicBezTo>
                <a:cubicBezTo>
                  <a:pt x="7150456" y="8289"/>
                  <a:pt x="7556035" y="17577"/>
                  <a:pt x="7874034" y="0"/>
                </a:cubicBezTo>
                <a:cubicBezTo>
                  <a:pt x="8192033" y="-17577"/>
                  <a:pt x="8270531" y="20072"/>
                  <a:pt x="8465089" y="0"/>
                </a:cubicBezTo>
                <a:cubicBezTo>
                  <a:pt x="8659648" y="-20072"/>
                  <a:pt x="8714623" y="5739"/>
                  <a:pt x="8863708" y="0"/>
                </a:cubicBezTo>
                <a:cubicBezTo>
                  <a:pt x="9012793" y="-5739"/>
                  <a:pt x="9154497" y="17393"/>
                  <a:pt x="9358545" y="0"/>
                </a:cubicBezTo>
                <a:cubicBezTo>
                  <a:pt x="9562593" y="-17393"/>
                  <a:pt x="9630929" y="15113"/>
                  <a:pt x="9757164" y="0"/>
                </a:cubicBezTo>
                <a:cubicBezTo>
                  <a:pt x="9883399" y="-15113"/>
                  <a:pt x="10341381" y="45845"/>
                  <a:pt x="10719347" y="0"/>
                </a:cubicBezTo>
                <a:cubicBezTo>
                  <a:pt x="11411612" y="-19019"/>
                  <a:pt x="11799051" y="502135"/>
                  <a:pt x="11816861" y="1097514"/>
                </a:cubicBezTo>
                <a:cubicBezTo>
                  <a:pt x="11829470" y="1267668"/>
                  <a:pt x="11821943" y="1600225"/>
                  <a:pt x="11816861" y="1768545"/>
                </a:cubicBezTo>
                <a:cubicBezTo>
                  <a:pt x="11811779" y="1936865"/>
                  <a:pt x="11840263" y="2119856"/>
                  <a:pt x="11816861" y="2351777"/>
                </a:cubicBezTo>
                <a:cubicBezTo>
                  <a:pt x="11793459" y="2583698"/>
                  <a:pt x="11815197" y="2699513"/>
                  <a:pt x="11816861" y="3022808"/>
                </a:cubicBezTo>
                <a:cubicBezTo>
                  <a:pt x="11818525" y="3346103"/>
                  <a:pt x="11787100" y="3505450"/>
                  <a:pt x="11816861" y="3737739"/>
                </a:cubicBezTo>
                <a:cubicBezTo>
                  <a:pt x="11846622" y="3970028"/>
                  <a:pt x="11799474" y="4181884"/>
                  <a:pt x="11816861" y="4364870"/>
                </a:cubicBezTo>
                <a:cubicBezTo>
                  <a:pt x="11834248" y="4547856"/>
                  <a:pt x="11819182" y="4646902"/>
                  <a:pt x="11816861" y="4904204"/>
                </a:cubicBezTo>
                <a:cubicBezTo>
                  <a:pt x="11814540" y="5161506"/>
                  <a:pt x="11801672" y="5368165"/>
                  <a:pt x="11816861" y="5487436"/>
                </a:cubicBezTo>
                <a:cubicBezTo>
                  <a:pt x="11796947" y="6056451"/>
                  <a:pt x="11286368" y="6701931"/>
                  <a:pt x="10719347" y="6584950"/>
                </a:cubicBezTo>
                <a:cubicBezTo>
                  <a:pt x="10599433" y="6590186"/>
                  <a:pt x="10443347" y="6588382"/>
                  <a:pt x="10320728" y="6584950"/>
                </a:cubicBezTo>
                <a:cubicBezTo>
                  <a:pt x="10198109" y="6581518"/>
                  <a:pt x="10099755" y="6569856"/>
                  <a:pt x="9922109" y="6584950"/>
                </a:cubicBezTo>
                <a:cubicBezTo>
                  <a:pt x="9744463" y="6600044"/>
                  <a:pt x="9673326" y="6594427"/>
                  <a:pt x="9427272" y="6584950"/>
                </a:cubicBezTo>
                <a:cubicBezTo>
                  <a:pt x="9181218" y="6575473"/>
                  <a:pt x="9163479" y="6586018"/>
                  <a:pt x="9028653" y="6584950"/>
                </a:cubicBezTo>
                <a:cubicBezTo>
                  <a:pt x="8893827" y="6583882"/>
                  <a:pt x="8475554" y="6570234"/>
                  <a:pt x="8245161" y="6584950"/>
                </a:cubicBezTo>
                <a:cubicBezTo>
                  <a:pt x="8014768" y="6599666"/>
                  <a:pt x="7899525" y="6561033"/>
                  <a:pt x="7750324" y="6584950"/>
                </a:cubicBezTo>
                <a:cubicBezTo>
                  <a:pt x="7601123" y="6608867"/>
                  <a:pt x="7475734" y="6585613"/>
                  <a:pt x="7351705" y="6584950"/>
                </a:cubicBezTo>
                <a:cubicBezTo>
                  <a:pt x="7227676" y="6584287"/>
                  <a:pt x="6916963" y="6554360"/>
                  <a:pt x="6664432" y="6584950"/>
                </a:cubicBezTo>
                <a:cubicBezTo>
                  <a:pt x="6411901" y="6615540"/>
                  <a:pt x="6331458" y="6596095"/>
                  <a:pt x="6169595" y="6584950"/>
                </a:cubicBezTo>
                <a:cubicBezTo>
                  <a:pt x="6007732" y="6573805"/>
                  <a:pt x="5567399" y="6574066"/>
                  <a:pt x="5386102" y="6584950"/>
                </a:cubicBezTo>
                <a:cubicBezTo>
                  <a:pt x="5204805" y="6595834"/>
                  <a:pt x="5161232" y="6578215"/>
                  <a:pt x="4987484" y="6584950"/>
                </a:cubicBezTo>
                <a:cubicBezTo>
                  <a:pt x="4813736" y="6591685"/>
                  <a:pt x="4667831" y="6602828"/>
                  <a:pt x="4492647" y="6584950"/>
                </a:cubicBezTo>
                <a:cubicBezTo>
                  <a:pt x="4317463" y="6567072"/>
                  <a:pt x="4183535" y="6571772"/>
                  <a:pt x="3997809" y="6584950"/>
                </a:cubicBezTo>
                <a:cubicBezTo>
                  <a:pt x="3812083" y="6598128"/>
                  <a:pt x="3552543" y="6591726"/>
                  <a:pt x="3118099" y="6584950"/>
                </a:cubicBezTo>
                <a:cubicBezTo>
                  <a:pt x="2683655" y="6578175"/>
                  <a:pt x="2701640" y="6578706"/>
                  <a:pt x="2527043" y="6584950"/>
                </a:cubicBezTo>
                <a:cubicBezTo>
                  <a:pt x="2352446" y="6591194"/>
                  <a:pt x="2285926" y="6582456"/>
                  <a:pt x="2128425" y="6584950"/>
                </a:cubicBezTo>
                <a:cubicBezTo>
                  <a:pt x="1970924" y="6587444"/>
                  <a:pt x="1605507" y="6533570"/>
                  <a:pt x="1097514" y="6584950"/>
                </a:cubicBezTo>
                <a:cubicBezTo>
                  <a:pt x="407701" y="6524410"/>
                  <a:pt x="-18366" y="6242836"/>
                  <a:pt x="0" y="5487436"/>
                </a:cubicBezTo>
                <a:cubicBezTo>
                  <a:pt x="21643" y="5246199"/>
                  <a:pt x="17714" y="5067392"/>
                  <a:pt x="0" y="4816405"/>
                </a:cubicBezTo>
                <a:cubicBezTo>
                  <a:pt x="-17714" y="4565418"/>
                  <a:pt x="11586" y="4434004"/>
                  <a:pt x="0" y="4277072"/>
                </a:cubicBezTo>
                <a:cubicBezTo>
                  <a:pt x="-11586" y="4120140"/>
                  <a:pt x="-33230" y="3821170"/>
                  <a:pt x="0" y="3562142"/>
                </a:cubicBezTo>
                <a:cubicBezTo>
                  <a:pt x="33230" y="3303114"/>
                  <a:pt x="-19220" y="3228996"/>
                  <a:pt x="0" y="3022808"/>
                </a:cubicBezTo>
                <a:cubicBezTo>
                  <a:pt x="19220" y="2816620"/>
                  <a:pt x="9259" y="2604003"/>
                  <a:pt x="0" y="2483475"/>
                </a:cubicBezTo>
                <a:cubicBezTo>
                  <a:pt x="-9259" y="2362947"/>
                  <a:pt x="4866" y="2168439"/>
                  <a:pt x="0" y="1900243"/>
                </a:cubicBezTo>
                <a:cubicBezTo>
                  <a:pt x="-4866" y="1632047"/>
                  <a:pt x="-7627" y="1267816"/>
                  <a:pt x="0" y="1097514"/>
                </a:cubicBezTo>
                <a:close/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="" xmlns:ask="http://schemas.microsoft.com/office/drawing/2018/sketchyshapes" sd="36767396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5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0CCC24-5B41-824A-51CD-78161781C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3E3261-4FAD-53DB-4420-5B526B9A7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4618BA-CB80-4B51-E442-AE15AAAAFB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26A68-FAC5-4799-8ACC-040AF922005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F8028E-CB74-36F2-6110-E18A3DB9E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30AF16-E451-EEDA-8163-EC2EE8D55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97C2D-BF82-442A-AB82-FC6F7341609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green planet with trees and windmills&#10;&#10;Description automatically generated">
            <a:extLst>
              <a:ext uri="{FF2B5EF4-FFF2-40B4-BE49-F238E27FC236}">
                <a16:creationId xmlns:a16="http://schemas.microsoft.com/office/drawing/2014/main" xmlns="" id="{9C6B2A24-52AC-2C7B-CEAC-AA594E3D2B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5A21F4-E153-87BA-7DF3-BF8A73B6E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6750CD-0CC1-317C-C361-730FDC49F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3674B3-A2F4-89E3-E0DB-6CE9E957A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A2C5A7-D3C0-1B4D-7DC7-1741AFA4FD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26A68-FAC5-4799-8ACC-040AF922005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E92EBA-EA20-0145-0E33-D01C356E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C76103-1A24-D5BE-D35C-C43BB724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97C2D-BF82-442A-AB82-FC6F7341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5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33553-1B47-A942-D7F0-09882EEDD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37C8D0-CE3D-1207-19FC-B6518ADAE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5CAD48-C50E-3E51-6563-4AD96717F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465348D-541A-F81B-7539-4D613A5043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2C90335-7FA3-C19E-A3EB-391DD663F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8945890-F090-20DD-72CB-8D679E0AF0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26A68-FAC5-4799-8ACC-040AF922005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A5B8AAD-DEA4-D5AA-5A3C-76CDBD5B6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E22408D-627B-233A-8FC3-ADFF1DF2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97C2D-BF82-442A-AB82-FC6F7341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2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1E5D81-880B-64EE-4D99-3C3F15AA8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83BE2B-CFBF-B703-836C-F8B9A9A43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26A68-FAC5-4799-8ACC-040AF922005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44108E-73B9-AD95-03C7-F86F58BB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1E0AF6D-81E5-F421-80BE-1088C10CC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97C2D-BF82-442A-AB82-FC6F7341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7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EA0A1CF-E4FE-C885-C549-F46B234F1C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26A68-FAC5-4799-8ACC-040AF922005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A1E4FE-A973-82DC-0072-463C56731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0DFC8E-013A-75AE-400B-D206D5135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97C2D-BF82-442A-AB82-FC6F7341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8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F38F2-E781-9580-B2A4-813527C85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C233A2-DFBE-FF31-5BE6-38393052A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F4D4890-64E3-5E15-68F0-9A77B9240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1037EF-263B-D5F3-4869-682AD08BA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26A68-FAC5-4799-8ACC-040AF922005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CC29D9-1417-FB74-30AB-6EBA3CFB2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CB2996-E7BC-9C5E-53D5-94E596B02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97C2D-BF82-442A-AB82-FC6F7341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0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040226-35D9-2343-2A04-6C18A469E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510D4B-97D6-3BA0-9A20-79DB5C718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9EDCDC-9801-3C79-CA0B-84EFFD3B8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3DF0-487F-480C-9BE8-9016E6211D40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4D5F86-2BBA-12F0-E3CF-A3155C772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DBA9DA-D3DB-D02A-506F-08533B233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FF2B-3C59-4FC0-95B3-A84782BB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5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F7224B-870A-07D9-FCA5-425E2564C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890C55B-7AB6-06A1-9225-5450D538D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B9A2C1-3559-1077-0EB0-CC694474B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6A86CF-3B6D-CB33-4767-6F7CF4D7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26A68-FAC5-4799-8ACC-040AF922005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6DD834-716B-975A-98C0-03A4D7B6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F83AE2-FDD8-820C-DFB5-E6E75CB7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97C2D-BF82-442A-AB82-FC6F7341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2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746F25-FF31-D0B2-D6D9-05987F78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88D108-C919-6B17-4C35-EAC48DB8A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3E80E1-B550-5AD3-B883-D44282FF82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26A68-FAC5-4799-8ACC-040AF922005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E77B47-3F63-D06B-6D72-53F533586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89470B-DE3C-5C62-A13E-FCD608D0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97C2D-BF82-442A-AB82-FC6F7341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A3EFD51-8DA6-337A-D1EE-A74E8CD30C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0C38C4-7D22-ED20-8EA4-7162AC683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75F4FD-B45D-3D09-F1E2-9CD172E5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26A68-FAC5-4799-8ACC-040AF922005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56817E-E025-131E-E3C9-7602A06D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170DDF-FD34-5E27-0A55-93B6328AF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97C2D-BF82-442A-AB82-FC6F7341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3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7803E9-15BF-6BE7-4D6A-FCBCF8552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8F42FD-C6B4-7DFF-C7EB-623B121DB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A77701-2534-479A-EC4F-1393321F9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3DF0-487F-480C-9BE8-9016E6211D40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8C9A8A-7467-F864-A306-26A02E6A9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680D11-2BD9-AB07-E47A-DACC259A2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FF2B-3C59-4FC0-95B3-A84782BB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0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8CBEC4-721A-7CA2-D7F5-DF898BF4A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686817-285D-D407-995A-D5D3F9A67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E85B8E-9864-A7F6-5045-3AB949F4F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23E963-C027-7AB5-6CDC-99AE9A29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3DF0-487F-480C-9BE8-9016E6211D40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F1A0C5-82DB-29C6-B5DF-3640A51A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5F217-2F14-1EB2-2BB6-68BB7F31A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FF2B-3C59-4FC0-95B3-A84782BB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6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DD4923-FCDB-3062-C3A1-AB01A3D8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A022F9-EDB9-58FD-3B59-69016B167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B619D9-3743-6F1F-EE66-BE02BE4B8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CC92BB6-1A5E-A774-E48E-072016F72E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AB9CDCE-5845-43F3-421E-A98F30977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9394277-C101-5BAF-A18D-40F1BEF89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3DF0-487F-480C-9BE8-9016E6211D40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91A6056-38D3-A19F-A2D0-6F284D16F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30D2320-8726-C6DB-8824-52DED25A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FF2B-3C59-4FC0-95B3-A84782BB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2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D24B59-C527-F9D1-5C40-52FB7BFCA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D850E7-1AF4-0B8E-DBD2-376BE057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3DF0-487F-480C-9BE8-9016E6211D40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7B19DDF-9FD9-F662-480F-F0FD286DA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97E39DD-52DA-B3A6-F578-DF7B741F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FF2B-3C59-4FC0-95B3-A84782BB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4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765EEEA-7193-2E00-3983-CA011467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3DF0-487F-480C-9BE8-9016E6211D40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46D6E4F-3371-C58B-D7EB-6AAE0CA1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82B57B-917F-CFB2-CDF4-83A5E8586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FF2B-3C59-4FC0-95B3-A84782BB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8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7DDA57-67D2-7EAF-48B1-65F40B38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107ADA-63F1-BBCE-AD81-F1888FD17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DEA38B-8EC6-B615-AD36-1DBEB837F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6487BA-E89B-1E0F-CD33-7254039E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3DF0-487F-480C-9BE8-9016E6211D40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0653FA-DC4B-4131-309C-444A1EE95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16B480-26AB-5314-7C18-F9B277C1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FF2B-3C59-4FC0-95B3-A84782BB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2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4D7BE3-F578-DB84-7E15-986A932E8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260D236-9EFA-F9F9-A3FB-A092AB92E6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92BF2F-3270-2447-3F0D-703E0D69B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14D87A-8030-2C38-8588-FD13DFE8C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3DF0-487F-480C-9BE8-9016E6211D40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E2492D-20C6-ED3C-128D-E3FA66278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62BDCE-D1AD-6783-C81B-B84779E4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FF2B-3C59-4FC0-95B3-A84782BB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4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9AA0927-ACCA-4746-15C1-B080039B2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13DEAB-DB15-8EEF-B933-6DE051677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5C0431-172D-FCCF-A9F8-1FBD54017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2F3DF0-487F-480C-9BE8-9016E6211D40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C5EA05-F4B1-7384-5EDA-E4E206D78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0BDE0F-816E-BAD9-BA3A-067076252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CBFF2B-3C59-4FC0-95B3-A84782BB31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35BBB44D-F627-625B-AD62-D63550E08DEF}"/>
              </a:ext>
            </a:extLst>
          </p:cNvPr>
          <p:cNvSpPr txBox="1">
            <a:spLocks/>
          </p:cNvSpPr>
          <p:nvPr userDrawn="1"/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C424064D-19E5-9BE5-B213-CAECDD7F6A7C}"/>
              </a:ext>
            </a:extLst>
          </p:cNvPr>
          <p:cNvSpPr txBox="1">
            <a:spLocks/>
          </p:cNvSpPr>
          <p:nvPr userDrawn="1"/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F77AB4D0-6B07-E328-E71B-69BAB87563F4}"/>
              </a:ext>
            </a:extLst>
          </p:cNvPr>
          <p:cNvSpPr txBox="1">
            <a:spLocks/>
          </p:cNvSpPr>
          <p:nvPr userDrawn="1"/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92B75FCB-D1CA-52A3-97DF-58A4845DA3D8}"/>
              </a:ext>
            </a:extLst>
          </p:cNvPr>
          <p:cNvSpPr txBox="1">
            <a:spLocks/>
          </p:cNvSpPr>
          <p:nvPr userDrawn="1"/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8C069ED9-63FD-3A33-9ECE-D73559234C07}"/>
              </a:ext>
            </a:extLst>
          </p:cNvPr>
          <p:cNvSpPr txBox="1"/>
          <p:nvPr userDrawn="1"/>
        </p:nvSpPr>
        <p:spPr>
          <a:xfrm>
            <a:off x="3169920" y="7768836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Hình ảnh 31">
            <a:extLst>
              <a:ext uri="{FF2B5EF4-FFF2-40B4-BE49-F238E27FC236}">
                <a16:creationId xmlns:a16="http://schemas.microsoft.com/office/drawing/2014/main" xmlns="" id="{A18BC23A-4ABD-BD66-7566-B64F4B3DFB0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3" name="Hình ảnh 32">
            <a:extLst>
              <a:ext uri="{FF2B5EF4-FFF2-40B4-BE49-F238E27FC236}">
                <a16:creationId xmlns:a16="http://schemas.microsoft.com/office/drawing/2014/main" xmlns="" id="{D83A387A-8742-82C2-F226-DE7D7BD6009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43428" y="751337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7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Placeholder 1">
            <a:extLst>
              <a:ext uri="{FF2B5EF4-FFF2-40B4-BE49-F238E27FC236}">
                <a16:creationId xmlns:a16="http://schemas.microsoft.com/office/drawing/2014/main" xmlns="" id="{96EEE614-6B97-C311-EEDF-0C929E004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7A64432A-C0A1-4AE0-53EF-352C3F449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xmlns="" id="{8265F887-CF45-42E5-1DFE-0A531F3B0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xmlns="" id="{31E77810-9A8A-12C9-58B5-0DA41933AB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xmlns="" id="{3106B4A3-F831-A0FF-B716-4D1003C68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xmlns="" id="{211305E7-006D-715E-AD9E-11DB694070FC}"/>
              </a:ext>
            </a:extLst>
          </p:cNvPr>
          <p:cNvSpPr txBox="1"/>
          <p:nvPr userDrawn="1"/>
        </p:nvSpPr>
        <p:spPr>
          <a:xfrm>
            <a:off x="3169920" y="7768836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7" name="Hình ảnh 31">
            <a:extLst>
              <a:ext uri="{FF2B5EF4-FFF2-40B4-BE49-F238E27FC236}">
                <a16:creationId xmlns:a16="http://schemas.microsoft.com/office/drawing/2014/main" xmlns="" id="{76726D6A-B249-4413-9D9A-4C8C18FEF33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28" name="Hình ảnh 32">
            <a:extLst>
              <a:ext uri="{FF2B5EF4-FFF2-40B4-BE49-F238E27FC236}">
                <a16:creationId xmlns:a16="http://schemas.microsoft.com/office/drawing/2014/main" xmlns="" id="{B48A27C0-367C-D1DE-E9E2-DC2E0EE73FA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43428" y="751337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1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A4194-A700-69D6-3C82-EFF7502C74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A91131-671C-9C37-B11F-8CED7AAD64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artoon children wearing masks and looking at the earth&#10;&#10;Description automatically generated">
            <a:extLst>
              <a:ext uri="{FF2B5EF4-FFF2-40B4-BE49-F238E27FC236}">
                <a16:creationId xmlns:a16="http://schemas.microsoft.com/office/drawing/2014/main" xmlns="" id="{B166F1CB-1A15-8AEA-0B38-70B4926C04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green and white logo&#10;&#10;Description automatically generated">
            <a:extLst>
              <a:ext uri="{FF2B5EF4-FFF2-40B4-BE49-F238E27FC236}">
                <a16:creationId xmlns:a16="http://schemas.microsoft.com/office/drawing/2014/main" xmlns="" id="{88D79DD7-C192-1495-0C97-45A98B44F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023"/>
            <a:ext cx="1751223" cy="17512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5973CB1-C341-A697-34CA-6B13E13DA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320" y="40233"/>
            <a:ext cx="3141362" cy="8889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8E2212D-BC94-0822-E85F-5DD902AD7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495" y="783620"/>
            <a:ext cx="2107411" cy="10185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8F93AB9-A203-C527-64C4-C59882A487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2942" y="717302"/>
            <a:ext cx="2107411" cy="9618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77A56AE-6194-2004-FEB0-F420429F8C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1316" y="1316575"/>
            <a:ext cx="1969179" cy="91447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9B40660-5A87-BF0D-3BAC-7FA58C314D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9458" y="4874415"/>
            <a:ext cx="8927245" cy="21615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5337117-1A02-CF68-EEB1-11EE77FBFA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5825" y="5228783"/>
            <a:ext cx="2158171" cy="128636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56CF087-0175-38E9-A344-6ECF79E7DE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14250" y="5871966"/>
            <a:ext cx="2192425" cy="1240874"/>
          </a:xfrm>
          <a:prstGeom prst="rect">
            <a:avLst/>
          </a:prstGeom>
        </p:spPr>
      </p:pic>
      <p:pic>
        <p:nvPicPr>
          <p:cNvPr id="31" name="Picture 30" descr="A logo with bamboo stems and a cartoon face&#10;&#10;Description automatically generated">
            <a:extLst>
              <a:ext uri="{FF2B5EF4-FFF2-40B4-BE49-F238E27FC236}">
                <a16:creationId xmlns:a16="http://schemas.microsoft.com/office/drawing/2014/main" xmlns="" id="{82904154-06CD-6972-B62F-7849E9C6011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64" y="5359611"/>
            <a:ext cx="1490519" cy="15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3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A93CEE-EAD7-517A-0F87-58B6C43666A9}"/>
              </a:ext>
            </a:extLst>
          </p:cNvPr>
          <p:cNvSpPr txBox="1"/>
          <p:nvPr/>
        </p:nvSpPr>
        <p:spPr>
          <a:xfrm>
            <a:off x="298881" y="442869"/>
            <a:ext cx="6522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xói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mòn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1026" name="Picture 2" descr="Định Hóa ra quân trồng cây gây rừng - Báo Thái Nguyên điện tử">
            <a:extLst>
              <a:ext uri="{FF2B5EF4-FFF2-40B4-BE49-F238E27FC236}">
                <a16:creationId xmlns:a16="http://schemas.microsoft.com/office/drawing/2014/main" xmlns="" id="{ECCDD034-7160-F910-7B7D-1C03A21DD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441" y="225923"/>
            <a:ext cx="4410280" cy="30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ồng và bảo vệ rừng: Tiền đề để phát triển bền vững">
            <a:extLst>
              <a:ext uri="{FF2B5EF4-FFF2-40B4-BE49-F238E27FC236}">
                <a16:creationId xmlns:a16="http://schemas.microsoft.com/office/drawing/2014/main" xmlns="" id="{DA4B2C7C-4922-61AD-3B7F-5114FBBC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02" y="2865885"/>
            <a:ext cx="5850599" cy="366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ồng cây, trồng rừng theo lời Bác dạy - Hồ Chí Minh">
            <a:extLst>
              <a:ext uri="{FF2B5EF4-FFF2-40B4-BE49-F238E27FC236}">
                <a16:creationId xmlns:a16="http://schemas.microsoft.com/office/drawing/2014/main" xmlns="" id="{7D099723-02C1-8690-8CB0-AF2D5CA97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091" y="3610218"/>
            <a:ext cx="4410280" cy="291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19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7DFC1C-7FCB-EFB6-B1BF-E406102CB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37" y="400498"/>
            <a:ext cx="11595597" cy="13229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004B58-F8B5-8CE6-B7C9-654120EFB7CC}"/>
              </a:ext>
            </a:extLst>
          </p:cNvPr>
          <p:cNvSpPr txBox="1"/>
          <p:nvPr/>
        </p:nvSpPr>
        <p:spPr>
          <a:xfrm>
            <a:off x="329598" y="1723445"/>
            <a:ext cx="11530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bề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hủy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thổi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chảy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dốc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xói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mòn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xói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mòn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dưỡng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cằn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mỡ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hưởng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suất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Xói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món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sạt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lở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387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xmlns="" id="{8FCD4E13-5757-F7BF-8E19-8DD61BBDB7C6}"/>
              </a:ext>
            </a:extLst>
          </p:cNvPr>
          <p:cNvSpPr/>
          <p:nvPr/>
        </p:nvSpPr>
        <p:spPr>
          <a:xfrm>
            <a:off x="461325" y="307594"/>
            <a:ext cx="11138645" cy="1710651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DFF1CB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4 và cho biết nguyên nhân gây ra xói mòn đất. Nguyên nhân nào do con người gây ra?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E27C176-C454-E221-60F5-1F5176A61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/>
        </p:blipFill>
        <p:spPr>
          <a:xfrm>
            <a:off x="4164912" y="2097593"/>
            <a:ext cx="6868848" cy="4452813"/>
          </a:xfrm>
          <a:prstGeom prst="rect">
            <a:avLst/>
          </a:prstGeom>
        </p:spPr>
      </p:pic>
      <p:pic>
        <p:nvPicPr>
          <p:cNvPr id="9" name="Picture 8" descr="A couple of kids sitting at desks&#10;&#10;Description automatically generated">
            <a:extLst>
              <a:ext uri="{FF2B5EF4-FFF2-40B4-BE49-F238E27FC236}">
                <a16:creationId xmlns:a16="http://schemas.microsoft.com/office/drawing/2014/main" xmlns="" id="{023195D2-1C0F-9C81-3A20-14B5B63EE8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1" y="3861954"/>
            <a:ext cx="4850742" cy="299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1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F30C1A-952D-05EE-B00D-10DB36D830A1}"/>
              </a:ext>
            </a:extLst>
          </p:cNvPr>
          <p:cNvSpPr txBox="1"/>
          <p:nvPr/>
        </p:nvSpPr>
        <p:spPr>
          <a:xfrm>
            <a:off x="330620" y="671691"/>
            <a:ext cx="115307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Một số hoạt động của con người làm gia tăng xói mòn đất: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Đốt rừng làm nương rẫy, khai thác gỗ trái phép. 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Chăn thả gia súc. 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Săn bắt trái phép động, thực vật hoang dã. 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Khai thác hầm mỏ, khai thác khoáng sản. 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Các hoạt động công nghiệp hóa gây ô nhiễm môi trường. 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 dụng các loại thuốc trừ sâu hóa chất gây hại cho đất. </a:t>
            </a:r>
          </a:p>
          <a:p>
            <a:pPr algn="just"/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9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37584A1E-2BAD-5A88-1322-2279A1390627}"/>
              </a:ext>
            </a:extLst>
          </p:cNvPr>
          <p:cNvSpPr/>
          <p:nvPr/>
        </p:nvSpPr>
        <p:spPr>
          <a:xfrm>
            <a:off x="584462" y="437083"/>
            <a:ext cx="10972800" cy="1360131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DFF1CB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xói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mòn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026" name="Picture 2" descr="Hiện tượng xói mòn đất và các biện pháp khắc phục">
            <a:extLst>
              <a:ext uri="{FF2B5EF4-FFF2-40B4-BE49-F238E27FC236}">
                <a16:creationId xmlns:a16="http://schemas.microsoft.com/office/drawing/2014/main" xmlns="" id="{76F4035A-5A84-C906-3623-6634AB729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821" y="2045715"/>
            <a:ext cx="4431378" cy="44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iện tượng xói mòn đất và các biện pháp khắc phục">
            <a:extLst>
              <a:ext uri="{FF2B5EF4-FFF2-40B4-BE49-F238E27FC236}">
                <a16:creationId xmlns:a16="http://schemas.microsoft.com/office/drawing/2014/main" xmlns="" id="{5038B305-291D-8DC1-B171-6BE55E274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85" y="2281371"/>
            <a:ext cx="6163442" cy="345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14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E0F44284-586B-912C-84AC-37C151880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335845"/>
            <a:ext cx="1144524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mạc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cằn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dinh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dưỡng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trọt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Xói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mòn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tàn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Xói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mòn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hưởng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Xói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mòn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dinh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dưỡng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suất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suất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thậm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hưởng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673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7C11B5DC-8BF6-F1FC-8989-3F2EECCFADD7}"/>
              </a:ext>
            </a:extLst>
          </p:cNvPr>
          <p:cNvSpPr/>
          <p:nvPr/>
        </p:nvSpPr>
        <p:spPr>
          <a:xfrm>
            <a:off x="734898" y="424513"/>
            <a:ext cx="10684497" cy="1710651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DFF1CB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Quan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xói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mòn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DA0A9CF-6227-DB1A-8DF8-CCBC14F24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48" y="2212098"/>
            <a:ext cx="4036655" cy="31215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57AE359-E62E-D347-9378-2EF97975AD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208"/>
          <a:stretch/>
        </p:blipFill>
        <p:spPr>
          <a:xfrm>
            <a:off x="4409621" y="2212098"/>
            <a:ext cx="3556920" cy="31215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53B7391-3A29-BE03-7933-1FB63FB1FF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36"/>
          <a:stretch/>
        </p:blipFill>
        <p:spPr>
          <a:xfrm>
            <a:off x="8174632" y="2212098"/>
            <a:ext cx="3773528" cy="312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7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E219262A-2D66-EFC2-09DA-4593D1777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619" y="889843"/>
            <a:ext cx="11495621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xói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mòn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R="0" lvl="0" indent="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ngăn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ngừa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lũ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lụt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lũ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quét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sạt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lở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đồi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  <a:p>
            <a:pPr marR="0" lvl="0" indent="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thảm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tốc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chảy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vực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đồi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R="0" lvl="0" indent="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bờ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kè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vực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dễ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sạt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lở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trữ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tưới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27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E219262A-2D66-EFC2-09DA-4593D1777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619" y="612844"/>
            <a:ext cx="11530761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xói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mòn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571500" marR="0" lvl="0" indent="-57150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triền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đồi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sườn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đồi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ruộng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bậc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thang. </a:t>
            </a:r>
          </a:p>
          <a:p>
            <a:pPr marL="571500" marR="0" lvl="0" indent="-57150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chùm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sạt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lở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 </a:t>
            </a:r>
          </a:p>
          <a:p>
            <a:pPr marL="571500" marR="0" lvl="0" indent="-57150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cày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xới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vực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dốc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 </a:t>
            </a:r>
          </a:p>
          <a:p>
            <a:pPr marL="571500" marR="0" lvl="0" indent="-57150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soát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chảy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kênh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ao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 </a:t>
            </a:r>
          </a:p>
          <a:p>
            <a:pPr marL="571500" marR="0" lvl="0" indent="-57150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phủ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xói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mòn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 </a:t>
            </a:r>
          </a:p>
          <a:p>
            <a:pPr marL="571500" marR="0" lvl="0" indent="-57150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nén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chặt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tưới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76516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252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Calibri Light</vt:lpstr>
      <vt:lpstr>Cambria</vt:lpstr>
      <vt:lpstr>SVN-Newton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Kỳ Duyên Đỗ</dc:creator>
  <cp:lastModifiedBy>Le Tien Duat</cp:lastModifiedBy>
  <cp:revision>11</cp:revision>
  <dcterms:created xsi:type="dcterms:W3CDTF">2024-06-12T03:33:25Z</dcterms:created>
  <dcterms:modified xsi:type="dcterms:W3CDTF">2024-09-17T07:23:04Z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2024-06-12T04:20:38Z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ee11ee7f-dc5f-491d-81b5-45d63325c764</vt:lpwstr>
  </property>
  <property fmtid="{D5CDD505-2E9C-101B-9397-08002B2CF9AE}" pid="8" name="MSIP_Label_defa4170-0d19-0005-0004-bc88714345d2_ContentBits">
    <vt:lpwstr>0</vt:lpwstr>
  </property>
</Properties>
</file>