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289" r:id="rId2"/>
    <p:sldId id="268" r:id="rId3"/>
    <p:sldId id="263" r:id="rId4"/>
    <p:sldId id="270" r:id="rId5"/>
    <p:sldId id="274" r:id="rId6"/>
    <p:sldId id="275" r:id="rId7"/>
    <p:sldId id="264" r:id="rId8"/>
    <p:sldId id="259" r:id="rId9"/>
    <p:sldId id="277" r:id="rId10"/>
    <p:sldId id="265" r:id="rId11"/>
    <p:sldId id="278" r:id="rId12"/>
  </p:sldIdLst>
  <p:sldSz cx="18288000" cy="10287000"/>
  <p:notesSz cx="6858000" cy="9144000"/>
  <p:embeddedFontLst>
    <p:embeddedFont>
      <p:font typeface="Cambria" panose="02040503050406030204" pitchFamily="18" charset="0"/>
      <p:regular r:id="rId14"/>
      <p:bold r:id="rId15"/>
      <p:italic r:id="rId16"/>
      <p:boldItalic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FFFF00"/>
    <a:srgbClr val="B5BD6C"/>
    <a:srgbClr val="03987F"/>
    <a:srgbClr val="2788CA"/>
    <a:srgbClr val="E7A419"/>
    <a:srgbClr val="FAA81F"/>
    <a:srgbClr val="E0AA11"/>
    <a:srgbClr val="5D6722"/>
    <a:srgbClr val="D5F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13" autoAdjust="0"/>
    <p:restoredTop sz="94135" autoAdjust="0"/>
  </p:normalViewPr>
  <p:slideViewPr>
    <p:cSldViewPr>
      <p:cViewPr varScale="1">
        <p:scale>
          <a:sx n="52" d="100"/>
          <a:sy n="52" d="100"/>
        </p:scale>
        <p:origin x="590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9FC0CB-E254-4F08-829C-ECD68AB862FF}" type="datetimeFigureOut">
              <a:rPr lang="en-GB" smtClean="0"/>
              <a:t>15/09/2024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E25919-0FEE-481F-AD6D-2269E18626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8322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4754880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048022" y="11819690"/>
            <a:ext cx="2706858" cy="3813378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t="72147" b="4303"/>
          <a:stretch/>
        </p:blipFill>
        <p:spPr>
          <a:xfrm>
            <a:off x="16459200" y="0"/>
            <a:ext cx="1981200" cy="65731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cover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image" Target="../media/image2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4" Type="http://schemas.microsoft.com/office/2007/relationships/hdphoto" Target="../media/hdphoto1.wdp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sv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9.png"/><Relationship Id="rId7" Type="http://schemas.openxmlformats.org/officeDocument/2006/relationships/image" Target="../media/image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3.svg"/><Relationship Id="rId10" Type="http://schemas.openxmlformats.org/officeDocument/2006/relationships/image" Target="../media/image20.png"/><Relationship Id="rId4" Type="http://schemas.openxmlformats.org/officeDocument/2006/relationships/image" Target="../media/image12.png"/><Relationship Id="rId9" Type="http://schemas.openxmlformats.org/officeDocument/2006/relationships/image" Target="../media/image1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9.sv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3"/>
          <p:cNvSpPr/>
          <p:nvPr/>
        </p:nvSpPr>
        <p:spPr>
          <a:xfrm rot="21194718">
            <a:off x="-1358280" y="6219884"/>
            <a:ext cx="22192431" cy="8710529"/>
          </a:xfrm>
          <a:custGeom>
            <a:avLst/>
            <a:gdLst/>
            <a:ahLst/>
            <a:cxnLst/>
            <a:rect l="l" t="t" r="r" b="b"/>
            <a:pathLst>
              <a:path w="22192431" h="8710529">
                <a:moveTo>
                  <a:pt x="0" y="0"/>
                </a:moveTo>
                <a:lnTo>
                  <a:pt x="22192432" y="0"/>
                </a:lnTo>
                <a:lnTo>
                  <a:pt x="22192432" y="8710530"/>
                </a:lnTo>
                <a:lnTo>
                  <a:pt x="0" y="87105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406064" y="487269"/>
            <a:ext cx="8088919" cy="9690538"/>
          </a:xfrm>
          <a:custGeom>
            <a:avLst/>
            <a:gdLst/>
            <a:ahLst/>
            <a:cxnLst/>
            <a:rect l="l" t="t" r="r" b="b"/>
            <a:pathLst>
              <a:path w="9385987" h="10453072">
                <a:moveTo>
                  <a:pt x="0" y="0"/>
                </a:moveTo>
                <a:lnTo>
                  <a:pt x="9385987" y="0"/>
                </a:lnTo>
                <a:lnTo>
                  <a:pt x="9385987" y="10453072"/>
                </a:lnTo>
                <a:lnTo>
                  <a:pt x="0" y="104530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1600" l="10000" r="95769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51563" y="283574"/>
            <a:ext cx="2113188" cy="2113188"/>
          </a:xfrm>
          <a:custGeom>
            <a:avLst/>
            <a:gdLst/>
            <a:ahLst/>
            <a:cxnLst/>
            <a:rect l="l" t="t" r="r" b="b"/>
            <a:pathLst>
              <a:path w="2113188" h="2113188">
                <a:moveTo>
                  <a:pt x="0" y="0"/>
                </a:moveTo>
                <a:lnTo>
                  <a:pt x="2113187" y="0"/>
                </a:lnTo>
                <a:lnTo>
                  <a:pt x="2113187" y="2113188"/>
                </a:lnTo>
                <a:lnTo>
                  <a:pt x="0" y="21131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595006" y="9258300"/>
            <a:ext cx="1556929" cy="942650"/>
          </a:xfrm>
          <a:custGeom>
            <a:avLst/>
            <a:gdLst/>
            <a:ahLst/>
            <a:cxnLst/>
            <a:rect l="l" t="t" r="r" b="b"/>
            <a:pathLst>
              <a:path w="1556929" h="942650">
                <a:moveTo>
                  <a:pt x="0" y="0"/>
                </a:moveTo>
                <a:lnTo>
                  <a:pt x="1556930" y="0"/>
                </a:lnTo>
                <a:lnTo>
                  <a:pt x="1556930" y="942650"/>
                </a:lnTo>
                <a:lnTo>
                  <a:pt x="0" y="9426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3"/>
          <p:cNvSpPr/>
          <p:nvPr/>
        </p:nvSpPr>
        <p:spPr>
          <a:xfrm>
            <a:off x="-221131" y="5358100"/>
            <a:ext cx="2134666" cy="5070489"/>
          </a:xfrm>
          <a:custGeom>
            <a:avLst/>
            <a:gdLst/>
            <a:ahLst/>
            <a:cxnLst/>
            <a:rect l="l" t="t" r="r" b="b"/>
            <a:pathLst>
              <a:path w="3987033" h="8499489">
                <a:moveTo>
                  <a:pt x="0" y="0"/>
                </a:moveTo>
                <a:lnTo>
                  <a:pt x="3987033" y="0"/>
                </a:lnTo>
                <a:lnTo>
                  <a:pt x="3987033" y="8499489"/>
                </a:lnTo>
                <a:lnTo>
                  <a:pt x="0" y="849948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4"/>
          <p:cNvSpPr/>
          <p:nvPr/>
        </p:nvSpPr>
        <p:spPr>
          <a:xfrm>
            <a:off x="2162121" y="5960225"/>
            <a:ext cx="2246710" cy="3731300"/>
          </a:xfrm>
          <a:custGeom>
            <a:avLst/>
            <a:gdLst/>
            <a:ahLst/>
            <a:cxnLst/>
            <a:rect l="l" t="t" r="r" b="b"/>
            <a:pathLst>
              <a:path w="4196303" h="6254652">
                <a:moveTo>
                  <a:pt x="0" y="0"/>
                </a:moveTo>
                <a:lnTo>
                  <a:pt x="4196303" y="0"/>
                </a:lnTo>
                <a:lnTo>
                  <a:pt x="4196303" y="6254651"/>
                </a:lnTo>
                <a:lnTo>
                  <a:pt x="0" y="62546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"/>
          <p:cNvSpPr/>
          <p:nvPr/>
        </p:nvSpPr>
        <p:spPr>
          <a:xfrm>
            <a:off x="1098093" y="8161247"/>
            <a:ext cx="2445877" cy="2114547"/>
          </a:xfrm>
          <a:custGeom>
            <a:avLst/>
            <a:gdLst/>
            <a:ahLst/>
            <a:cxnLst/>
            <a:rect l="l" t="t" r="r" b="b"/>
            <a:pathLst>
              <a:path w="4131037" h="3898197">
                <a:moveTo>
                  <a:pt x="0" y="0"/>
                </a:moveTo>
                <a:lnTo>
                  <a:pt x="4131037" y="0"/>
                </a:lnTo>
                <a:lnTo>
                  <a:pt x="4131037" y="3898197"/>
                </a:lnTo>
                <a:lnTo>
                  <a:pt x="0" y="389819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5"/>
          <p:cNvSpPr/>
          <p:nvPr/>
        </p:nvSpPr>
        <p:spPr>
          <a:xfrm>
            <a:off x="3485925" y="8247378"/>
            <a:ext cx="3127123" cy="1927585"/>
          </a:xfrm>
          <a:custGeom>
            <a:avLst/>
            <a:gdLst/>
            <a:ahLst/>
            <a:cxnLst/>
            <a:rect l="l" t="t" r="r" b="b"/>
            <a:pathLst>
              <a:path w="4295782" h="2741490">
                <a:moveTo>
                  <a:pt x="0" y="0"/>
                </a:moveTo>
                <a:lnTo>
                  <a:pt x="4295782" y="0"/>
                </a:lnTo>
                <a:lnTo>
                  <a:pt x="4295782" y="2741490"/>
                </a:lnTo>
                <a:lnTo>
                  <a:pt x="0" y="274149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54447" y="27214"/>
            <a:ext cx="12540559" cy="709026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2" y="11091"/>
            <a:ext cx="1260143" cy="126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8793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606175" y="4190150"/>
            <a:ext cx="19500350" cy="7601193"/>
            <a:chOff x="-606175" y="4190150"/>
            <a:chExt cx="19500350" cy="7601193"/>
          </a:xfrm>
        </p:grpSpPr>
        <p:sp>
          <p:nvSpPr>
            <p:cNvPr id="6" name="Freeform 6"/>
            <p:cNvSpPr/>
            <p:nvPr/>
          </p:nvSpPr>
          <p:spPr>
            <a:xfrm>
              <a:off x="-228600" y="4190150"/>
              <a:ext cx="6773212" cy="7601193"/>
            </a:xfrm>
            <a:custGeom>
              <a:avLst/>
              <a:gdLst/>
              <a:ahLst/>
              <a:cxnLst/>
              <a:rect l="l" t="t" r="r" b="b"/>
              <a:pathLst>
                <a:path w="7916212" h="8616286">
                  <a:moveTo>
                    <a:pt x="0" y="0"/>
                  </a:moveTo>
                  <a:lnTo>
                    <a:pt x="7916212" y="0"/>
                  </a:lnTo>
                  <a:lnTo>
                    <a:pt x="7916212" y="8616286"/>
                  </a:lnTo>
                  <a:lnTo>
                    <a:pt x="0" y="86162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-606175" y="7483201"/>
              <a:ext cx="19500350" cy="4046323"/>
            </a:xfrm>
            <a:custGeom>
              <a:avLst/>
              <a:gdLst/>
              <a:ahLst/>
              <a:cxnLst/>
              <a:rect l="l" t="t" r="r" b="b"/>
              <a:pathLst>
                <a:path w="19500350" h="4046323">
                  <a:moveTo>
                    <a:pt x="0" y="0"/>
                  </a:moveTo>
                  <a:lnTo>
                    <a:pt x="19500350" y="0"/>
                  </a:lnTo>
                  <a:lnTo>
                    <a:pt x="19500350" y="4046323"/>
                  </a:lnTo>
                  <a:lnTo>
                    <a:pt x="0" y="40463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4232332" y="6848053"/>
              <a:ext cx="3534568" cy="3438947"/>
            </a:xfrm>
            <a:custGeom>
              <a:avLst/>
              <a:gdLst/>
              <a:ahLst/>
              <a:cxnLst/>
              <a:rect l="l" t="t" r="r" b="b"/>
              <a:pathLst>
                <a:path w="4131037" h="3898197">
                  <a:moveTo>
                    <a:pt x="0" y="0"/>
                  </a:moveTo>
                  <a:lnTo>
                    <a:pt x="4131038" y="0"/>
                  </a:lnTo>
                  <a:lnTo>
                    <a:pt x="4131038" y="3898197"/>
                  </a:lnTo>
                  <a:lnTo>
                    <a:pt x="0" y="3898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234043" y="4301393"/>
              <a:ext cx="3768673" cy="5263923"/>
            </a:xfrm>
            <a:custGeom>
              <a:avLst/>
              <a:gdLst/>
              <a:ahLst/>
              <a:cxnLst/>
              <a:rect l="l" t="t" r="r" b="b"/>
              <a:pathLst>
                <a:path w="4404648" h="5966888">
                  <a:moveTo>
                    <a:pt x="0" y="0"/>
                  </a:moveTo>
                  <a:lnTo>
                    <a:pt x="4404649" y="0"/>
                  </a:lnTo>
                  <a:lnTo>
                    <a:pt x="4404649" y="5966888"/>
                  </a:lnTo>
                  <a:lnTo>
                    <a:pt x="0" y="59668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0" name="Group 9"/>
          <p:cNvGrpSpPr/>
          <p:nvPr/>
        </p:nvGrpSpPr>
        <p:grpSpPr>
          <a:xfrm>
            <a:off x="266700" y="387006"/>
            <a:ext cx="17754600" cy="3648800"/>
            <a:chOff x="3086850" y="475516"/>
            <a:chExt cx="15400430" cy="3817927"/>
          </a:xfrm>
        </p:grpSpPr>
        <p:sp>
          <p:nvSpPr>
            <p:cNvPr id="11" name="Rounded Rectangle 10"/>
            <p:cNvSpPr/>
            <p:nvPr/>
          </p:nvSpPr>
          <p:spPr>
            <a:xfrm>
              <a:off x="3086850" y="475516"/>
              <a:ext cx="15400430" cy="3817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5D672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6110749" y="919425"/>
              <a:ext cx="12073620" cy="30916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9600" b="1" dirty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en-US" sz="9600" b="1" dirty="0" err="1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lang="en-US" sz="9600" b="1" dirty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9600" b="1" dirty="0" err="1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bày</a:t>
              </a:r>
              <a:r>
                <a:rPr lang="en-US" sz="9600" b="1" dirty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9600" b="1" dirty="0" err="1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vai</a:t>
              </a:r>
              <a:r>
                <a:rPr lang="en-US" sz="9600" b="1" dirty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9600" b="1" dirty="0" err="1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trò</a:t>
              </a:r>
              <a:r>
                <a:rPr lang="en-US" sz="9600" b="1" dirty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9600" b="1" dirty="0" err="1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9600" b="1" dirty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9600" b="1" dirty="0" err="1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đất</a:t>
              </a:r>
              <a:r>
                <a:rPr lang="en-US" sz="9600" b="1" dirty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9600" b="1" dirty="0" err="1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đối</a:t>
              </a:r>
              <a:r>
                <a:rPr lang="en-US" sz="9600" b="1" dirty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9600" b="1" dirty="0" err="1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9600" b="1" dirty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9600" b="1" dirty="0" err="1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US" sz="9600" b="1" dirty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/>
          <a:srcRect l="23732" t="20614" r="30299" b="27471"/>
          <a:stretch/>
        </p:blipFill>
        <p:spPr>
          <a:xfrm rot="21312985">
            <a:off x="424456" y="95265"/>
            <a:ext cx="3100850" cy="391297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29291" y="3238500"/>
            <a:ext cx="9599775" cy="7077168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/>
          <p:cNvSpPr/>
          <p:nvPr/>
        </p:nvSpPr>
        <p:spPr>
          <a:xfrm>
            <a:off x="-914400" y="8327666"/>
            <a:ext cx="20021887" cy="2842176"/>
          </a:xfrm>
          <a:custGeom>
            <a:avLst/>
            <a:gdLst/>
            <a:ahLst/>
            <a:cxnLst/>
            <a:rect l="l" t="t" r="r" b="b"/>
            <a:pathLst>
              <a:path w="20021887" h="2842176">
                <a:moveTo>
                  <a:pt x="0" y="0"/>
                </a:moveTo>
                <a:lnTo>
                  <a:pt x="20021886" y="0"/>
                </a:lnTo>
                <a:lnTo>
                  <a:pt x="20021886" y="2842176"/>
                </a:lnTo>
                <a:lnTo>
                  <a:pt x="0" y="28421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43" r="-1981" b="-217205"/>
            </a:stretch>
          </a:blipFill>
        </p:spPr>
      </p:sp>
      <p:sp>
        <p:nvSpPr>
          <p:cNvPr id="20" name="Rounded Rectangle 19"/>
          <p:cNvSpPr/>
          <p:nvPr/>
        </p:nvSpPr>
        <p:spPr>
          <a:xfrm>
            <a:off x="381000" y="1181100"/>
            <a:ext cx="17449800" cy="666458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D672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5"/>
          <p:cNvSpPr txBox="1"/>
          <p:nvPr/>
        </p:nvSpPr>
        <p:spPr>
          <a:xfrm>
            <a:off x="5585768" y="2297399"/>
            <a:ext cx="11516623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72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72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72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72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72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72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72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72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72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72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cung</a:t>
            </a:r>
            <a:r>
              <a:rPr lang="en-US" sz="72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cấp</a:t>
            </a:r>
            <a:r>
              <a:rPr lang="en-US" sz="72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72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72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72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72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72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72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dinh</a:t>
            </a:r>
            <a:r>
              <a:rPr lang="en-US" sz="72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dưỡng</a:t>
            </a:r>
            <a:r>
              <a:rPr lang="en-US" sz="72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72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72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72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72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72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72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đứng</a:t>
            </a:r>
            <a:r>
              <a:rPr lang="en-US" sz="72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vững</a:t>
            </a:r>
            <a:r>
              <a:rPr lang="en-US" sz="72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830" y="1727828"/>
            <a:ext cx="4149415" cy="557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12554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3409" y="238130"/>
            <a:ext cx="13314818" cy="482845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923502" y="8126736"/>
            <a:ext cx="20021887" cy="2842176"/>
          </a:xfrm>
          <a:custGeom>
            <a:avLst/>
            <a:gdLst/>
            <a:ahLst/>
            <a:cxnLst/>
            <a:rect l="l" t="t" r="r" b="b"/>
            <a:pathLst>
              <a:path w="20021887" h="2842176">
                <a:moveTo>
                  <a:pt x="0" y="0"/>
                </a:moveTo>
                <a:lnTo>
                  <a:pt x="20021886" y="0"/>
                </a:lnTo>
                <a:lnTo>
                  <a:pt x="20021886" y="2842176"/>
                </a:lnTo>
                <a:lnTo>
                  <a:pt x="0" y="28421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143" r="-1981" b="-21720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783409" y="5715205"/>
            <a:ext cx="4131037" cy="3898197"/>
          </a:xfrm>
          <a:custGeom>
            <a:avLst/>
            <a:gdLst/>
            <a:ahLst/>
            <a:cxnLst/>
            <a:rect l="l" t="t" r="r" b="b"/>
            <a:pathLst>
              <a:path w="4131037" h="3898197">
                <a:moveTo>
                  <a:pt x="0" y="0"/>
                </a:moveTo>
                <a:lnTo>
                  <a:pt x="4131037" y="0"/>
                </a:lnTo>
                <a:lnTo>
                  <a:pt x="4131037" y="3898197"/>
                </a:lnTo>
                <a:lnTo>
                  <a:pt x="0" y="38981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00995" y="1323487"/>
            <a:ext cx="3987033" cy="8499489"/>
          </a:xfrm>
          <a:custGeom>
            <a:avLst/>
            <a:gdLst/>
            <a:ahLst/>
            <a:cxnLst/>
            <a:rect l="l" t="t" r="r" b="b"/>
            <a:pathLst>
              <a:path w="3987033" h="8499489">
                <a:moveTo>
                  <a:pt x="0" y="0"/>
                </a:moveTo>
                <a:lnTo>
                  <a:pt x="3987033" y="0"/>
                </a:lnTo>
                <a:lnTo>
                  <a:pt x="3987033" y="8499490"/>
                </a:lnTo>
                <a:lnTo>
                  <a:pt x="0" y="84994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399371" y="7012455"/>
            <a:ext cx="4295782" cy="2741490"/>
          </a:xfrm>
          <a:custGeom>
            <a:avLst/>
            <a:gdLst/>
            <a:ahLst/>
            <a:cxnLst/>
            <a:rect l="l" t="t" r="r" b="b"/>
            <a:pathLst>
              <a:path w="4295782" h="2741490">
                <a:moveTo>
                  <a:pt x="0" y="0"/>
                </a:moveTo>
                <a:lnTo>
                  <a:pt x="4295782" y="0"/>
                </a:lnTo>
                <a:lnTo>
                  <a:pt x="4295782" y="2741490"/>
                </a:lnTo>
                <a:lnTo>
                  <a:pt x="0" y="27414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3"/>
          <p:cNvSpPr/>
          <p:nvPr/>
        </p:nvSpPr>
        <p:spPr>
          <a:xfrm>
            <a:off x="11059797" y="4130568"/>
            <a:ext cx="7494114" cy="5763773"/>
          </a:xfrm>
          <a:custGeom>
            <a:avLst/>
            <a:gdLst/>
            <a:ahLst/>
            <a:cxnLst/>
            <a:rect l="l" t="t" r="r" b="b"/>
            <a:pathLst>
              <a:path w="10149558" h="8229600">
                <a:moveTo>
                  <a:pt x="0" y="0"/>
                </a:moveTo>
                <a:lnTo>
                  <a:pt x="10149558" y="0"/>
                </a:lnTo>
                <a:lnTo>
                  <a:pt x="1014955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 rot="109116">
            <a:off x="-1952216" y="8415802"/>
            <a:ext cx="22192431" cy="8710529"/>
          </a:xfrm>
          <a:custGeom>
            <a:avLst/>
            <a:gdLst/>
            <a:ahLst/>
            <a:cxnLst/>
            <a:rect l="l" t="t" r="r" b="b"/>
            <a:pathLst>
              <a:path w="22192431" h="8710529">
                <a:moveTo>
                  <a:pt x="0" y="0"/>
                </a:moveTo>
                <a:lnTo>
                  <a:pt x="22192432" y="0"/>
                </a:lnTo>
                <a:lnTo>
                  <a:pt x="22192432" y="8710530"/>
                </a:lnTo>
                <a:lnTo>
                  <a:pt x="0" y="87105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0" name="Group 9"/>
          <p:cNvGrpSpPr/>
          <p:nvPr/>
        </p:nvGrpSpPr>
        <p:grpSpPr>
          <a:xfrm>
            <a:off x="304800" y="723900"/>
            <a:ext cx="9514428" cy="6884754"/>
            <a:chOff x="3318187" y="1033351"/>
            <a:chExt cx="13395951" cy="4911027"/>
          </a:xfrm>
        </p:grpSpPr>
        <p:sp>
          <p:nvSpPr>
            <p:cNvPr id="11" name="Rounded Rectangle 10"/>
            <p:cNvSpPr/>
            <p:nvPr/>
          </p:nvSpPr>
          <p:spPr>
            <a:xfrm>
              <a:off x="3318187" y="1033351"/>
              <a:ext cx="13395951" cy="49110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5D672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4124097" y="1512978"/>
              <a:ext cx="11784130" cy="39517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7200" dirty="0" err="1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Chất</a:t>
              </a:r>
              <a:r>
                <a:rPr lang="en-US" sz="7200" dirty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7200" dirty="0" err="1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khoáng</a:t>
              </a:r>
              <a:r>
                <a:rPr lang="en-US" sz="7200" dirty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7200" dirty="0" err="1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mùn</a:t>
              </a:r>
              <a:r>
                <a:rPr lang="en-US" sz="7200" dirty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7200" dirty="0" err="1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cung</a:t>
              </a:r>
              <a:r>
                <a:rPr lang="en-US" sz="7200" dirty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7200" dirty="0" err="1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cấp</a:t>
              </a:r>
              <a:r>
                <a:rPr lang="en-US" sz="7200" dirty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7200" dirty="0" err="1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dinh</a:t>
              </a:r>
              <a:r>
                <a:rPr lang="en-US" sz="7200" dirty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7200" dirty="0" err="1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dưỡng</a:t>
              </a:r>
              <a:r>
                <a:rPr lang="en-US" sz="7200" dirty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7200" dirty="0" err="1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7200" dirty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7200" dirty="0" err="1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US" sz="7200" dirty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7200" dirty="0" err="1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trồng</a:t>
              </a:r>
              <a:r>
                <a:rPr lang="en-US" sz="7200" dirty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7200" dirty="0" err="1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giúp</a:t>
              </a:r>
              <a:r>
                <a:rPr lang="en-US" sz="7200" dirty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7200" dirty="0" err="1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US" sz="7200" dirty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7200" dirty="0" err="1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trồng</a:t>
              </a:r>
              <a:r>
                <a:rPr lang="en-US" sz="7200" dirty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7200" dirty="0" err="1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sống</a:t>
              </a:r>
              <a:r>
                <a:rPr lang="en-US" sz="7200" dirty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7200" dirty="0" err="1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phát</a:t>
              </a:r>
              <a:r>
                <a:rPr lang="en-US" sz="7200" dirty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7200" dirty="0" err="1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triển</a:t>
              </a:r>
              <a:r>
                <a:rPr lang="en-US" sz="7200" dirty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1570" y="1104900"/>
            <a:ext cx="6927892" cy="8681456"/>
          </a:xfrm>
          <a:prstGeom prst="rect">
            <a:avLst/>
          </a:prstGeom>
        </p:spPr>
      </p:pic>
      <p:sp>
        <p:nvSpPr>
          <p:cNvPr id="16" name="Freeform 5"/>
          <p:cNvSpPr/>
          <p:nvPr/>
        </p:nvSpPr>
        <p:spPr>
          <a:xfrm>
            <a:off x="15489946" y="406010"/>
            <a:ext cx="2230804" cy="2198827"/>
          </a:xfrm>
          <a:custGeom>
            <a:avLst/>
            <a:gdLst/>
            <a:ahLst/>
            <a:cxnLst/>
            <a:rect l="l" t="t" r="r" b="b"/>
            <a:pathLst>
              <a:path w="2113188" h="2113188">
                <a:moveTo>
                  <a:pt x="0" y="0"/>
                </a:moveTo>
                <a:lnTo>
                  <a:pt x="2113187" y="0"/>
                </a:lnTo>
                <a:lnTo>
                  <a:pt x="2113187" y="2113188"/>
                </a:lnTo>
                <a:lnTo>
                  <a:pt x="0" y="21131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/>
          <p:cNvSpPr/>
          <p:nvPr/>
        </p:nvSpPr>
        <p:spPr>
          <a:xfrm>
            <a:off x="-914400" y="8327666"/>
            <a:ext cx="20021887" cy="2842176"/>
          </a:xfrm>
          <a:custGeom>
            <a:avLst/>
            <a:gdLst/>
            <a:ahLst/>
            <a:cxnLst/>
            <a:rect l="l" t="t" r="r" b="b"/>
            <a:pathLst>
              <a:path w="20021887" h="2842176">
                <a:moveTo>
                  <a:pt x="0" y="0"/>
                </a:moveTo>
                <a:lnTo>
                  <a:pt x="20021886" y="0"/>
                </a:lnTo>
                <a:lnTo>
                  <a:pt x="20021886" y="2842176"/>
                </a:lnTo>
                <a:lnTo>
                  <a:pt x="0" y="28421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43" r="-1981" b="-217205"/>
            </a:stretch>
          </a:blipFill>
        </p:spPr>
      </p:sp>
      <p:sp>
        <p:nvSpPr>
          <p:cNvPr id="20" name="Rounded Rectangle 19"/>
          <p:cNvSpPr/>
          <p:nvPr/>
        </p:nvSpPr>
        <p:spPr>
          <a:xfrm>
            <a:off x="457200" y="612518"/>
            <a:ext cx="17449800" cy="879818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D672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2919" t="5592" r="2421" b="3984"/>
          <a:stretch/>
        </p:blipFill>
        <p:spPr>
          <a:xfrm>
            <a:off x="8025903" y="1464225"/>
            <a:ext cx="8291615" cy="7311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Group 2"/>
          <p:cNvGrpSpPr/>
          <p:nvPr/>
        </p:nvGrpSpPr>
        <p:grpSpPr>
          <a:xfrm>
            <a:off x="918834" y="1333563"/>
            <a:ext cx="6777366" cy="4562645"/>
            <a:chOff x="918834" y="1333563"/>
            <a:chExt cx="6777366" cy="4562645"/>
          </a:xfrm>
        </p:grpSpPr>
        <p:sp>
          <p:nvSpPr>
            <p:cNvPr id="22" name="TextBox 5"/>
            <p:cNvSpPr txBox="1"/>
            <p:nvPr/>
          </p:nvSpPr>
          <p:spPr>
            <a:xfrm>
              <a:off x="918834" y="1464225"/>
              <a:ext cx="6777366" cy="443198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4800" dirty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 </a:t>
              </a:r>
              <a:r>
                <a:rPr lang="en-US" sz="4800" dirty="0" err="1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US" sz="4800" dirty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4800" dirty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4800" dirty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6 </a:t>
              </a:r>
              <a:r>
                <a:rPr lang="en-US" sz="4800" dirty="0" err="1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4800" dirty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4800" dirty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4800" dirty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marL="857250" indent="-857250" algn="just">
                <a:buFontTx/>
                <a:buChar char="-"/>
              </a:pPr>
              <a:r>
                <a:rPr lang="en-US" sz="4800" dirty="0" err="1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Rễ</a:t>
              </a:r>
              <a:r>
                <a:rPr lang="en-US" sz="4800" dirty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US" sz="4800" dirty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lấy</a:t>
              </a:r>
              <a:r>
                <a:rPr lang="en-US" sz="4800" dirty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4800" dirty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4800" dirty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4800" dirty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đất</a:t>
              </a:r>
              <a:r>
                <a:rPr lang="en-US" sz="4800" dirty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  <a:p>
              <a:pPr marL="857250" indent="-857250" algn="just">
                <a:buFontTx/>
                <a:buChar char="-"/>
              </a:pPr>
              <a:r>
                <a:rPr lang="en-US" sz="4800" dirty="0" err="1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4800" dirty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sao</a:t>
              </a:r>
              <a:r>
                <a:rPr lang="en-US" sz="4800" dirty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US" sz="4800" dirty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4800" dirty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4800" dirty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đứng</a:t>
              </a:r>
              <a:r>
                <a:rPr lang="en-US" sz="4800" dirty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vững</a:t>
              </a:r>
              <a:r>
                <a:rPr lang="en-US" sz="4800" dirty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800" dirty="0" err="1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4800" dirty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4800" dirty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đổ</a:t>
              </a:r>
              <a:r>
                <a:rPr lang="en-US" sz="4800" dirty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918834" y="1333563"/>
              <a:ext cx="935846" cy="938362"/>
              <a:chOff x="4724400" y="1104900"/>
              <a:chExt cx="1600200" cy="1600200"/>
            </a:xfrm>
          </p:grpSpPr>
          <p:sp>
            <p:nvSpPr>
              <p:cNvPr id="6" name="Oval 5"/>
              <p:cNvSpPr/>
              <p:nvPr/>
            </p:nvSpPr>
            <p:spPr>
              <a:xfrm>
                <a:off x="4724400" y="1104900"/>
                <a:ext cx="1600200" cy="1600200"/>
              </a:xfrm>
              <a:prstGeom prst="ellipse">
                <a:avLst/>
              </a:prstGeom>
              <a:solidFill>
                <a:srgbClr val="E7A419"/>
              </a:solidFill>
              <a:ln>
                <a:solidFill>
                  <a:srgbClr val="E0AA1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Freeform 2"/>
              <p:cNvSpPr/>
              <p:nvPr/>
            </p:nvSpPr>
            <p:spPr>
              <a:xfrm flipH="1">
                <a:off x="5029200" y="1234121"/>
                <a:ext cx="1143000" cy="1341757"/>
              </a:xfrm>
              <a:custGeom>
                <a:avLst/>
                <a:gdLst/>
                <a:ahLst/>
                <a:cxnLst/>
                <a:rect l="l" t="t" r="r" b="b"/>
                <a:pathLst>
                  <a:path w="3024378" h="4114800">
                    <a:moveTo>
                      <a:pt x="3024378" y="0"/>
                    </a:moveTo>
                    <a:lnTo>
                      <a:pt x="0" y="0"/>
                    </a:lnTo>
                    <a:lnTo>
                      <a:pt x="0" y="4114800"/>
                    </a:lnTo>
                    <a:lnTo>
                      <a:pt x="3024378" y="4114800"/>
                    </a:lnTo>
                    <a:lnTo>
                      <a:pt x="3024378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</p:sp>
        </p:grp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7584" y="6492482"/>
            <a:ext cx="5092519" cy="367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73293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/>
          <p:cNvSpPr/>
          <p:nvPr/>
        </p:nvSpPr>
        <p:spPr>
          <a:xfrm>
            <a:off x="-914400" y="8327666"/>
            <a:ext cx="20021887" cy="2842176"/>
          </a:xfrm>
          <a:custGeom>
            <a:avLst/>
            <a:gdLst/>
            <a:ahLst/>
            <a:cxnLst/>
            <a:rect l="l" t="t" r="r" b="b"/>
            <a:pathLst>
              <a:path w="20021887" h="2842176">
                <a:moveTo>
                  <a:pt x="0" y="0"/>
                </a:moveTo>
                <a:lnTo>
                  <a:pt x="20021886" y="0"/>
                </a:lnTo>
                <a:lnTo>
                  <a:pt x="20021886" y="2842176"/>
                </a:lnTo>
                <a:lnTo>
                  <a:pt x="0" y="28421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43" r="-1981" b="-217205"/>
            </a:stretch>
          </a:blipFill>
        </p:spPr>
      </p:sp>
      <p:sp>
        <p:nvSpPr>
          <p:cNvPr id="20" name="Rounded Rectangle 19"/>
          <p:cNvSpPr/>
          <p:nvPr/>
        </p:nvSpPr>
        <p:spPr>
          <a:xfrm>
            <a:off x="457200" y="612518"/>
            <a:ext cx="17449800" cy="879818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D672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2919" t="5592" r="2421" b="3984"/>
          <a:stretch/>
        </p:blipFill>
        <p:spPr>
          <a:xfrm>
            <a:off x="1281173" y="1094631"/>
            <a:ext cx="8291615" cy="7311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TextBox 5"/>
          <p:cNvSpPr txBox="1"/>
          <p:nvPr/>
        </p:nvSpPr>
        <p:spPr>
          <a:xfrm>
            <a:off x="9712818" y="1243333"/>
            <a:ext cx="7712560" cy="74789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360363" algn="just">
              <a:buFontTx/>
              <a:buChar char="-"/>
            </a:pPr>
            <a:r>
              <a:rPr lang="en-US" sz="54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Rễ</a:t>
            </a:r>
            <a:r>
              <a:rPr lang="en-US" sz="54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54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sz="54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54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54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hút</a:t>
            </a:r>
            <a:r>
              <a:rPr lang="en-US" sz="54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54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dinh</a:t>
            </a:r>
            <a:r>
              <a:rPr lang="en-US" sz="54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dưỡng</a:t>
            </a:r>
            <a:r>
              <a:rPr lang="en-US" sz="54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54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54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khoáng</a:t>
            </a:r>
            <a:r>
              <a:rPr lang="en-US" sz="54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mùn</a:t>
            </a:r>
            <a:r>
              <a:rPr lang="en-US" sz="54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), </a:t>
            </a:r>
            <a:r>
              <a:rPr lang="en-US" sz="54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54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54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54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54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54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54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54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indent="360363" algn="just">
              <a:buFontTx/>
              <a:buChar char="-"/>
            </a:pPr>
            <a:r>
              <a:rPr lang="en-US" sz="54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54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rễ</a:t>
            </a:r>
            <a:r>
              <a:rPr lang="en-US" sz="54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54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54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54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bám</a:t>
            </a:r>
            <a:r>
              <a:rPr lang="en-US" sz="54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54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long </a:t>
            </a:r>
            <a:r>
              <a:rPr lang="en-US" sz="54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54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54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54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đứng</a:t>
            </a:r>
            <a:r>
              <a:rPr lang="en-US" sz="54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vững</a:t>
            </a:r>
            <a:r>
              <a:rPr lang="en-US" sz="54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54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cố</a:t>
            </a:r>
            <a:r>
              <a:rPr lang="en-US" sz="54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54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54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54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54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US" sz="54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ban </a:t>
            </a:r>
            <a:r>
              <a:rPr lang="en-US" sz="54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54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54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54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</a:t>
            </a:r>
            <a:r>
              <a:rPr lang="en-US" sz="54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ngã</a:t>
            </a:r>
            <a:r>
              <a:rPr lang="en-US" sz="5400" dirty="0">
                <a:solidFill>
                  <a:srgbClr val="5D672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785" y="116688"/>
            <a:ext cx="2168215" cy="275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23504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 rot="109116">
            <a:off x="-1952216" y="8415802"/>
            <a:ext cx="22192431" cy="8710529"/>
          </a:xfrm>
          <a:custGeom>
            <a:avLst/>
            <a:gdLst/>
            <a:ahLst/>
            <a:cxnLst/>
            <a:rect l="l" t="t" r="r" b="b"/>
            <a:pathLst>
              <a:path w="22192431" h="8710529">
                <a:moveTo>
                  <a:pt x="0" y="0"/>
                </a:moveTo>
                <a:lnTo>
                  <a:pt x="22192432" y="0"/>
                </a:lnTo>
                <a:lnTo>
                  <a:pt x="22192432" y="8710530"/>
                </a:lnTo>
                <a:lnTo>
                  <a:pt x="0" y="87105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0" name="Group 9"/>
          <p:cNvGrpSpPr/>
          <p:nvPr/>
        </p:nvGrpSpPr>
        <p:grpSpPr>
          <a:xfrm>
            <a:off x="533400" y="1127919"/>
            <a:ext cx="10515600" cy="6579954"/>
            <a:chOff x="3318187" y="1250771"/>
            <a:chExt cx="14805563" cy="4693607"/>
          </a:xfrm>
        </p:grpSpPr>
        <p:sp>
          <p:nvSpPr>
            <p:cNvPr id="11" name="Rounded Rectangle 10"/>
            <p:cNvSpPr/>
            <p:nvPr/>
          </p:nvSpPr>
          <p:spPr>
            <a:xfrm>
              <a:off x="3318187" y="1250771"/>
              <a:ext cx="14805563" cy="469360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5D672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4218679" y="1449759"/>
              <a:ext cx="12883294" cy="39517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7200" dirty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 </a:t>
              </a:r>
              <a:r>
                <a:rPr lang="en-US" sz="7200" dirty="0" err="1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Rễ</a:t>
              </a:r>
              <a:r>
                <a:rPr lang="en-US" sz="7200" dirty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7200" dirty="0" err="1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US" sz="7200" dirty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7200" dirty="0" err="1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lấy</a:t>
              </a:r>
              <a:r>
                <a:rPr lang="en-US" sz="7200" dirty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7200" dirty="0" err="1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chất</a:t>
              </a:r>
              <a:r>
                <a:rPr lang="en-US" sz="7200" dirty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7200" dirty="0" err="1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khoáng</a:t>
              </a:r>
              <a:r>
                <a:rPr lang="en-US" sz="7200" dirty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7200" dirty="0" err="1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mùn</a:t>
              </a:r>
              <a:r>
                <a:rPr lang="en-US" sz="7200" dirty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7200" dirty="0" err="1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7200" dirty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7200" dirty="0" err="1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US" sz="7200" dirty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; </a:t>
              </a:r>
              <a:r>
                <a:rPr lang="en-US" sz="7200" dirty="0" err="1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7200" dirty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7200" dirty="0" err="1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khí</a:t>
              </a:r>
              <a:r>
                <a:rPr lang="en-US" sz="7200" dirty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7200" dirty="0" err="1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giúp</a:t>
              </a:r>
              <a:r>
                <a:rPr lang="en-US" sz="7200" dirty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7200" dirty="0" err="1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7200" dirty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7200" dirty="0" err="1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US" sz="7200" dirty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7200" dirty="0" err="1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sống</a:t>
              </a:r>
              <a:r>
                <a:rPr lang="en-US" sz="7200" dirty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7200" dirty="0" err="1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7200" dirty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7200" dirty="0" err="1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phát</a:t>
              </a:r>
              <a:r>
                <a:rPr lang="en-US" sz="7200" dirty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7200" dirty="0" err="1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triển</a:t>
              </a:r>
              <a:r>
                <a:rPr lang="en-US" sz="7200" dirty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7200" dirty="0" err="1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tốt</a:t>
              </a:r>
              <a:r>
                <a:rPr lang="en-US" sz="7200" dirty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7200" dirty="0" err="1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giữ</a:t>
              </a:r>
              <a:r>
                <a:rPr lang="en-US" sz="7200" dirty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7200" dirty="0" err="1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7200" dirty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7200" dirty="0" err="1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US" sz="7200" dirty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7200" dirty="0" err="1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đứng</a:t>
              </a:r>
              <a:r>
                <a:rPr lang="en-US" sz="7200" dirty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7200" dirty="0" err="1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vững</a:t>
              </a:r>
              <a:r>
                <a:rPr lang="en-US" sz="7200" dirty="0">
                  <a:solidFill>
                    <a:srgbClr val="5D672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sp>
        <p:nvSpPr>
          <p:cNvPr id="16" name="Freeform 5"/>
          <p:cNvSpPr/>
          <p:nvPr/>
        </p:nvSpPr>
        <p:spPr>
          <a:xfrm>
            <a:off x="15952248" y="233743"/>
            <a:ext cx="2230804" cy="2198827"/>
          </a:xfrm>
          <a:custGeom>
            <a:avLst/>
            <a:gdLst/>
            <a:ahLst/>
            <a:cxnLst/>
            <a:rect l="l" t="t" r="r" b="b"/>
            <a:pathLst>
              <a:path w="2113188" h="2113188">
                <a:moveTo>
                  <a:pt x="0" y="0"/>
                </a:moveTo>
                <a:lnTo>
                  <a:pt x="2113187" y="0"/>
                </a:lnTo>
                <a:lnTo>
                  <a:pt x="2113187" y="2113188"/>
                </a:lnTo>
                <a:lnTo>
                  <a:pt x="0" y="21131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09875" y="211685"/>
            <a:ext cx="5886588" cy="10318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1585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37621" t="15717" r="1479" b="3805"/>
          <a:stretch/>
        </p:blipFill>
        <p:spPr>
          <a:xfrm>
            <a:off x="8458200" y="1306552"/>
            <a:ext cx="9630654" cy="7799348"/>
          </a:xfrm>
          <a:prstGeom prst="rect">
            <a:avLst/>
          </a:prstGeom>
        </p:spPr>
      </p:pic>
      <p:sp>
        <p:nvSpPr>
          <p:cNvPr id="20" name="TextBox 5"/>
          <p:cNvSpPr txBox="1"/>
          <p:nvPr/>
        </p:nvSpPr>
        <p:spPr>
          <a:xfrm>
            <a:off x="507207" y="1562100"/>
            <a:ext cx="7712560" cy="81253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miền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bazan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7)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nghiệp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su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phê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,…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sa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phổ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biến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8),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chảy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Cửu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Long,…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nghiệp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ngô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khoai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</p:txBody>
      </p:sp>
      <p:sp>
        <p:nvSpPr>
          <p:cNvPr id="21" name="Freeform 2"/>
          <p:cNvSpPr/>
          <p:nvPr/>
        </p:nvSpPr>
        <p:spPr>
          <a:xfrm>
            <a:off x="-914400" y="9487458"/>
            <a:ext cx="20021887" cy="2842176"/>
          </a:xfrm>
          <a:custGeom>
            <a:avLst/>
            <a:gdLst/>
            <a:ahLst/>
            <a:cxnLst/>
            <a:rect l="l" t="t" r="r" b="b"/>
            <a:pathLst>
              <a:path w="20021887" h="2842176">
                <a:moveTo>
                  <a:pt x="0" y="0"/>
                </a:moveTo>
                <a:lnTo>
                  <a:pt x="20021886" y="0"/>
                </a:lnTo>
                <a:lnTo>
                  <a:pt x="20021886" y="2842176"/>
                </a:lnTo>
                <a:lnTo>
                  <a:pt x="0" y="28421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143" r="-1981" b="-217205"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66700"/>
            <a:ext cx="4993057" cy="2286198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3"/>
          <p:cNvSpPr/>
          <p:nvPr/>
        </p:nvSpPr>
        <p:spPr>
          <a:xfrm rot="109116">
            <a:off x="-2153374" y="7263533"/>
            <a:ext cx="22192431" cy="8710529"/>
          </a:xfrm>
          <a:custGeom>
            <a:avLst/>
            <a:gdLst/>
            <a:ahLst/>
            <a:cxnLst/>
            <a:rect l="l" t="t" r="r" b="b"/>
            <a:pathLst>
              <a:path w="22192431" h="8710529">
                <a:moveTo>
                  <a:pt x="0" y="0"/>
                </a:moveTo>
                <a:lnTo>
                  <a:pt x="22192432" y="0"/>
                </a:lnTo>
                <a:lnTo>
                  <a:pt x="22192432" y="8710530"/>
                </a:lnTo>
                <a:lnTo>
                  <a:pt x="0" y="87105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457200" y="1071510"/>
            <a:ext cx="8667574" cy="9991440"/>
          </a:xfrm>
          <a:custGeom>
            <a:avLst/>
            <a:gdLst/>
            <a:ahLst/>
            <a:cxnLst/>
            <a:rect l="l" t="t" r="r" b="b"/>
            <a:pathLst>
              <a:path w="8667574" h="9991440">
                <a:moveTo>
                  <a:pt x="8667574" y="0"/>
                </a:moveTo>
                <a:lnTo>
                  <a:pt x="0" y="0"/>
                </a:lnTo>
                <a:lnTo>
                  <a:pt x="0" y="9991440"/>
                </a:lnTo>
                <a:lnTo>
                  <a:pt x="8667574" y="9991440"/>
                </a:lnTo>
                <a:lnTo>
                  <a:pt x="866757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8" name="Group 7"/>
          <p:cNvGrpSpPr/>
          <p:nvPr/>
        </p:nvGrpSpPr>
        <p:grpSpPr>
          <a:xfrm>
            <a:off x="8153400" y="869391"/>
            <a:ext cx="9577754" cy="5519366"/>
            <a:chOff x="4762488" y="308129"/>
            <a:chExt cx="10052602" cy="3015912"/>
          </a:xfrm>
        </p:grpSpPr>
        <p:sp>
          <p:nvSpPr>
            <p:cNvPr id="10" name="Rounded Rectangular Callout 9"/>
            <p:cNvSpPr/>
            <p:nvPr/>
          </p:nvSpPr>
          <p:spPr>
            <a:xfrm>
              <a:off x="4762488" y="308129"/>
              <a:ext cx="10052602" cy="3015912"/>
            </a:xfrm>
            <a:prstGeom prst="wedgeRoundRectCallout">
              <a:avLst>
                <a:gd name="adj1" fmla="val -67171"/>
                <a:gd name="adj2" fmla="val 27604"/>
                <a:gd name="adj3" fmla="val 16667"/>
              </a:avLst>
            </a:prstGeom>
            <a:solidFill>
              <a:schemeClr val="bg1"/>
            </a:solidFill>
            <a:ln w="41275">
              <a:solidFill>
                <a:srgbClr val="5D67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extBox 13"/>
            <p:cNvSpPr txBox="1"/>
            <p:nvPr/>
          </p:nvSpPr>
          <p:spPr>
            <a:xfrm>
              <a:off x="5312390" y="446212"/>
              <a:ext cx="9047441" cy="277491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en-US" sz="6600" b="1" dirty="0" err="1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Địa</a:t>
              </a:r>
              <a:r>
                <a:rPr lang="en-US" sz="6600" b="1" dirty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b="1" dirty="0" err="1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phương</a:t>
              </a:r>
              <a:r>
                <a:rPr lang="en-US" sz="6600" b="1" dirty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b="1" dirty="0" err="1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6600" b="1" dirty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b="1" dirty="0" err="1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chủ</a:t>
              </a:r>
              <a:r>
                <a:rPr lang="en-US" sz="6600" b="1" dirty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b="1" dirty="0" err="1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yếu</a:t>
              </a:r>
              <a:r>
                <a:rPr lang="en-US" sz="6600" b="1" dirty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b="1" dirty="0" err="1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6600" b="1" dirty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b="1" dirty="0" err="1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đất</a:t>
              </a:r>
              <a:r>
                <a:rPr lang="en-US" sz="6600" b="1" dirty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b="1" dirty="0" err="1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loại</a:t>
              </a:r>
              <a:r>
                <a:rPr lang="en-US" sz="6600" b="1" dirty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b="1" dirty="0" err="1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6600" b="1" dirty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  <a:r>
                <a:rPr lang="en-US" sz="6600" b="1" dirty="0" err="1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en-US" sz="6600" b="1" dirty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b="1" dirty="0" err="1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6600" b="1" dirty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b="1" dirty="0" err="1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6600" b="1" dirty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b="1" dirty="0" err="1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6600" b="1" dirty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b="1" dirty="0" err="1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loại</a:t>
              </a:r>
              <a:r>
                <a:rPr lang="en-US" sz="6600" b="1" dirty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b="1" dirty="0" err="1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US" sz="6600" b="1" dirty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b="1" dirty="0" err="1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6600" b="1" dirty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b="1" dirty="0" err="1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lang="en-US" sz="6600" b="1" dirty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b="1" dirty="0" err="1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trồng</a:t>
              </a:r>
              <a:r>
                <a:rPr lang="en-US" sz="6600" b="1" dirty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6600" b="1" dirty="0" err="1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loại</a:t>
              </a:r>
              <a:r>
                <a:rPr lang="en-US" sz="6600" b="1" dirty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b="1" dirty="0" err="1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đất</a:t>
              </a:r>
              <a:r>
                <a:rPr lang="en-US" sz="6600" b="1" dirty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b="1" dirty="0" err="1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6600" b="1" dirty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23502" y="8126736"/>
            <a:ext cx="20021887" cy="2842176"/>
          </a:xfrm>
          <a:custGeom>
            <a:avLst/>
            <a:gdLst/>
            <a:ahLst/>
            <a:cxnLst/>
            <a:rect l="l" t="t" r="r" b="b"/>
            <a:pathLst>
              <a:path w="20021887" h="2842176">
                <a:moveTo>
                  <a:pt x="0" y="0"/>
                </a:moveTo>
                <a:lnTo>
                  <a:pt x="20021886" y="0"/>
                </a:lnTo>
                <a:lnTo>
                  <a:pt x="20021886" y="2842176"/>
                </a:lnTo>
                <a:lnTo>
                  <a:pt x="0" y="28421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43" r="-1981" b="-21720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62233" y="2844963"/>
            <a:ext cx="3171973" cy="6683226"/>
          </a:xfrm>
          <a:custGeom>
            <a:avLst/>
            <a:gdLst/>
            <a:ahLst/>
            <a:cxnLst/>
            <a:rect l="l" t="t" r="r" b="b"/>
            <a:pathLst>
              <a:path w="3987033" h="8499489">
                <a:moveTo>
                  <a:pt x="0" y="0"/>
                </a:moveTo>
                <a:lnTo>
                  <a:pt x="3987033" y="0"/>
                </a:lnTo>
                <a:lnTo>
                  <a:pt x="3987033" y="8499489"/>
                </a:lnTo>
                <a:lnTo>
                  <a:pt x="0" y="84994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272820" y="6569471"/>
            <a:ext cx="2190125" cy="3470973"/>
          </a:xfrm>
          <a:custGeom>
            <a:avLst/>
            <a:gdLst/>
            <a:ahLst/>
            <a:cxnLst/>
            <a:rect l="l" t="t" r="r" b="b"/>
            <a:pathLst>
              <a:path w="2752893" h="4414260">
                <a:moveTo>
                  <a:pt x="0" y="0"/>
                </a:moveTo>
                <a:lnTo>
                  <a:pt x="2752893" y="0"/>
                </a:lnTo>
                <a:lnTo>
                  <a:pt x="2752893" y="4414259"/>
                </a:lnTo>
                <a:lnTo>
                  <a:pt x="0" y="44142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5"/>
          <p:cNvSpPr/>
          <p:nvPr/>
        </p:nvSpPr>
        <p:spPr>
          <a:xfrm>
            <a:off x="1159632" y="347646"/>
            <a:ext cx="2113188" cy="2113188"/>
          </a:xfrm>
          <a:custGeom>
            <a:avLst/>
            <a:gdLst/>
            <a:ahLst/>
            <a:cxnLst/>
            <a:rect l="l" t="t" r="r" b="b"/>
            <a:pathLst>
              <a:path w="2113188" h="2113188">
                <a:moveTo>
                  <a:pt x="0" y="0"/>
                </a:moveTo>
                <a:lnTo>
                  <a:pt x="2113187" y="0"/>
                </a:lnTo>
                <a:lnTo>
                  <a:pt x="2113187" y="2113188"/>
                </a:lnTo>
                <a:lnTo>
                  <a:pt x="0" y="211318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78768" y="499979"/>
            <a:ext cx="13954953" cy="76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6866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286</Words>
  <Application>Microsoft Office PowerPoint</Application>
  <PresentationFormat>Custom</PresentationFormat>
  <Paragraphs>11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SVN-Newton</vt:lpstr>
      <vt:lpstr>Arial</vt:lpstr>
      <vt:lpstr>Cambria</vt:lpstr>
      <vt:lpstr>Times New Roman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Acer</cp:lastModifiedBy>
  <cp:revision>51</cp:revision>
  <dcterms:created xsi:type="dcterms:W3CDTF">2006-08-16T00:00:00Z</dcterms:created>
  <dcterms:modified xsi:type="dcterms:W3CDTF">2024-09-15T16:57:40Z</dcterms:modified>
  <dc:identifier>DAGHXI1fuoY</dc:identifier>
</cp:coreProperties>
</file>