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15"/>
  </p:notesMasterIdLst>
  <p:handoutMasterIdLst>
    <p:handoutMasterId r:id="rId16"/>
  </p:handoutMasterIdLst>
  <p:sldIdLst>
    <p:sldId id="452" r:id="rId2"/>
    <p:sldId id="280" r:id="rId3"/>
    <p:sldId id="476" r:id="rId4"/>
    <p:sldId id="479" r:id="rId5"/>
    <p:sldId id="472" r:id="rId6"/>
    <p:sldId id="477" r:id="rId7"/>
    <p:sldId id="473" r:id="rId8"/>
    <p:sldId id="454" r:id="rId9"/>
    <p:sldId id="279" r:id="rId10"/>
    <p:sldId id="480" r:id="rId11"/>
    <p:sldId id="455" r:id="rId12"/>
    <p:sldId id="475" r:id="rId13"/>
    <p:sldId id="283"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6">
          <p15:clr>
            <a:srgbClr val="A4A3A4"/>
          </p15:clr>
        </p15:guide>
        <p15:guide id="2" pos="38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be'r" initials="A" lastIdx="4"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88A6"/>
    <a:srgbClr val="FDABC0"/>
    <a:srgbClr val="CF1747"/>
    <a:srgbClr val="1654CE"/>
    <a:srgbClr val="F6B361"/>
    <a:srgbClr val="FBD6B8"/>
    <a:srgbClr val="3E7D72"/>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showGuides="1">
      <p:cViewPr varScale="1">
        <p:scale>
          <a:sx n="64" d="100"/>
          <a:sy n="64" d="100"/>
        </p:scale>
        <p:origin x="78" y="306"/>
      </p:cViewPr>
      <p:guideLst>
        <p:guide orient="horz" pos="2116"/>
        <p:guide pos="38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2024/9/17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8A67CA-C9D8-4596-BAD7-BCB40C2FBD44}" type="datetimeFigureOut">
              <a:rPr lang="zh-CN" altLang="en-US" smtClean="0"/>
              <a:t>2024/9/17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6750B0-97B3-4192-9F15-53582BAFE51A}" type="slidenum">
              <a:rPr lang="zh-CN" altLang="en-US" smtClean="0"/>
              <a:t>‹#›</a:t>
            </a:fld>
            <a:endParaRPr lang="zh-CN" altLang="en-US"/>
          </a:p>
        </p:txBody>
      </p:sp>
    </p:spTree>
    <p:extLst>
      <p:ext uri="{BB962C8B-B14F-4D97-AF65-F5344CB8AC3E}">
        <p14:creationId xmlns:p14="http://schemas.microsoft.com/office/powerpoint/2010/main" val="972213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acebook.com/groups/629898828017053"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t>2024/9/17</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xmlns="" id="{2C2AA53F-5E5D-814F-9004-4BBFD9821899}"/>
              </a:ext>
            </a:extLst>
          </p:cNvPr>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9/17/2024</a:t>
            </a:fld>
            <a:endParaRPr lang="en-US"/>
          </a:p>
        </p:txBody>
      </p:sp>
      <p:sp>
        <p:nvSpPr>
          <p:cNvPr id="8" name="TextBox 3">
            <a:extLst>
              <a:ext uri="{FF2B5EF4-FFF2-40B4-BE49-F238E27FC236}">
                <a16:creationId xmlns:a16="http://schemas.microsoft.com/office/drawing/2014/main" xmlns="" id="{31C423A1-286B-E70B-5B77-718B89687168}"/>
              </a:ext>
            </a:extLst>
          </p:cNvPr>
          <p:cNvSpPr txBox="1"/>
          <p:nvPr userDrawn="1"/>
        </p:nvSpPr>
        <p:spPr>
          <a:xfrm>
            <a:off x="2960915" y="8562658"/>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2">
                  <a:extLst>
                    <a:ext uri="{A12FA001-AC4F-418D-AE19-62706E023703}">
                      <ahyp:hlinkClr xmlns="" xmlns:ahyp="http://schemas.microsoft.com/office/drawing/2018/hyperlinkcolor"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0" name="Picture 9">
            <a:extLst>
              <a:ext uri="{FF2B5EF4-FFF2-40B4-BE49-F238E27FC236}">
                <a16:creationId xmlns:a16="http://schemas.microsoft.com/office/drawing/2014/main" xmlns="" id="{3EE35B30-3578-9060-7AB2-67E93443F0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38400" y="-177800"/>
            <a:ext cx="1658442" cy="1701800"/>
          </a:xfrm>
          <a:prstGeom prst="rect">
            <a:avLst/>
          </a:prstGeom>
        </p:spPr>
      </p:pic>
      <p:pic>
        <p:nvPicPr>
          <p:cNvPr id="11" name="Picture 10">
            <a:extLst>
              <a:ext uri="{FF2B5EF4-FFF2-40B4-BE49-F238E27FC236}">
                <a16:creationId xmlns:a16="http://schemas.microsoft.com/office/drawing/2014/main" xmlns="" id="{01BB6A0D-7CC9-9436-6BF0-BFEDAA49CE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11478" y="8204200"/>
            <a:ext cx="1658442" cy="1701800"/>
          </a:xfrm>
          <a:prstGeom prst="rect">
            <a:avLst/>
          </a:prstGeom>
        </p:spPr>
      </p:pic>
      <p:sp>
        <p:nvSpPr>
          <p:cNvPr id="12" name="Date Placeholder 3">
            <a:extLst>
              <a:ext uri="{FF2B5EF4-FFF2-40B4-BE49-F238E27FC236}">
                <a16:creationId xmlns:a16="http://schemas.microsoft.com/office/drawing/2014/main" xmlns="" id="{9743671A-B9C8-5398-73E9-BB536261733E}"/>
              </a:ext>
            </a:extLst>
          </p:cNvPr>
          <p:cNvSpPr txBox="1">
            <a:spLocks/>
          </p:cNvSpPr>
          <p:nvPr userDrawn="1"/>
        </p:nvSpPr>
        <p:spPr>
          <a:xfrm>
            <a:off x="304800" y="4237568"/>
            <a:ext cx="1422400" cy="243417"/>
          </a:xfrm>
          <a:prstGeom prst="rect">
            <a:avLst/>
          </a:prstGeom>
        </p:spPr>
        <p:txBody>
          <a:bodyPr vert="horz" lIns="60960" tIns="30480" rIns="60960" bIns="3048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z="800" smtClean="0"/>
              <a:pPr/>
              <a:t>9/17/2024</a:t>
            </a:fld>
            <a:endParaRPr lang="en-US" sz="800"/>
          </a:p>
        </p:txBody>
      </p:sp>
      <p:pic>
        <p:nvPicPr>
          <p:cNvPr id="14" name="Picture 6">
            <a:extLst>
              <a:ext uri="{FF2B5EF4-FFF2-40B4-BE49-F238E27FC236}">
                <a16:creationId xmlns:a16="http://schemas.microsoft.com/office/drawing/2014/main" xmlns="" id="{3B34EF41-EC1A-EE3D-5CEE-801FABE52431}"/>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t="37667"/>
          <a:stretch/>
        </p:blipFill>
        <p:spPr>
          <a:xfrm>
            <a:off x="-35258828" y="-14364868"/>
            <a:ext cx="1706580" cy="1808962"/>
          </a:xfrm>
          <a:prstGeom prst="rect">
            <a:avLst/>
          </a:prstGeom>
        </p:spPr>
      </p:pic>
      <p:pic>
        <p:nvPicPr>
          <p:cNvPr id="15" name="Picture 6">
            <a:extLst>
              <a:ext uri="{FF2B5EF4-FFF2-40B4-BE49-F238E27FC236}">
                <a16:creationId xmlns:a16="http://schemas.microsoft.com/office/drawing/2014/main" xmlns="" id="{41C4E1F7-0F6A-1056-9EE6-325F4D288864}"/>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t="37667"/>
          <a:stretch/>
        </p:blipFill>
        <p:spPr>
          <a:xfrm>
            <a:off x="56181172" y="-14364868"/>
            <a:ext cx="1706580" cy="1808962"/>
          </a:xfrm>
          <a:prstGeom prst="rect">
            <a:avLst/>
          </a:prstGeom>
        </p:spPr>
      </p:pic>
      <p:pic>
        <p:nvPicPr>
          <p:cNvPr id="16" name="Picture 6">
            <a:extLst>
              <a:ext uri="{FF2B5EF4-FFF2-40B4-BE49-F238E27FC236}">
                <a16:creationId xmlns:a16="http://schemas.microsoft.com/office/drawing/2014/main" xmlns="" id="{01A57D9D-7F11-BDE3-C229-394C4320B170}"/>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t="37667"/>
          <a:stretch/>
        </p:blipFill>
        <p:spPr>
          <a:xfrm>
            <a:off x="-35258828" y="25487732"/>
            <a:ext cx="1706580" cy="1808962"/>
          </a:xfrm>
          <a:prstGeom prst="rect">
            <a:avLst/>
          </a:prstGeom>
        </p:spPr>
      </p:pic>
      <p:pic>
        <p:nvPicPr>
          <p:cNvPr id="17" name="Picture 6">
            <a:extLst>
              <a:ext uri="{FF2B5EF4-FFF2-40B4-BE49-F238E27FC236}">
                <a16:creationId xmlns:a16="http://schemas.microsoft.com/office/drawing/2014/main" xmlns="" id="{AF1E035E-7CE9-D5D5-00A2-47B2032CE5CC}"/>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t="37667"/>
          <a:stretch/>
        </p:blipFill>
        <p:spPr>
          <a:xfrm>
            <a:off x="56181172" y="25487732"/>
            <a:ext cx="1706580" cy="1808962"/>
          </a:xfrm>
          <a:prstGeom prst="rect">
            <a:avLst/>
          </a:prstGeom>
        </p:spPr>
      </p:pic>
      <p:pic>
        <p:nvPicPr>
          <p:cNvPr id="18" name="Picture 6">
            <a:extLst>
              <a:ext uri="{FF2B5EF4-FFF2-40B4-BE49-F238E27FC236}">
                <a16:creationId xmlns:a16="http://schemas.microsoft.com/office/drawing/2014/main" xmlns="" id="{4248DAD2-0377-0281-6AE5-17C176E02CAA}"/>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t="37667"/>
          <a:stretch/>
        </p:blipFill>
        <p:spPr>
          <a:xfrm>
            <a:off x="-23219228" y="-6211468"/>
            <a:ext cx="1706580" cy="1808962"/>
          </a:xfrm>
          <a:prstGeom prst="rect">
            <a:avLst/>
          </a:prstGeom>
        </p:spPr>
      </p:pic>
      <p:pic>
        <p:nvPicPr>
          <p:cNvPr id="19" name="Picture 6">
            <a:extLst>
              <a:ext uri="{FF2B5EF4-FFF2-40B4-BE49-F238E27FC236}">
                <a16:creationId xmlns:a16="http://schemas.microsoft.com/office/drawing/2014/main" xmlns="" id="{9AD86853-71BC-7771-5424-92912D1A4120}"/>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t="37667"/>
          <a:stretch/>
        </p:blipFill>
        <p:spPr>
          <a:xfrm>
            <a:off x="43531972" y="-5306987"/>
            <a:ext cx="1706580" cy="1808962"/>
          </a:xfrm>
          <a:prstGeom prst="rect">
            <a:avLst/>
          </a:prstGeom>
        </p:spPr>
      </p:pic>
      <p:pic>
        <p:nvPicPr>
          <p:cNvPr id="20" name="Picture 6">
            <a:extLst>
              <a:ext uri="{FF2B5EF4-FFF2-40B4-BE49-F238E27FC236}">
                <a16:creationId xmlns:a16="http://schemas.microsoft.com/office/drawing/2014/main" xmlns="" id="{E20CEBE5-3BFC-310E-4605-0824D3A803B4}"/>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t="37667"/>
          <a:stretch/>
        </p:blipFill>
        <p:spPr>
          <a:xfrm>
            <a:off x="-23219228" y="19163132"/>
            <a:ext cx="1706580" cy="1808962"/>
          </a:xfrm>
          <a:prstGeom prst="rect">
            <a:avLst/>
          </a:prstGeom>
        </p:spPr>
      </p:pic>
      <p:pic>
        <p:nvPicPr>
          <p:cNvPr id="21" name="Picture 6">
            <a:extLst>
              <a:ext uri="{FF2B5EF4-FFF2-40B4-BE49-F238E27FC236}">
                <a16:creationId xmlns:a16="http://schemas.microsoft.com/office/drawing/2014/main" xmlns="" id="{FC717A8B-E0A3-B42A-941F-A86FC908404E}"/>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t="37667"/>
          <a:stretch/>
        </p:blipFill>
        <p:spPr>
          <a:xfrm>
            <a:off x="43531972" y="20067614"/>
            <a:ext cx="1706580" cy="1808962"/>
          </a:xfrm>
          <a:prstGeom prst="rect">
            <a:avLst/>
          </a:prstGeom>
        </p:spPr>
      </p:pic>
      <p:pic>
        <p:nvPicPr>
          <p:cNvPr id="22" name="Hình ảnh 31">
            <a:extLst>
              <a:ext uri="{FF2B5EF4-FFF2-40B4-BE49-F238E27FC236}">
                <a16:creationId xmlns:a16="http://schemas.microsoft.com/office/drawing/2014/main" xmlns="" id="{67A9BCD7-2659-B08A-FDE6-4CE61B42EC61}"/>
              </a:ext>
            </a:extLst>
          </p:cNvPr>
          <p:cNvPicPr>
            <a:picLocks noChangeAspect="1"/>
          </p:cNvPicPr>
          <p:nvPr userDrawn="1"/>
        </p:nvPicPr>
        <p:blipFill>
          <a:blip r:embed="rId5"/>
          <a:stretch>
            <a:fillRect/>
          </a:stretch>
        </p:blipFill>
        <p:spPr>
          <a:xfrm>
            <a:off x="-1857326" y="-90820"/>
            <a:ext cx="1804572" cy="25422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ea typeface="思源黑体 CN Bold" panose="020B0800000000000000" pitchFamily="34" charset="-122"/>
                <a:cs typeface="字魂59号-创粗黑" panose="00000500000000000000" charset="-122"/>
              </a:defRPr>
            </a:lvl1pPr>
          </a:lstStyle>
          <a:p>
            <a:fld id="{530820CF-B880-4189-942D-D702A7CBA730}" type="datetimeFigureOut">
              <a:rPr lang="zh-CN" altLang="en-US" smtClean="0"/>
              <a:t>2024/9/17</a:t>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ea typeface="思源黑体 CN Bold" panose="020B0800000000000000" pitchFamily="34" charset="-122"/>
                <a:cs typeface="字魂59号-创粗黑" panose="00000500000000000000" charset="-122"/>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ea typeface="思源黑体 CN Bold" panose="020B0800000000000000" pitchFamily="34" charset="-122"/>
                <a:cs typeface="字魂59号-创粗黑" panose="00000500000000000000" charset="-122"/>
              </a:defRPr>
            </a:lvl1pPr>
          </a:lstStyle>
          <a:p>
            <a:fld id="{0C913308-F349-4B6D-A68A-DD1791B4A57B}" type="slidenum">
              <a:rPr lang="zh-CN" altLang="en-US" smtClean="0"/>
              <a:t>‹#›</a:t>
            </a:fld>
            <a:endParaRPr lang="zh-CN" altLang="en-US"/>
          </a:p>
        </p:txBody>
      </p:sp>
      <p:sp>
        <p:nvSpPr>
          <p:cNvPr id="9" name="Date Placeholder 3">
            <a:extLst>
              <a:ext uri="{FF2B5EF4-FFF2-40B4-BE49-F238E27FC236}">
                <a16:creationId xmlns:a16="http://schemas.microsoft.com/office/drawing/2014/main" xmlns="" id="{7A92ECCE-B73E-5CDC-CFC4-220F38E6B054}"/>
              </a:ext>
            </a:extLst>
          </p:cNvPr>
          <p:cNvSpPr txBox="1">
            <a:spLocks/>
          </p:cNvSpPr>
          <p:nvPr userDrawn="1"/>
        </p:nvSpPr>
        <p:spPr>
          <a:xfrm>
            <a:off x="304800" y="4237567"/>
            <a:ext cx="1422400" cy="243417"/>
          </a:xfrm>
          <a:prstGeom prst="rect">
            <a:avLst/>
          </a:prstGeom>
        </p:spPr>
        <p:txBody>
          <a:bodyPr vert="horz" lIns="91440" tIns="45720" rIns="91440" bIns="45720" rtlCol="0" anchor="ctr"/>
          <a:lstStyle>
            <a:defPPr>
              <a:defRPr lang="zh-CN"/>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pPr/>
              <a:t>9/17/2024</a:t>
            </a:fld>
            <a:endParaRPr lang="en-US"/>
          </a:p>
        </p:txBody>
      </p:sp>
      <p:sp>
        <p:nvSpPr>
          <p:cNvPr id="11" name="TextBox 3">
            <a:extLst>
              <a:ext uri="{FF2B5EF4-FFF2-40B4-BE49-F238E27FC236}">
                <a16:creationId xmlns:a16="http://schemas.microsoft.com/office/drawing/2014/main" xmlns="" id="{8066A0CE-DD4B-5BAB-48D0-5C8740AA56BD}"/>
              </a:ext>
            </a:extLst>
          </p:cNvPr>
          <p:cNvSpPr txBox="1"/>
          <p:nvPr userDrawn="1"/>
        </p:nvSpPr>
        <p:spPr>
          <a:xfrm>
            <a:off x="2960915" y="8562658"/>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 xmlns:ahyp="http://schemas.microsoft.com/office/drawing/2018/hyperlinkcolor"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xmlns="" id="{49EB8DA6-9325-39A0-5340-AD53F8D1F74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38400" y="-177800"/>
            <a:ext cx="1658442" cy="1701800"/>
          </a:xfrm>
          <a:prstGeom prst="rect">
            <a:avLst/>
          </a:prstGeom>
        </p:spPr>
      </p:pic>
      <p:pic>
        <p:nvPicPr>
          <p:cNvPr id="14" name="Picture 13">
            <a:extLst>
              <a:ext uri="{FF2B5EF4-FFF2-40B4-BE49-F238E27FC236}">
                <a16:creationId xmlns:a16="http://schemas.microsoft.com/office/drawing/2014/main" xmlns="" id="{51754ADB-D466-02C0-7491-DB5713F47F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11478" y="8204200"/>
            <a:ext cx="1658442" cy="1701800"/>
          </a:xfrm>
          <a:prstGeom prst="rect">
            <a:avLst/>
          </a:prstGeom>
        </p:spPr>
      </p:pic>
      <p:sp>
        <p:nvSpPr>
          <p:cNvPr id="15" name="Date Placeholder 3">
            <a:extLst>
              <a:ext uri="{FF2B5EF4-FFF2-40B4-BE49-F238E27FC236}">
                <a16:creationId xmlns:a16="http://schemas.microsoft.com/office/drawing/2014/main" xmlns="" id="{B4B99A79-8611-1A2F-0BB9-93F79EB566A9}"/>
              </a:ext>
            </a:extLst>
          </p:cNvPr>
          <p:cNvSpPr txBox="1">
            <a:spLocks/>
          </p:cNvSpPr>
          <p:nvPr userDrawn="1"/>
        </p:nvSpPr>
        <p:spPr>
          <a:xfrm>
            <a:off x="304800" y="4237568"/>
            <a:ext cx="1422400" cy="243417"/>
          </a:xfrm>
          <a:prstGeom prst="rect">
            <a:avLst/>
          </a:prstGeom>
        </p:spPr>
        <p:txBody>
          <a:bodyPr vert="horz" lIns="60960" tIns="30480" rIns="60960" bIns="3048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z="800" smtClean="0"/>
              <a:pPr/>
              <a:t>9/17/2024</a:t>
            </a:fld>
            <a:endParaRPr lang="en-US" sz="800"/>
          </a:p>
        </p:txBody>
      </p:sp>
      <p:pic>
        <p:nvPicPr>
          <p:cNvPr id="17" name="Picture 6">
            <a:extLst>
              <a:ext uri="{FF2B5EF4-FFF2-40B4-BE49-F238E27FC236}">
                <a16:creationId xmlns:a16="http://schemas.microsoft.com/office/drawing/2014/main" xmlns="" id="{68F78552-0BD3-F720-3734-36DF9B049740}"/>
              </a:ext>
            </a:extLst>
          </p:cNvPr>
          <p:cNvPicPr>
            <a:picLocks noChangeAspect="1"/>
          </p:cNvPicPr>
          <p:nvPr userDrawn="1"/>
        </p:nvPicPr>
        <p:blipFill rotWithShape="1">
          <a:blip r:embed="rId6" cstate="email">
            <a:extLst>
              <a:ext uri="{28A0092B-C50C-407E-A947-70E740481C1C}">
                <a14:useLocalDpi xmlns:a14="http://schemas.microsoft.com/office/drawing/2010/main" val="0"/>
              </a:ext>
            </a:extLst>
          </a:blip>
          <a:srcRect t="37667"/>
          <a:stretch/>
        </p:blipFill>
        <p:spPr>
          <a:xfrm>
            <a:off x="-35258828" y="-14364868"/>
            <a:ext cx="1706580" cy="1808962"/>
          </a:xfrm>
          <a:prstGeom prst="rect">
            <a:avLst/>
          </a:prstGeom>
        </p:spPr>
      </p:pic>
      <p:pic>
        <p:nvPicPr>
          <p:cNvPr id="18" name="Picture 6">
            <a:extLst>
              <a:ext uri="{FF2B5EF4-FFF2-40B4-BE49-F238E27FC236}">
                <a16:creationId xmlns:a16="http://schemas.microsoft.com/office/drawing/2014/main" xmlns="" id="{E6554747-41BB-4212-C959-B5F12A8837EC}"/>
              </a:ext>
            </a:extLst>
          </p:cNvPr>
          <p:cNvPicPr>
            <a:picLocks noChangeAspect="1"/>
          </p:cNvPicPr>
          <p:nvPr userDrawn="1"/>
        </p:nvPicPr>
        <p:blipFill rotWithShape="1">
          <a:blip r:embed="rId6" cstate="email">
            <a:extLst>
              <a:ext uri="{28A0092B-C50C-407E-A947-70E740481C1C}">
                <a14:useLocalDpi xmlns:a14="http://schemas.microsoft.com/office/drawing/2010/main" val="0"/>
              </a:ext>
            </a:extLst>
          </a:blip>
          <a:srcRect t="37667"/>
          <a:stretch/>
        </p:blipFill>
        <p:spPr>
          <a:xfrm>
            <a:off x="56181172" y="-14364868"/>
            <a:ext cx="1706580" cy="1808962"/>
          </a:xfrm>
          <a:prstGeom prst="rect">
            <a:avLst/>
          </a:prstGeom>
        </p:spPr>
      </p:pic>
      <p:pic>
        <p:nvPicPr>
          <p:cNvPr id="19" name="Picture 6">
            <a:extLst>
              <a:ext uri="{FF2B5EF4-FFF2-40B4-BE49-F238E27FC236}">
                <a16:creationId xmlns:a16="http://schemas.microsoft.com/office/drawing/2014/main" xmlns="" id="{5B641961-98A9-16EB-9E21-896A29C7AC84}"/>
              </a:ext>
            </a:extLst>
          </p:cNvPr>
          <p:cNvPicPr>
            <a:picLocks noChangeAspect="1"/>
          </p:cNvPicPr>
          <p:nvPr userDrawn="1"/>
        </p:nvPicPr>
        <p:blipFill rotWithShape="1">
          <a:blip r:embed="rId6" cstate="email">
            <a:extLst>
              <a:ext uri="{28A0092B-C50C-407E-A947-70E740481C1C}">
                <a14:useLocalDpi xmlns:a14="http://schemas.microsoft.com/office/drawing/2010/main" val="0"/>
              </a:ext>
            </a:extLst>
          </a:blip>
          <a:srcRect t="37667"/>
          <a:stretch/>
        </p:blipFill>
        <p:spPr>
          <a:xfrm>
            <a:off x="-35258828" y="25487732"/>
            <a:ext cx="1706580" cy="1808962"/>
          </a:xfrm>
          <a:prstGeom prst="rect">
            <a:avLst/>
          </a:prstGeom>
        </p:spPr>
      </p:pic>
      <p:pic>
        <p:nvPicPr>
          <p:cNvPr id="20" name="Picture 6">
            <a:extLst>
              <a:ext uri="{FF2B5EF4-FFF2-40B4-BE49-F238E27FC236}">
                <a16:creationId xmlns:a16="http://schemas.microsoft.com/office/drawing/2014/main" xmlns="" id="{3CB9592E-59C1-4BE4-357E-8AD2BDF86E57}"/>
              </a:ext>
            </a:extLst>
          </p:cNvPr>
          <p:cNvPicPr>
            <a:picLocks noChangeAspect="1"/>
          </p:cNvPicPr>
          <p:nvPr userDrawn="1"/>
        </p:nvPicPr>
        <p:blipFill rotWithShape="1">
          <a:blip r:embed="rId6" cstate="email">
            <a:extLst>
              <a:ext uri="{28A0092B-C50C-407E-A947-70E740481C1C}">
                <a14:useLocalDpi xmlns:a14="http://schemas.microsoft.com/office/drawing/2010/main" val="0"/>
              </a:ext>
            </a:extLst>
          </a:blip>
          <a:srcRect t="37667"/>
          <a:stretch/>
        </p:blipFill>
        <p:spPr>
          <a:xfrm>
            <a:off x="56181172" y="25487732"/>
            <a:ext cx="1706580" cy="1808962"/>
          </a:xfrm>
          <a:prstGeom prst="rect">
            <a:avLst/>
          </a:prstGeom>
        </p:spPr>
      </p:pic>
      <p:pic>
        <p:nvPicPr>
          <p:cNvPr id="21" name="Picture 6">
            <a:extLst>
              <a:ext uri="{FF2B5EF4-FFF2-40B4-BE49-F238E27FC236}">
                <a16:creationId xmlns:a16="http://schemas.microsoft.com/office/drawing/2014/main" xmlns="" id="{B0C6E860-4FD2-1A05-076A-F12F3401FCF6}"/>
              </a:ext>
            </a:extLst>
          </p:cNvPr>
          <p:cNvPicPr>
            <a:picLocks noChangeAspect="1"/>
          </p:cNvPicPr>
          <p:nvPr userDrawn="1"/>
        </p:nvPicPr>
        <p:blipFill rotWithShape="1">
          <a:blip r:embed="rId6" cstate="email">
            <a:extLst>
              <a:ext uri="{28A0092B-C50C-407E-A947-70E740481C1C}">
                <a14:useLocalDpi xmlns:a14="http://schemas.microsoft.com/office/drawing/2010/main" val="0"/>
              </a:ext>
            </a:extLst>
          </a:blip>
          <a:srcRect t="37667"/>
          <a:stretch/>
        </p:blipFill>
        <p:spPr>
          <a:xfrm>
            <a:off x="-23219228" y="-6211468"/>
            <a:ext cx="1706580" cy="1808962"/>
          </a:xfrm>
          <a:prstGeom prst="rect">
            <a:avLst/>
          </a:prstGeom>
        </p:spPr>
      </p:pic>
      <p:pic>
        <p:nvPicPr>
          <p:cNvPr id="22" name="Picture 6">
            <a:extLst>
              <a:ext uri="{FF2B5EF4-FFF2-40B4-BE49-F238E27FC236}">
                <a16:creationId xmlns:a16="http://schemas.microsoft.com/office/drawing/2014/main" xmlns="" id="{3FBAE43E-D342-14D8-CA7E-02A38ABB9447}"/>
              </a:ext>
            </a:extLst>
          </p:cNvPr>
          <p:cNvPicPr>
            <a:picLocks noChangeAspect="1"/>
          </p:cNvPicPr>
          <p:nvPr userDrawn="1"/>
        </p:nvPicPr>
        <p:blipFill rotWithShape="1">
          <a:blip r:embed="rId6" cstate="email">
            <a:extLst>
              <a:ext uri="{28A0092B-C50C-407E-A947-70E740481C1C}">
                <a14:useLocalDpi xmlns:a14="http://schemas.microsoft.com/office/drawing/2010/main" val="0"/>
              </a:ext>
            </a:extLst>
          </a:blip>
          <a:srcRect t="37667"/>
          <a:stretch/>
        </p:blipFill>
        <p:spPr>
          <a:xfrm>
            <a:off x="43531972" y="-5306987"/>
            <a:ext cx="1706580" cy="1808962"/>
          </a:xfrm>
          <a:prstGeom prst="rect">
            <a:avLst/>
          </a:prstGeom>
        </p:spPr>
      </p:pic>
      <p:pic>
        <p:nvPicPr>
          <p:cNvPr id="23" name="Picture 6">
            <a:extLst>
              <a:ext uri="{FF2B5EF4-FFF2-40B4-BE49-F238E27FC236}">
                <a16:creationId xmlns:a16="http://schemas.microsoft.com/office/drawing/2014/main" xmlns="" id="{7F410D76-012F-1523-7FC2-D4D4CDD989CA}"/>
              </a:ext>
            </a:extLst>
          </p:cNvPr>
          <p:cNvPicPr>
            <a:picLocks noChangeAspect="1"/>
          </p:cNvPicPr>
          <p:nvPr userDrawn="1"/>
        </p:nvPicPr>
        <p:blipFill rotWithShape="1">
          <a:blip r:embed="rId6" cstate="email">
            <a:extLst>
              <a:ext uri="{28A0092B-C50C-407E-A947-70E740481C1C}">
                <a14:useLocalDpi xmlns:a14="http://schemas.microsoft.com/office/drawing/2010/main" val="0"/>
              </a:ext>
            </a:extLst>
          </a:blip>
          <a:srcRect t="37667"/>
          <a:stretch/>
        </p:blipFill>
        <p:spPr>
          <a:xfrm>
            <a:off x="-23219228" y="19163132"/>
            <a:ext cx="1706580" cy="1808962"/>
          </a:xfrm>
          <a:prstGeom prst="rect">
            <a:avLst/>
          </a:prstGeom>
        </p:spPr>
      </p:pic>
      <p:pic>
        <p:nvPicPr>
          <p:cNvPr id="24" name="Picture 6">
            <a:extLst>
              <a:ext uri="{FF2B5EF4-FFF2-40B4-BE49-F238E27FC236}">
                <a16:creationId xmlns:a16="http://schemas.microsoft.com/office/drawing/2014/main" xmlns="" id="{F6D97BBE-6117-AF02-B046-96CB29571DF9}"/>
              </a:ext>
            </a:extLst>
          </p:cNvPr>
          <p:cNvPicPr>
            <a:picLocks noChangeAspect="1"/>
          </p:cNvPicPr>
          <p:nvPr userDrawn="1"/>
        </p:nvPicPr>
        <p:blipFill rotWithShape="1">
          <a:blip r:embed="rId6" cstate="email">
            <a:extLst>
              <a:ext uri="{28A0092B-C50C-407E-A947-70E740481C1C}">
                <a14:useLocalDpi xmlns:a14="http://schemas.microsoft.com/office/drawing/2010/main" val="0"/>
              </a:ext>
            </a:extLst>
          </a:blip>
          <a:srcRect t="37667"/>
          <a:stretch/>
        </p:blipFill>
        <p:spPr>
          <a:xfrm>
            <a:off x="43531972" y="20067614"/>
            <a:ext cx="1706580" cy="1808962"/>
          </a:xfrm>
          <a:prstGeom prst="rect">
            <a:avLst/>
          </a:prstGeom>
        </p:spPr>
      </p:pic>
      <p:pic>
        <p:nvPicPr>
          <p:cNvPr id="25" name="Hình ảnh 31">
            <a:extLst>
              <a:ext uri="{FF2B5EF4-FFF2-40B4-BE49-F238E27FC236}">
                <a16:creationId xmlns:a16="http://schemas.microsoft.com/office/drawing/2014/main" xmlns="" id="{03509BE7-71F7-C281-E19A-ECAB2CADA2E1}"/>
              </a:ext>
            </a:extLst>
          </p:cNvPr>
          <p:cNvPicPr>
            <a:picLocks noChangeAspect="1"/>
          </p:cNvPicPr>
          <p:nvPr userDrawn="1"/>
        </p:nvPicPr>
        <p:blipFill>
          <a:blip r:embed="rId7"/>
          <a:stretch>
            <a:fillRect/>
          </a:stretch>
        </p:blipFill>
        <p:spPr>
          <a:xfrm>
            <a:off x="-1857326" y="-90820"/>
            <a:ext cx="1804572" cy="254225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9" r:id="rId2"/>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ctr" defTabSz="1219200" rtl="0" eaLnBrk="1" latinLnBrk="0" hangingPunct="1">
        <a:spcBef>
          <a:spcPct val="0"/>
        </a:spcBef>
        <a:buNone/>
        <a:defRPr sz="5865" kern="1200">
          <a:solidFill>
            <a:schemeClr val="tx1"/>
          </a:solidFill>
          <a:latin typeface="+mj-lt"/>
          <a:ea typeface="思源黑体 CN Bold" panose="020B0800000000000000" pitchFamily="34" charset="-122"/>
          <a:cs typeface="字魂59号-创粗黑" panose="00000500000000000000" charset="-122"/>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思源黑体 CN Bold" panose="020B0800000000000000" pitchFamily="34" charset="-122"/>
          <a:cs typeface="字魂59号-创粗黑" panose="00000500000000000000" charset="-122"/>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思源黑体 CN Bold" panose="020B0800000000000000" pitchFamily="34" charset="-122"/>
          <a:cs typeface="字魂59号-创粗黑" panose="00000500000000000000" charset="-122"/>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思源黑体 CN Bold" panose="020B0800000000000000" pitchFamily="34" charset="-122"/>
          <a:cs typeface="字魂59号-创粗黑" panose="00000500000000000000" charset="-122"/>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思源黑体 CN Bold" panose="020B0800000000000000" pitchFamily="34" charset="-122"/>
          <a:cs typeface="字魂59号-创粗黑" panose="00000500000000000000" charset="-122"/>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思源黑体 CN Bold" panose="020B0800000000000000" pitchFamily="34" charset="-122"/>
          <a:cs typeface="字魂59号-创粗黑" panose="00000500000000000000" charset="-122"/>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2.png"/><Relationship Id="rId5" Type="http://schemas.microsoft.com/office/2007/relationships/hdphoto" Target="../media/hdphoto6.wdp"/><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33.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7.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3.png"/><Relationship Id="rId5" Type="http://schemas.microsoft.com/office/2007/relationships/hdphoto" Target="../media/hdphoto3.wdp"/><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7" Type="http://schemas.microsoft.com/office/2007/relationships/hdphoto" Target="../media/hdphoto5.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图片 5" descr="13"/>
          <p:cNvPicPr>
            <a:picLocks noChangeAspect="1"/>
          </p:cNvPicPr>
          <p:nvPr/>
        </p:nvPicPr>
        <p:blipFill>
          <a:blip r:embed="rId3"/>
          <a:stretch>
            <a:fillRect/>
          </a:stretch>
        </p:blipFill>
        <p:spPr>
          <a:xfrm>
            <a:off x="-81280" y="3764915"/>
            <a:ext cx="4822190" cy="3105150"/>
          </a:xfrm>
          <a:prstGeom prst="rect">
            <a:avLst/>
          </a:prstGeom>
        </p:spPr>
      </p:pic>
      <p:pic>
        <p:nvPicPr>
          <p:cNvPr id="98" name="图片 5" descr="13">
            <a:extLst>
              <a:ext uri="{FF2B5EF4-FFF2-40B4-BE49-F238E27FC236}">
                <a16:creationId xmlns:a16="http://schemas.microsoft.com/office/drawing/2014/main" xmlns="" id="{141D1926-ADCC-9B9C-38EF-0DF94E1D9E05}"/>
              </a:ext>
            </a:extLst>
          </p:cNvPr>
          <p:cNvPicPr>
            <a:picLocks noChangeAspect="1"/>
          </p:cNvPicPr>
          <p:nvPr/>
        </p:nvPicPr>
        <p:blipFill>
          <a:blip r:embed="rId3"/>
          <a:stretch>
            <a:fillRect/>
          </a:stretch>
        </p:blipFill>
        <p:spPr>
          <a:xfrm>
            <a:off x="-1157242" y="2482736"/>
            <a:ext cx="4822190" cy="3105150"/>
          </a:xfrm>
          <a:prstGeom prst="rect">
            <a:avLst/>
          </a:prstGeom>
        </p:spPr>
      </p:pic>
      <p:pic>
        <p:nvPicPr>
          <p:cNvPr id="99" name="图片 5" descr="13">
            <a:extLst>
              <a:ext uri="{FF2B5EF4-FFF2-40B4-BE49-F238E27FC236}">
                <a16:creationId xmlns:a16="http://schemas.microsoft.com/office/drawing/2014/main" xmlns="" id="{85EE3903-6BCE-5848-9263-2F354D9550A5}"/>
              </a:ext>
            </a:extLst>
          </p:cNvPr>
          <p:cNvPicPr>
            <a:picLocks noChangeAspect="1"/>
          </p:cNvPicPr>
          <p:nvPr/>
        </p:nvPicPr>
        <p:blipFill>
          <a:blip r:embed="rId3"/>
          <a:stretch>
            <a:fillRect/>
          </a:stretch>
        </p:blipFill>
        <p:spPr>
          <a:xfrm rot="20507079">
            <a:off x="1853129" y="4104881"/>
            <a:ext cx="4822190" cy="3105150"/>
          </a:xfrm>
          <a:prstGeom prst="rect">
            <a:avLst/>
          </a:prstGeom>
        </p:spPr>
      </p:pic>
      <p:pic>
        <p:nvPicPr>
          <p:cNvPr id="84" name="图片 5" descr="13">
            <a:extLst>
              <a:ext uri="{FF2B5EF4-FFF2-40B4-BE49-F238E27FC236}">
                <a16:creationId xmlns:a16="http://schemas.microsoft.com/office/drawing/2014/main" xmlns="" id="{F0E270E8-5FB4-0033-62F7-DE8010D19488}"/>
              </a:ext>
            </a:extLst>
          </p:cNvPr>
          <p:cNvPicPr>
            <a:picLocks noChangeAspect="1"/>
          </p:cNvPicPr>
          <p:nvPr/>
        </p:nvPicPr>
        <p:blipFill>
          <a:blip r:embed="rId3"/>
          <a:stretch>
            <a:fillRect/>
          </a:stretch>
        </p:blipFill>
        <p:spPr>
          <a:xfrm>
            <a:off x="-5490" y="4488421"/>
            <a:ext cx="4822190" cy="3105150"/>
          </a:xfrm>
          <a:prstGeom prst="rect">
            <a:avLst/>
          </a:prstGeom>
        </p:spPr>
      </p:pic>
      <p:pic>
        <p:nvPicPr>
          <p:cNvPr id="94" name="图片 5" descr="13">
            <a:extLst>
              <a:ext uri="{FF2B5EF4-FFF2-40B4-BE49-F238E27FC236}">
                <a16:creationId xmlns:a16="http://schemas.microsoft.com/office/drawing/2014/main" xmlns="" id="{ACBFCAD0-0DCA-C8C0-923A-36671D52E37A}"/>
              </a:ext>
            </a:extLst>
          </p:cNvPr>
          <p:cNvPicPr>
            <a:picLocks noChangeAspect="1"/>
          </p:cNvPicPr>
          <p:nvPr/>
        </p:nvPicPr>
        <p:blipFill>
          <a:blip r:embed="rId3"/>
          <a:stretch>
            <a:fillRect/>
          </a:stretch>
        </p:blipFill>
        <p:spPr>
          <a:xfrm>
            <a:off x="4697623" y="4196080"/>
            <a:ext cx="4822190" cy="3105150"/>
          </a:xfrm>
          <a:prstGeom prst="rect">
            <a:avLst/>
          </a:prstGeom>
        </p:spPr>
      </p:pic>
      <p:pic>
        <p:nvPicPr>
          <p:cNvPr id="4" name="图片 3" descr="14"/>
          <p:cNvPicPr>
            <a:picLocks noChangeAspect="1"/>
          </p:cNvPicPr>
          <p:nvPr/>
        </p:nvPicPr>
        <p:blipFill>
          <a:blip r:embed="rId4"/>
          <a:stretch>
            <a:fillRect/>
          </a:stretch>
        </p:blipFill>
        <p:spPr>
          <a:xfrm>
            <a:off x="1794348" y="3336710"/>
            <a:ext cx="5091541" cy="3794382"/>
          </a:xfrm>
          <a:prstGeom prst="rect">
            <a:avLst/>
          </a:prstGeom>
        </p:spPr>
      </p:pic>
      <p:pic>
        <p:nvPicPr>
          <p:cNvPr id="5" name="图片 4" descr="11"/>
          <p:cNvPicPr>
            <a:picLocks noChangeAspect="1"/>
          </p:cNvPicPr>
          <p:nvPr/>
        </p:nvPicPr>
        <p:blipFill>
          <a:blip r:embed="rId5"/>
          <a:stretch>
            <a:fillRect/>
          </a:stretch>
        </p:blipFill>
        <p:spPr>
          <a:xfrm>
            <a:off x="-81280" y="4633291"/>
            <a:ext cx="12192000" cy="2242820"/>
          </a:xfrm>
          <a:prstGeom prst="rect">
            <a:avLst/>
          </a:prstGeom>
        </p:spPr>
      </p:pic>
      <p:pic>
        <p:nvPicPr>
          <p:cNvPr id="61" name="Picture 60">
            <a:extLst>
              <a:ext uri="{FF2B5EF4-FFF2-40B4-BE49-F238E27FC236}">
                <a16:creationId xmlns:a16="http://schemas.microsoft.com/office/drawing/2014/main" xmlns="" id="{5CBC411D-040C-E987-6002-ABF4A56523D0}"/>
              </a:ext>
            </a:extLst>
          </p:cNvPr>
          <p:cNvPicPr>
            <a:picLocks noChangeAspect="1"/>
          </p:cNvPicPr>
          <p:nvPr/>
        </p:nvPicPr>
        <p:blipFill>
          <a:blip r:embed="rId6"/>
          <a:stretch>
            <a:fillRect/>
          </a:stretch>
        </p:blipFill>
        <p:spPr>
          <a:xfrm>
            <a:off x="-557966" y="1934864"/>
            <a:ext cx="10044622" cy="1508513"/>
          </a:xfrm>
          <a:prstGeom prst="rect">
            <a:avLst/>
          </a:prstGeom>
        </p:spPr>
      </p:pic>
      <p:pic>
        <p:nvPicPr>
          <p:cNvPr id="62" name="Picture 61">
            <a:extLst>
              <a:ext uri="{FF2B5EF4-FFF2-40B4-BE49-F238E27FC236}">
                <a16:creationId xmlns:a16="http://schemas.microsoft.com/office/drawing/2014/main" xmlns="" id="{67AE513B-F0F9-4EC2-AC23-F1937020BD90}"/>
              </a:ext>
            </a:extLst>
          </p:cNvPr>
          <p:cNvPicPr>
            <a:picLocks noChangeAspect="1"/>
          </p:cNvPicPr>
          <p:nvPr/>
        </p:nvPicPr>
        <p:blipFill>
          <a:blip r:embed="rId7"/>
          <a:stretch>
            <a:fillRect/>
          </a:stretch>
        </p:blipFill>
        <p:spPr>
          <a:xfrm>
            <a:off x="2616283" y="813280"/>
            <a:ext cx="6740702" cy="1331147"/>
          </a:xfrm>
          <a:prstGeom prst="rect">
            <a:avLst/>
          </a:prstGeom>
        </p:spPr>
      </p:pic>
      <p:pic>
        <p:nvPicPr>
          <p:cNvPr id="76" name="Picture 75">
            <a:extLst>
              <a:ext uri="{FF2B5EF4-FFF2-40B4-BE49-F238E27FC236}">
                <a16:creationId xmlns:a16="http://schemas.microsoft.com/office/drawing/2014/main" xmlns="" id="{E7EFC587-4AE9-37CA-D726-D74AD79B8283}"/>
              </a:ext>
            </a:extLst>
          </p:cNvPr>
          <p:cNvPicPr>
            <a:picLocks noChangeAspect="1"/>
          </p:cNvPicPr>
          <p:nvPr/>
        </p:nvPicPr>
        <p:blipFill>
          <a:blip r:embed="rId8"/>
          <a:stretch>
            <a:fillRect/>
          </a:stretch>
        </p:blipFill>
        <p:spPr>
          <a:xfrm>
            <a:off x="2832596" y="-58420"/>
            <a:ext cx="5478609" cy="1204090"/>
          </a:xfrm>
          <a:prstGeom prst="rect">
            <a:avLst/>
          </a:prstGeom>
        </p:spPr>
      </p:pic>
      <p:pic>
        <p:nvPicPr>
          <p:cNvPr id="83" name="Picture 82" descr="A green and white logo&#10;&#10;Description automatically generated">
            <a:extLst>
              <a:ext uri="{FF2B5EF4-FFF2-40B4-BE49-F238E27FC236}">
                <a16:creationId xmlns:a16="http://schemas.microsoft.com/office/drawing/2014/main" xmlns="" id="{A75E37F1-8316-B0BF-DF36-50EFA26DCADF}"/>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08636" y="211244"/>
            <a:ext cx="1361867" cy="1361867"/>
          </a:xfrm>
          <a:prstGeom prst="rect">
            <a:avLst/>
          </a:prstGeom>
        </p:spPr>
      </p:pic>
      <p:pic>
        <p:nvPicPr>
          <p:cNvPr id="90" name="Picture 89">
            <a:extLst>
              <a:ext uri="{FF2B5EF4-FFF2-40B4-BE49-F238E27FC236}">
                <a16:creationId xmlns:a16="http://schemas.microsoft.com/office/drawing/2014/main" xmlns="" id="{2D1D9E4A-5482-D8DB-4388-E7F9F2D373EF}"/>
              </a:ext>
            </a:extLst>
          </p:cNvPr>
          <p:cNvPicPr>
            <a:picLocks noChangeAspect="1"/>
          </p:cNvPicPr>
          <p:nvPr/>
        </p:nvPicPr>
        <p:blipFill>
          <a:blip r:embed="rId10"/>
          <a:stretch>
            <a:fillRect/>
          </a:stretch>
        </p:blipFill>
        <p:spPr>
          <a:xfrm>
            <a:off x="-3814760" y="-906631"/>
            <a:ext cx="11203151" cy="5121116"/>
          </a:xfrm>
          <a:prstGeom prst="rect">
            <a:avLst/>
          </a:prstGeom>
        </p:spPr>
      </p:pic>
      <p:pic>
        <p:nvPicPr>
          <p:cNvPr id="91" name="Picture 90">
            <a:extLst>
              <a:ext uri="{FF2B5EF4-FFF2-40B4-BE49-F238E27FC236}">
                <a16:creationId xmlns:a16="http://schemas.microsoft.com/office/drawing/2014/main" xmlns="" id="{629DB07F-4A68-D4CE-8D9F-3473CE94AB43}"/>
              </a:ext>
            </a:extLst>
          </p:cNvPr>
          <p:cNvPicPr>
            <a:picLocks noChangeAspect="1"/>
          </p:cNvPicPr>
          <p:nvPr/>
        </p:nvPicPr>
        <p:blipFill>
          <a:blip r:embed="rId11"/>
          <a:stretch>
            <a:fillRect/>
          </a:stretch>
        </p:blipFill>
        <p:spPr>
          <a:xfrm>
            <a:off x="1794348" y="3283921"/>
            <a:ext cx="7859437" cy="1129229"/>
          </a:xfrm>
          <a:prstGeom prst="rect">
            <a:avLst/>
          </a:prstGeom>
        </p:spPr>
      </p:pic>
      <p:pic>
        <p:nvPicPr>
          <p:cNvPr id="97" name="Picture 96" descr="A cartoon of a child speaking into a microphone&#10;&#10;Description automatically generated">
            <a:extLst>
              <a:ext uri="{FF2B5EF4-FFF2-40B4-BE49-F238E27FC236}">
                <a16:creationId xmlns:a16="http://schemas.microsoft.com/office/drawing/2014/main" xmlns="" id="{39C22C63-2676-70D6-AED7-7B25E271CFB7}"/>
              </a:ext>
            </a:extLst>
          </p:cNvPr>
          <p:cNvPicPr>
            <a:picLocks noChangeAspect="1"/>
          </p:cNvPicPr>
          <p:nvPr/>
        </p:nvPicPr>
        <p:blipFill rotWithShape="1">
          <a:blip r:embed="rId12" cstate="email">
            <a:extLst>
              <a:ext uri="{BEBA8EAE-BF5A-486C-A8C5-ECC9F3942E4B}">
                <a14:imgProps xmlns:a14="http://schemas.microsoft.com/office/drawing/2010/main">
                  <a14:imgLayer r:embed="rId13">
                    <a14:imgEffect>
                      <a14:backgroundRemoval t="6500" b="99450" l="1500" r="99967">
                        <a14:foregroundMark x1="8446" y1="35756" x2="28167" y2="90650"/>
                        <a14:foregroundMark x1="7220" y1="83078" x2="32433" y2="28600"/>
                        <a14:foregroundMark x1="32433" y1="28600" x2="34800" y2="27100"/>
                        <a14:foregroundMark x1="75300" y1="20300" x2="98667" y2="82200"/>
                        <a14:foregroundMark x1="98667" y1="82200" x2="99367" y2="88000"/>
                        <a14:foregroundMark x1="94933" y1="24750" x2="77567" y2="85950"/>
                        <a14:foregroundMark x1="36567" y1="68300" x2="69867" y2="95550"/>
                        <a14:foregroundMark x1="72700" y1="96150" x2="90333" y2="92000"/>
                        <a14:foregroundMark x1="90333" y1="92000" x2="95267" y2="94750"/>
                        <a14:foregroundMark x1="95267" y1="94750" x2="98500" y2="98500"/>
                        <a14:foregroundMark x1="71433" y1="64900" x2="34800" y2="67550"/>
                        <a14:foregroundMark x1="1892" y1="96634" x2="1900" y2="97950"/>
                        <a14:foregroundMark x1="4699" y1="98307" x2="30200" y2="95000"/>
                        <a14:foregroundMark x1="30200" y1="95000" x2="33500" y2="97050"/>
                        <a14:foregroundMark x1="36467" y1="92300" x2="41300" y2="97350"/>
                        <a14:foregroundMark x1="41300" y1="97350" x2="49500" y2="99450"/>
                        <a14:foregroundMark x1="49500" y1="99450" x2="64033" y2="97250"/>
                        <a14:foregroundMark x1="64033" y1="97250" x2="68367" y2="97950"/>
                        <a14:foregroundMark x1="55333" y1="39250" x2="55533" y2="46200"/>
                        <a14:foregroundMark x1="47033" y1="18650" x2="50833" y2="24500"/>
                        <a14:foregroundMark x1="50833" y1="24500" x2="51000" y2="25200"/>
                        <a14:foregroundMark x1="55033" y1="20750" x2="58700" y2="28900"/>
                        <a14:foregroundMark x1="61867" y1="22500" x2="60467" y2="11300"/>
                        <a14:foregroundMark x1="60467" y1="11300" x2="52933" y2="11300"/>
                        <a14:foregroundMark x1="52933" y1="11300" x2="46433" y2="17500"/>
                        <a14:foregroundMark x1="82300" y1="11100" x2="81500" y2="22750"/>
                        <a14:foregroundMark x1="81500" y1="22750" x2="81300" y2="22950"/>
                        <a14:foregroundMark x1="94833" y1="13500" x2="94533" y2="23700"/>
                        <a14:foregroundMark x1="99767" y1="17800" x2="99667" y2="26800"/>
                        <a14:foregroundMark x1="99967" y1="15400" x2="99667" y2="18050"/>
                        <a14:foregroundMark x1="93367" y1="11250" x2="91967" y2="12000"/>
                        <a14:foregroundMark x1="78233" y1="14500" x2="78233" y2="16150"/>
                        <a14:foregroundMark x1="71933" y1="9350" x2="72233" y2="18650"/>
                        <a14:foregroundMark x1="44817" y1="15458" x2="45367" y2="15800"/>
                        <a14:foregroundMark x1="45367" y1="15800" x2="45367" y2="16000"/>
                        <a14:foregroundMark x1="28167" y1="9800" x2="28167" y2="16900"/>
                        <a14:foregroundMark x1="11300" y1="88200" x2="8800" y2="86250"/>
                        <a14:foregroundMark x1="5733" y1="44750" x2="7367" y2="49500"/>
                        <a14:foregroundMark x1="19233" y1="20050" x2="16867" y2="24150"/>
                        <a14:foregroundMark x1="20300" y1="19250" x2="22467" y2="25500"/>
                        <a14:foregroundMark x1="12000" y1="22250" x2="12000" y2="28450"/>
                        <a14:foregroundMark x1="39633" y1="21150" x2="37100" y2="24150"/>
                        <a14:backgroundMark x1="7133" y1="1950" x2="16333" y2="6200"/>
                        <a14:backgroundMark x1="16333" y1="6200" x2="30300" y2="1950"/>
                        <a14:backgroundMark x1="30300" y1="1950" x2="30933" y2="2200"/>
                        <a14:backgroundMark x1="36667" y1="16300" x2="42600" y2="18450"/>
                        <a14:backgroundMark x1="42600" y1="18450" x2="44267" y2="25650"/>
                        <a14:backgroundMark x1="44267" y1="25650" x2="44267" y2="26050"/>
                        <a14:backgroundMark x1="76367" y1="13950" x2="76367" y2="17650"/>
                        <a14:backgroundMark x1="533" y1="23750" x2="3233" y2="36500"/>
                        <a14:backgroundMark x1="3233" y1="36500" x2="4000" y2="94650"/>
                        <a14:backgroundMark x1="533" y1="35150" x2="1367" y2="96650"/>
                        <a14:backgroundMark x1="1533" y1="32700" x2="2533" y2="60200"/>
                        <a14:backgroundMark x1="3833" y1="78050" x2="8133" y2="87250"/>
                        <a14:backgroundMark x1="3500" y1="26000" x2="1533" y2="26750"/>
                        <a14:backgroundMark x1="6167" y1="85250" x2="3667" y2="99150"/>
                        <a14:backgroundMark x1="3667" y1="99150" x2="2033" y2="98650"/>
                        <a14:backgroundMark x1="4500" y1="74350" x2="6500" y2="86650"/>
                        <a14:backgroundMark x1="6500" y1="86650" x2="5667" y2="85250"/>
                        <a14:backgroundMark x1="4067" y1="16500" x2="6700" y2="29250"/>
                        <a14:backgroundMark x1="6700" y1="29250" x2="7533" y2="31150"/>
                        <a14:backgroundMark x1="7033" y1="6350" x2="7033" y2="13550"/>
                        <a14:backgroundMark x1="1267" y1="10300" x2="2600" y2="16250"/>
                        <a14:backgroundMark x1="2100" y1="16500" x2="3400" y2="17750"/>
                        <a14:backgroundMark x1="4400" y1="26900" x2="6400" y2="32150"/>
                        <a14:backgroundMark x1="8533" y1="28150" x2="9200" y2="33100"/>
                        <a14:backgroundMark x1="9200" y1="33100" x2="5400" y2="34350"/>
                        <a14:backgroundMark x1="6733" y1="31650" x2="8533" y2="34600"/>
                        <a14:backgroundMark x1="8533" y1="34600" x2="7200" y2="34850"/>
                        <a14:backgroundMark x1="3733" y1="48250" x2="5900" y2="55450"/>
                        <a14:backgroundMark x1="4233" y1="46750" x2="5067" y2="48250"/>
                        <a14:backgroundMark x1="9200" y1="50950" x2="5233" y2="52700"/>
                        <a14:backgroundMark x1="20833" y1="9800" x2="22667" y2="17650"/>
                        <a14:backgroundMark x1="21767" y1="7600" x2="22967" y2="22400"/>
                        <a14:backgroundMark x1="22967" y1="22400" x2="23933" y2="24150"/>
                        <a14:backgroundMark x1="15267" y1="12200" x2="16167" y2="27400"/>
                        <a14:backgroundMark x1="11267" y1="10300" x2="15967" y2="19800"/>
                        <a14:backgroundMark x1="12900" y1="9250" x2="15533" y2="21050"/>
                        <a14:backgroundMark x1="15533" y1="21050" x2="14000" y2="18700"/>
                        <a14:backgroundMark x1="23200" y1="24400" x2="23733" y2="23600"/>
                        <a14:backgroundMark x1="23000" y1="21400" x2="23933" y2="24950"/>
                        <a14:backgroundMark x1="36400" y1="9550" x2="43733" y2="16350"/>
                        <a14:backgroundMark x1="43733" y1="16350" x2="43967" y2="16350"/>
                        <a14:backgroundMark x1="41633" y1="12000" x2="42533" y2="18750"/>
                        <a14:backgroundMark x1="38567" y1="7650" x2="38933" y2="12000"/>
                        <a14:backgroundMark x1="43967" y1="13350" x2="43967" y2="16600"/>
                        <a14:backgroundMark x1="39100" y1="6050" x2="39100" y2="11750"/>
                      </a14:backgroundRemoval>
                    </a14:imgEffect>
                    <a14:imgEffect>
                      <a14:saturation sat="200000"/>
                    </a14:imgEffect>
                  </a14:imgLayer>
                </a14:imgProps>
              </a:ext>
              <a:ext uri="{28A0092B-C50C-407E-A947-70E740481C1C}">
                <a14:useLocalDpi xmlns:a14="http://schemas.microsoft.com/office/drawing/2010/main" val="0"/>
              </a:ext>
            </a:extLst>
          </a:blip>
          <a:srcRect l="2541"/>
          <a:stretch/>
        </p:blipFill>
        <p:spPr>
          <a:xfrm>
            <a:off x="6361214" y="2880591"/>
            <a:ext cx="5813419" cy="3976666"/>
          </a:xfrm>
          <a:prstGeom prst="rect">
            <a:avLst/>
          </a:prstGeom>
          <a:ln>
            <a:noFill/>
          </a:ln>
          <a:effectLst>
            <a:outerShdw blurRad="190500" algn="tl" rotWithShape="0">
              <a:srgbClr val="000000">
                <a:alpha val="70000"/>
              </a:srgbClr>
            </a:outerShdw>
          </a:effectLst>
        </p:spPr>
      </p:pic>
      <p:pic>
        <p:nvPicPr>
          <p:cNvPr id="2" name="Picture 1" descr="A logo with bamboo stems and a cartoon face&#10;&#10;Description automatically generated">
            <a:extLst>
              <a:ext uri="{FF2B5EF4-FFF2-40B4-BE49-F238E27FC236}">
                <a16:creationId xmlns:a16="http://schemas.microsoft.com/office/drawing/2014/main" xmlns="" id="{287688F6-D442-177B-F882-B1A9A38C0FEC}"/>
              </a:ext>
            </a:extLst>
          </p:cNvPr>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5958630" y="4703052"/>
            <a:ext cx="855968" cy="882562"/>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500"/>
                                        <p:tgtEl>
                                          <p:spTgt spid="94"/>
                                        </p:tgtEl>
                                      </p:cBhvr>
                                    </p:animEffect>
                                  </p:childTnLst>
                                </p:cTn>
                              </p:par>
                              <p:par>
                                <p:cTn id="8" presetID="22" presetClass="entr" presetSubtype="8" fill="hold"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wipe(left)">
                                      <p:cBhvr>
                                        <p:cTn id="10" dur="500"/>
                                        <p:tgtEl>
                                          <p:spTgt spid="98"/>
                                        </p:tgtEl>
                                      </p:cBhvr>
                                    </p:animEffect>
                                  </p:childTnLst>
                                </p:cTn>
                              </p:par>
                              <p:par>
                                <p:cTn id="11" presetID="22" presetClass="entr" presetSubtype="8" fill="hold"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wipe(left)">
                                      <p:cBhvr>
                                        <p:cTn id="13" dur="500"/>
                                        <p:tgtEl>
                                          <p:spTgt spid="9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wipe(down)">
                                      <p:cBhvr>
                                        <p:cTn id="18" dur="500"/>
                                        <p:tgtEl>
                                          <p:spTgt spid="76"/>
                                        </p:tgtEl>
                                      </p:cBhvr>
                                    </p:animEffect>
                                  </p:childTnLst>
                                </p:cTn>
                              </p:par>
                              <p:par>
                                <p:cTn id="19" presetID="22" presetClass="entr" presetSubtype="4" fill="hold" nodeType="withEffect">
                                  <p:stCondLst>
                                    <p:cond delay="0"/>
                                  </p:stCondLst>
                                  <p:childTnLst>
                                    <p:set>
                                      <p:cBhvr>
                                        <p:cTn id="20" dur="1" fill="hold">
                                          <p:stCondLst>
                                            <p:cond delay="0"/>
                                          </p:stCondLst>
                                        </p:cTn>
                                        <p:tgtEl>
                                          <p:spTgt spid="90"/>
                                        </p:tgtEl>
                                        <p:attrNameLst>
                                          <p:attrName>style.visibility</p:attrName>
                                        </p:attrNameLst>
                                      </p:cBhvr>
                                      <p:to>
                                        <p:strVal val="visible"/>
                                      </p:to>
                                    </p:set>
                                    <p:animEffect transition="in" filter="wipe(down)">
                                      <p:cBhvr>
                                        <p:cTn id="21" dur="500"/>
                                        <p:tgtEl>
                                          <p:spTgt spid="9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2"/>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61"/>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descr="11"/>
          <p:cNvPicPr>
            <a:picLocks noChangeAspect="1"/>
          </p:cNvPicPr>
          <p:nvPr/>
        </p:nvPicPr>
        <p:blipFill>
          <a:blip r:embed="rId3"/>
          <a:stretch>
            <a:fillRect/>
          </a:stretch>
        </p:blipFill>
        <p:spPr>
          <a:xfrm>
            <a:off x="0" y="4615180"/>
            <a:ext cx="12192000" cy="2242820"/>
          </a:xfrm>
          <a:prstGeom prst="rect">
            <a:avLst/>
          </a:prstGeom>
        </p:spPr>
      </p:pic>
      <p:pic>
        <p:nvPicPr>
          <p:cNvPr id="14" name="Picture 13" descr="A logo with bamboo stems and a cartoon face&#10;&#10;Description automatically generated">
            <a:extLst>
              <a:ext uri="{FF2B5EF4-FFF2-40B4-BE49-F238E27FC236}">
                <a16:creationId xmlns:a16="http://schemas.microsoft.com/office/drawing/2014/main" xmlns="" id="{73283487-F39A-1B2E-F7B9-35041CE3B0F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18754" y="4488665"/>
            <a:ext cx="986304" cy="1016947"/>
          </a:xfrm>
          <a:prstGeom prst="rect">
            <a:avLst/>
          </a:prstGeom>
        </p:spPr>
      </p:pic>
      <p:sp>
        <p:nvSpPr>
          <p:cNvPr id="3" name="Rectangle: Rounded Corners 2">
            <a:extLst>
              <a:ext uri="{FF2B5EF4-FFF2-40B4-BE49-F238E27FC236}">
                <a16:creationId xmlns:a16="http://schemas.microsoft.com/office/drawing/2014/main" xmlns="" id="{7198EA89-6D5F-217C-62B0-38215C5A55B7}"/>
              </a:ext>
            </a:extLst>
          </p:cNvPr>
          <p:cNvSpPr/>
          <p:nvPr/>
        </p:nvSpPr>
        <p:spPr>
          <a:xfrm>
            <a:off x="528042" y="1859237"/>
            <a:ext cx="9381423" cy="4344290"/>
          </a:xfrm>
          <a:prstGeom prst="roundRect">
            <a:avLst>
              <a:gd name="adj" fmla="val 13777"/>
            </a:avLst>
          </a:prstGeom>
          <a:solidFill>
            <a:srgbClr val="FAECEC"/>
          </a:solidFill>
          <a:ln>
            <a:solidFill>
              <a:srgbClr val="D13F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3800" b="1" dirty="0">
                <a:solidFill>
                  <a:prstClr val="black"/>
                </a:solidFill>
                <a:latin typeface="Cambria" panose="02040503050406030204" pitchFamily="18" charset="0"/>
                <a:ea typeface="Cambria" panose="02040503050406030204" pitchFamily="18" charset="0"/>
              </a:rPr>
              <a:t>Làm việc nhà cũng là nhiệm vụ của mỗi </a:t>
            </a:r>
            <a:r>
              <a:rPr lang="en-US" sz="3800" b="1" dirty="0" err="1" smtClean="0">
                <a:solidFill>
                  <a:prstClr val="black"/>
                </a:solidFill>
                <a:latin typeface="Cambria" panose="02040503050406030204" pitchFamily="18" charset="0"/>
                <a:ea typeface="Cambria" panose="02040503050406030204" pitchFamily="18" charset="0"/>
              </a:rPr>
              <a:t>học</a:t>
            </a:r>
            <a:r>
              <a:rPr lang="en-US" sz="3800" b="1" dirty="0" smtClean="0">
                <a:solidFill>
                  <a:prstClr val="black"/>
                </a:solidFill>
                <a:latin typeface="Cambria" panose="02040503050406030204" pitchFamily="18" charset="0"/>
                <a:ea typeface="Cambria" panose="02040503050406030204" pitchFamily="18" charset="0"/>
              </a:rPr>
              <a:t> </a:t>
            </a:r>
            <a:r>
              <a:rPr lang="en-US" sz="3800" b="1" dirty="0" err="1" smtClean="0">
                <a:solidFill>
                  <a:prstClr val="black"/>
                </a:solidFill>
                <a:latin typeface="Cambria" panose="02040503050406030204" pitchFamily="18" charset="0"/>
                <a:ea typeface="Cambria" panose="02040503050406030204" pitchFamily="18" charset="0"/>
              </a:rPr>
              <a:t>sinh</a:t>
            </a:r>
            <a:r>
              <a:rPr lang="vi-VN" sz="3800" b="1" dirty="0" smtClean="0">
                <a:solidFill>
                  <a:prstClr val="black"/>
                </a:solidFill>
                <a:latin typeface="Cambria" panose="02040503050406030204" pitchFamily="18" charset="0"/>
                <a:ea typeface="Cambria" panose="02040503050406030204" pitchFamily="18" charset="0"/>
              </a:rPr>
              <a:t>. </a:t>
            </a:r>
            <a:r>
              <a:rPr lang="vi-VN" sz="3800" b="1" dirty="0">
                <a:solidFill>
                  <a:prstClr val="black"/>
                </a:solidFill>
                <a:latin typeface="Cambria" panose="02040503050406030204" pitchFamily="18" charset="0"/>
                <a:ea typeface="Cambria" panose="02040503050406030204" pitchFamily="18" charset="0"/>
              </a:rPr>
              <a:t>Mỗi năm, chúng ta có thể nhìn lại xem mình nhận thêm được việc gì để chăm sóc gia đình. Làm thêm được một việc, em mang lại niềm vui cho người thân và cho chính mình. Người thân cũng nhìn thấy được sự tiến bộ của em.</a:t>
            </a:r>
            <a:endParaRPr kumimoji="0" lang="en-SG" sz="3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xmlns="" id="{D93225DA-BBB0-76F5-1618-A9E1F941E375}"/>
              </a:ext>
            </a:extLst>
          </p:cNvPr>
          <p:cNvPicPr>
            <a:picLocks noChangeAspect="1"/>
          </p:cNvPicPr>
          <p:nvPr/>
        </p:nvPicPr>
        <p:blipFill>
          <a:blip r:embed="rId5"/>
          <a:stretch>
            <a:fillRect/>
          </a:stretch>
        </p:blipFill>
        <p:spPr>
          <a:xfrm>
            <a:off x="920127" y="149237"/>
            <a:ext cx="8194998" cy="1835129"/>
          </a:xfrm>
          <a:prstGeom prst="rect">
            <a:avLst/>
          </a:prstGeom>
        </p:spPr>
      </p:pic>
    </p:spTree>
    <p:extLst>
      <p:ext uri="{BB962C8B-B14F-4D97-AF65-F5344CB8AC3E}">
        <p14:creationId xmlns:p14="http://schemas.microsoft.com/office/powerpoint/2010/main" val="134307222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descr="11"/>
          <p:cNvPicPr>
            <a:picLocks noChangeAspect="1"/>
          </p:cNvPicPr>
          <p:nvPr/>
        </p:nvPicPr>
        <p:blipFill>
          <a:blip r:embed="rId3"/>
          <a:stretch>
            <a:fillRect/>
          </a:stretch>
        </p:blipFill>
        <p:spPr>
          <a:xfrm>
            <a:off x="-67377" y="4592555"/>
            <a:ext cx="12192000" cy="2242820"/>
          </a:xfrm>
          <a:prstGeom prst="rect">
            <a:avLst/>
          </a:prstGeom>
        </p:spPr>
      </p:pic>
      <p:pic>
        <p:nvPicPr>
          <p:cNvPr id="10" name="Picture 9" descr="A cartoon of two women cooking&#10;&#10;Description automatically generated">
            <a:extLst>
              <a:ext uri="{FF2B5EF4-FFF2-40B4-BE49-F238E27FC236}">
                <a16:creationId xmlns:a16="http://schemas.microsoft.com/office/drawing/2014/main" xmlns="" id="{D2D4D134-6CFC-3A1A-E907-8A077A4B0603}"/>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988" b="89972" l="9988" r="90659">
                        <a14:foregroundMark x1="20623" y1="49535" x2="29478" y2="67246"/>
                        <a14:foregroundMark x1="41812" y1="59078" x2="60210" y2="67246"/>
                        <a14:foregroundMark x1="50101" y1="34250" x2="53255" y2="61626"/>
                        <a14:foregroundMark x1="53255" y1="61626" x2="54307" y2="64133"/>
                        <a14:foregroundMark x1="59927" y1="46179" x2="54590" y2="60493"/>
                        <a14:foregroundMark x1="79579" y1="58108" x2="80833" y2="68217"/>
                        <a14:foregroundMark x1="10392" y1="32835" x2="26365" y2="51921"/>
                        <a14:foregroundMark x1="30004" y1="16983" x2="24626" y2="23332"/>
                        <a14:foregroundMark x1="24626" y1="23332" x2="22604" y2="32996"/>
                        <a14:foregroundMark x1="22604" y1="32996" x2="23979" y2="33805"/>
                        <a14:foregroundMark x1="29600" y1="17266" x2="39224" y2="13465"/>
                        <a14:foregroundMark x1="39224" y1="13465" x2="46462" y2="17307"/>
                        <a14:foregroundMark x1="46462" y1="17307" x2="50667" y2="23332"/>
                        <a14:foregroundMark x1="50667" y1="23332" x2="53336" y2="31581"/>
                        <a14:foregroundMark x1="47432" y1="17105" x2="52406" y2="23453"/>
                        <a14:foregroundMark x1="52406" y1="23453" x2="53740" y2="29478"/>
                        <a14:foregroundMark x1="54307" y1="28508" x2="67934" y2="22887"/>
                        <a14:foregroundMark x1="67934" y1="22887" x2="74889" y2="26284"/>
                        <a14:foregroundMark x1="74889" y1="26284" x2="78852" y2="32471"/>
                        <a14:foregroundMark x1="78852" y1="32471" x2="79296" y2="40720"/>
                        <a14:foregroundMark x1="79296" y1="40720" x2="84715" y2="47715"/>
                        <a14:foregroundMark x1="84715" y1="47715" x2="85443" y2="54468"/>
                        <a14:foregroundMark x1="66074" y1="23170" x2="58471" y2="25111"/>
                        <a14:foregroundMark x1="58471" y1="25111" x2="54023" y2="27780"/>
                        <a14:foregroundMark x1="27214" y1="21068" x2="23858" y2="31015"/>
                        <a14:foregroundMark x1="18520" y1="25394" x2="22159" y2="30328"/>
                        <a14:foregroundMark x1="18237" y1="24828" x2="11929" y2="28225"/>
                        <a14:foregroundMark x1="11929" y1="28225" x2="13101" y2="36676"/>
                        <a14:foregroundMark x1="13101" y1="36676" x2="18358" y2="43793"/>
                        <a14:foregroundMark x1="15851" y1="42539" x2="10554" y2="34735"/>
                        <a14:foregroundMark x1="10554" y1="34735" x2="10109" y2="31015"/>
                        <a14:foregroundMark x1="79984" y1="57825" x2="79135" y2="67772"/>
                        <a14:foregroundMark x1="90659" y1="44763" x2="90214" y2="59361"/>
                        <a14:foregroundMark x1="57825" y1="10109" x2="42418" y2="10150"/>
                        <a14:foregroundMark x1="42418" y1="10150" x2="42378" y2="10230"/>
                        <a14:foregroundMark x1="54873" y1="48969" x2="54023" y2="56005"/>
                        <a14:foregroundMark x1="54023" y1="56005" x2="54023" y2="56005"/>
                        <a14:foregroundMark x1="79863" y1="56288" x2="85443" y2="61464"/>
                        <a14:foregroundMark x1="85443" y1="61464" x2="78164" y2="59968"/>
                        <a14:foregroundMark x1="78164" y1="59968" x2="77477" y2="59523"/>
                        <a14:foregroundMark x1="74525" y1="60332" x2="78164" y2="64011"/>
                        <a14:foregroundMark x1="75657" y1="64577" x2="75212" y2="71654"/>
                        <a14:foregroundMark x1="75212" y1="71654" x2="78569" y2="74808"/>
                        <a14:foregroundMark x1="62879" y1="62030" x2="58916" y2="74363"/>
                        <a14:foregroundMark x1="58916" y1="74363" x2="66801" y2="73959"/>
                        <a14:foregroundMark x1="66801" y1="73959" x2="66801" y2="73959"/>
                        <a14:foregroundMark x1="35786" y1="62596" x2="40396" y2="61626"/>
                        <a14:foregroundMark x1="35059" y1="63567" x2="38294" y2="72948"/>
                        <a14:foregroundMark x1="38294" y1="72948" x2="40679" y2="74404"/>
                        <a14:foregroundMark x1="21472" y1="47028" x2="16336" y2="52366"/>
                        <a14:foregroundMark x1="16336" y1="52366" x2="13465" y2="59806"/>
                        <a14:foregroundMark x1="13465" y1="59806" x2="18641" y2="65588"/>
                        <a14:foregroundMark x1="18641" y1="65588" x2="24828" y2="57541"/>
                        <a14:foregroundMark x1="25799" y1="68904" x2="24424" y2="74525"/>
                        <a14:foregroundMark x1="17954" y1="66397" x2="22685" y2="71694"/>
                        <a14:foregroundMark x1="22685" y1="71694" x2="25394" y2="70319"/>
                      </a14:backgroundRemoval>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814461" y="616017"/>
            <a:ext cx="6858000" cy="6858000"/>
          </a:xfrm>
          <a:prstGeom prst="rect">
            <a:avLst/>
          </a:prstGeom>
        </p:spPr>
      </p:pic>
      <p:pic>
        <p:nvPicPr>
          <p:cNvPr id="14" name="Picture 13">
            <a:extLst>
              <a:ext uri="{FF2B5EF4-FFF2-40B4-BE49-F238E27FC236}">
                <a16:creationId xmlns:a16="http://schemas.microsoft.com/office/drawing/2014/main" xmlns="" id="{853138F2-1DED-9758-B913-AFF6EBCC1770}"/>
              </a:ext>
            </a:extLst>
          </p:cNvPr>
          <p:cNvPicPr>
            <a:picLocks noChangeAspect="1"/>
          </p:cNvPicPr>
          <p:nvPr/>
        </p:nvPicPr>
        <p:blipFill>
          <a:blip r:embed="rId6"/>
          <a:stretch>
            <a:fillRect/>
          </a:stretch>
        </p:blipFill>
        <p:spPr>
          <a:xfrm>
            <a:off x="-3188130" y="741146"/>
            <a:ext cx="13110710" cy="4587372"/>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矩形: 圆角 1"/>
          <p:cNvSpPr/>
          <p:nvPr/>
        </p:nvSpPr>
        <p:spPr>
          <a:xfrm>
            <a:off x="196319" y="1199250"/>
            <a:ext cx="9471557" cy="5107199"/>
          </a:xfrm>
          <a:prstGeom prst="roundRect">
            <a:avLst>
              <a:gd name="adj" fmla="val 10496"/>
            </a:avLst>
          </a:prstGeom>
          <a:solidFill>
            <a:schemeClr val="bg1"/>
          </a:solidFill>
          <a:ln>
            <a:solidFill>
              <a:srgbClr val="1654C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Normal" panose="020B0400000000000000" charset="-122"/>
              <a:ea typeface="思源黑体 CN Normal" panose="020B0400000000000000" charset="-122"/>
              <a:cs typeface="+mn-cs"/>
              <a:sym typeface="思源黑体 CN Normal" panose="020B0400000000000000" charset="-122"/>
            </a:endParaRPr>
          </a:p>
        </p:txBody>
      </p:sp>
      <p:pic>
        <p:nvPicPr>
          <p:cNvPr id="3" name="图片 2" descr="13"/>
          <p:cNvPicPr>
            <a:picLocks noChangeAspect="1"/>
          </p:cNvPicPr>
          <p:nvPr/>
        </p:nvPicPr>
        <p:blipFill>
          <a:blip r:embed="rId3"/>
          <a:stretch>
            <a:fillRect/>
          </a:stretch>
        </p:blipFill>
        <p:spPr>
          <a:xfrm>
            <a:off x="0" y="3752850"/>
            <a:ext cx="4822190" cy="3105150"/>
          </a:xfrm>
          <a:prstGeom prst="rect">
            <a:avLst/>
          </a:prstGeom>
        </p:spPr>
      </p:pic>
      <p:pic>
        <p:nvPicPr>
          <p:cNvPr id="10" name="图片 9" descr="C:\Users\Am'be'r\Desktop\11.png11"/>
          <p:cNvPicPr>
            <a:picLocks noChangeAspect="1"/>
          </p:cNvPicPr>
          <p:nvPr/>
        </p:nvPicPr>
        <p:blipFill>
          <a:blip r:embed="rId4"/>
          <a:srcRect/>
          <a:stretch>
            <a:fillRect/>
          </a:stretch>
        </p:blipFill>
        <p:spPr>
          <a:xfrm>
            <a:off x="0" y="4614545"/>
            <a:ext cx="12192635" cy="2243455"/>
          </a:xfrm>
          <a:prstGeom prst="rect">
            <a:avLst/>
          </a:prstGeom>
        </p:spPr>
      </p:pic>
      <p:sp>
        <p:nvSpPr>
          <p:cNvPr id="9" name="Rectangle: Rounded Corners 8">
            <a:extLst>
              <a:ext uri="{FF2B5EF4-FFF2-40B4-BE49-F238E27FC236}">
                <a16:creationId xmlns:a16="http://schemas.microsoft.com/office/drawing/2014/main" xmlns="" id="{8C925A63-C42E-B88A-4EEA-9D5B5B4F0971}"/>
              </a:ext>
            </a:extLst>
          </p:cNvPr>
          <p:cNvSpPr/>
          <p:nvPr/>
        </p:nvSpPr>
        <p:spPr>
          <a:xfrm>
            <a:off x="279125" y="206608"/>
            <a:ext cx="10780301" cy="1109972"/>
          </a:xfrm>
          <a:prstGeom prst="roundRect">
            <a:avLst>
              <a:gd name="adj" fmla="val 33903"/>
            </a:avLst>
          </a:prstGeom>
          <a:solidFill>
            <a:schemeClr val="accent4">
              <a:lumMod val="20000"/>
              <a:lumOff val="8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4000" b="1" dirty="0">
              <a:solidFill>
                <a:srgbClr val="002060"/>
              </a:solidFill>
              <a:latin typeface="Cambria" panose="02040503050406030204" pitchFamily="18" charset="0"/>
              <a:ea typeface="Cambria" panose="02040503050406030204" pitchFamily="18" charset="0"/>
            </a:endParaRPr>
          </a:p>
          <a:p>
            <a:pPr algn="ctr"/>
            <a:r>
              <a:rPr lang="en-SG" sz="4000" b="1" dirty="0">
                <a:solidFill>
                  <a:srgbClr val="002060"/>
                </a:solidFill>
                <a:latin typeface="Cambria" panose="02040503050406030204" pitchFamily="18" charset="0"/>
                <a:ea typeface="Cambria" panose="02040503050406030204" pitchFamily="18" charset="0"/>
              </a:rPr>
              <a:t>2. </a:t>
            </a:r>
            <a:r>
              <a:rPr lang="en-SG" sz="4000" b="1" dirty="0" err="1">
                <a:solidFill>
                  <a:srgbClr val="002060"/>
                </a:solidFill>
                <a:latin typeface="Cambria" panose="02040503050406030204" pitchFamily="18" charset="0"/>
                <a:ea typeface="Cambria" panose="02040503050406030204" pitchFamily="18" charset="0"/>
              </a:rPr>
              <a:t>Thực</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hiện</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một</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sản</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phẩm</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phục</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vụ</a:t>
            </a:r>
            <a:r>
              <a:rPr lang="en-SG" sz="4000" b="1" dirty="0">
                <a:solidFill>
                  <a:srgbClr val="002060"/>
                </a:solidFill>
                <a:latin typeface="Cambria" panose="02040503050406030204" pitchFamily="18" charset="0"/>
                <a:ea typeface="Cambria" panose="02040503050406030204" pitchFamily="18" charset="0"/>
              </a:rPr>
              <a:t> </a:t>
            </a:r>
            <a:r>
              <a:rPr lang="en-SG" sz="4000" b="1" dirty="0" err="1">
                <a:solidFill>
                  <a:srgbClr val="002060"/>
                </a:solidFill>
                <a:latin typeface="Cambria" panose="02040503050406030204" pitchFamily="18" charset="0"/>
                <a:ea typeface="Cambria" panose="02040503050406030204" pitchFamily="18" charset="0"/>
              </a:rPr>
              <a:t>gia</a:t>
            </a:r>
            <a:r>
              <a:rPr lang="vi-VN" sz="4000" b="1" dirty="0">
                <a:solidFill>
                  <a:srgbClr val="002060"/>
                </a:solidFill>
                <a:latin typeface="Cambria" panose="02040503050406030204" pitchFamily="18" charset="0"/>
                <a:ea typeface="Cambria" panose="02040503050406030204" pitchFamily="18" charset="0"/>
              </a:rPr>
              <a:t> đình</a:t>
            </a:r>
            <a:endParaRPr lang="en-SG" sz="4000" b="1" dirty="0">
              <a:solidFill>
                <a:srgbClr val="002060"/>
              </a:solidFill>
              <a:latin typeface="Cambria" panose="02040503050406030204" pitchFamily="18" charset="0"/>
              <a:ea typeface="Cambria" panose="02040503050406030204" pitchFamily="18" charset="0"/>
            </a:endParaRPr>
          </a:p>
          <a:p>
            <a:pPr marR="0" lvl="0" algn="ctr" defTabSz="914400" rtl="0" eaLnBrk="1" fontAlgn="auto" latinLnBrk="0" hangingPunct="1">
              <a:lnSpc>
                <a:spcPct val="100000"/>
              </a:lnSpc>
              <a:spcBef>
                <a:spcPts val="0"/>
              </a:spcBef>
              <a:spcAft>
                <a:spcPts val="0"/>
              </a:spcAft>
              <a:buClrTx/>
              <a:buSzTx/>
              <a:tabLst/>
              <a:defRPr/>
            </a:pPr>
            <a:endParaRPr kumimoji="0" lang="en-US" sz="4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xmlns="" id="{701E87B1-58E0-EF19-B2B1-B465F4E9BA6F}"/>
              </a:ext>
            </a:extLst>
          </p:cNvPr>
          <p:cNvSpPr txBox="1"/>
          <p:nvPr/>
        </p:nvSpPr>
        <p:spPr>
          <a:xfrm>
            <a:off x="279125" y="1526304"/>
            <a:ext cx="8075603" cy="1323439"/>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Thực hiện một sản phẩm phục vụ gia đình.</a:t>
            </a:r>
          </a:p>
        </p:txBody>
      </p:sp>
      <p:pic>
        <p:nvPicPr>
          <p:cNvPr id="5" name="Picture 4">
            <a:extLst>
              <a:ext uri="{FF2B5EF4-FFF2-40B4-BE49-F238E27FC236}">
                <a16:creationId xmlns:a16="http://schemas.microsoft.com/office/drawing/2014/main" xmlns="" id="{25E3EACF-4CE5-11C6-963F-93341E21D924}"/>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400000"/>
                    </a14:imgEffect>
                  </a14:imgLayer>
                </a14:imgProps>
              </a:ext>
            </a:extLst>
          </a:blip>
          <a:srcRect t="5505"/>
          <a:stretch/>
        </p:blipFill>
        <p:spPr>
          <a:xfrm>
            <a:off x="301132" y="2849743"/>
            <a:ext cx="8053914" cy="2816196"/>
          </a:xfrm>
          <a:prstGeom prst="rect">
            <a:avLst/>
          </a:prstGeom>
        </p:spPr>
      </p:pic>
    </p:spTree>
    <p:extLst>
      <p:ext uri="{BB962C8B-B14F-4D97-AF65-F5344CB8AC3E}">
        <p14:creationId xmlns:p14="http://schemas.microsoft.com/office/powerpoint/2010/main" val="398493056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95413" y="435138"/>
            <a:ext cx="11647714" cy="6313714"/>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Normal" panose="020B0400000000000000" charset="-122"/>
              <a:ea typeface="思源黑体 CN Normal" panose="020B0400000000000000" charset="-122"/>
              <a:sym typeface="思源黑体 CN Normal" panose="020B0400000000000000" charset="-122"/>
            </a:endParaRPr>
          </a:p>
        </p:txBody>
      </p:sp>
      <p:sp>
        <p:nvSpPr>
          <p:cNvPr id="10" name="Rectangle: Rounded Corners 9">
            <a:extLst>
              <a:ext uri="{FF2B5EF4-FFF2-40B4-BE49-F238E27FC236}">
                <a16:creationId xmlns:a16="http://schemas.microsoft.com/office/drawing/2014/main" xmlns="" id="{DC3B5F84-82F7-227A-6CCD-5D0DF7614E6B}"/>
              </a:ext>
            </a:extLst>
          </p:cNvPr>
          <p:cNvSpPr/>
          <p:nvPr/>
        </p:nvSpPr>
        <p:spPr>
          <a:xfrm>
            <a:off x="644893" y="1021056"/>
            <a:ext cx="7012941" cy="2407944"/>
          </a:xfrm>
          <a:prstGeom prst="roundRect">
            <a:avLst>
              <a:gd name="adj" fmla="val 13777"/>
            </a:avLst>
          </a:prstGeom>
          <a:solidFill>
            <a:srgbClr val="FAECEC"/>
          </a:solidFill>
          <a:ln>
            <a:solidFill>
              <a:srgbClr val="D13F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SG" sz="4000" b="1" dirty="0" err="1">
                <a:solidFill>
                  <a:schemeClr val="tx1"/>
                </a:solidFill>
                <a:latin typeface="Cambria" panose="02040503050406030204" pitchFamily="18" charset="0"/>
                <a:ea typeface="Cambria" panose="02040503050406030204" pitchFamily="18" charset="0"/>
              </a:rPr>
              <a:t>Giới</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thiệu</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về</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các</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thao</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tác</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thực</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hiện</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sản</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phẩm</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cho</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thấy</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sự</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thành</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thạo</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của</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em</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trong</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công</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việc</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gia</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đình</a:t>
            </a:r>
            <a:r>
              <a:rPr lang="en-SG" sz="4000" b="1" dirty="0">
                <a:solidFill>
                  <a:schemeClr val="tx1"/>
                </a:solidFill>
                <a:latin typeface="Cambria" panose="02040503050406030204" pitchFamily="18" charset="0"/>
                <a:ea typeface="Cambria" panose="02040503050406030204" pitchFamily="18" charset="0"/>
              </a:rPr>
              <a:t>.</a:t>
            </a:r>
            <a:endParaRPr lang="vi-VN" sz="4000" b="1" dirty="0">
              <a:solidFill>
                <a:schemeClr val="tx1"/>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xmlns="" id="{E52A26C8-28FF-19BF-2806-15C0D315435F}"/>
              </a:ext>
            </a:extLst>
          </p:cNvPr>
          <p:cNvSpPr/>
          <p:nvPr/>
        </p:nvSpPr>
        <p:spPr>
          <a:xfrm>
            <a:off x="628851" y="3803308"/>
            <a:ext cx="7012941" cy="1814236"/>
          </a:xfrm>
          <a:prstGeom prst="roundRect">
            <a:avLst>
              <a:gd name="adj" fmla="val 13777"/>
            </a:avLst>
          </a:prstGeom>
          <a:solidFill>
            <a:srgbClr val="FAECEC"/>
          </a:solidFill>
          <a:ln>
            <a:solidFill>
              <a:srgbClr val="D13F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8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Kể</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về</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sự</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tiến</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bộ</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của</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em</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từ</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khi</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không</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biết</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làm</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cho</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đến</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khi</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làm</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thành</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thạo</a:t>
            </a:r>
            <a:r>
              <a:rPr lang="en-SG" sz="4000" b="1" dirty="0">
                <a:solidFill>
                  <a:schemeClr val="tx1"/>
                </a:solidFill>
                <a:latin typeface="Cambria" panose="02040503050406030204" pitchFamily="18" charset="0"/>
                <a:ea typeface="Cambria" panose="02040503050406030204" pitchFamily="18" charset="0"/>
              </a:rPr>
              <a:t>.</a:t>
            </a:r>
          </a:p>
        </p:txBody>
      </p:sp>
      <p:pic>
        <p:nvPicPr>
          <p:cNvPr id="14" name="Picture 13" descr="A cartoon of a child raising his hand and holding a pencil and a book&#10;&#10;Description automatically generated">
            <a:extLst>
              <a:ext uri="{FF2B5EF4-FFF2-40B4-BE49-F238E27FC236}">
                <a16:creationId xmlns:a16="http://schemas.microsoft.com/office/drawing/2014/main" xmlns="" id="{E90F8E8C-C6B7-529F-3C37-C7140576E55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52804" y="2597682"/>
            <a:ext cx="3995353" cy="40736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0" name="图片 8" descr="C:\Users\Am'be'r\Desktop\千库网_手绘开学季开学边框_元素编号13014293.png千库网_手绘开学季开学边框_元素编号13014293">
            <a:extLst>
              <a:ext uri="{FF2B5EF4-FFF2-40B4-BE49-F238E27FC236}">
                <a16:creationId xmlns:a16="http://schemas.microsoft.com/office/drawing/2014/main" xmlns="" id="{C9CEA1F0-2D89-1681-6BB5-019EAA1A77B7}"/>
              </a:ext>
            </a:extLst>
          </p:cNvPr>
          <p:cNvPicPr>
            <a:picLocks noChangeAspect="1"/>
          </p:cNvPicPr>
          <p:nvPr/>
        </p:nvPicPr>
        <p:blipFill>
          <a:blip r:embed="rId3"/>
          <a:srcRect/>
          <a:stretch>
            <a:fillRect/>
          </a:stretch>
        </p:blipFill>
        <p:spPr>
          <a:xfrm>
            <a:off x="5892799" y="1532491"/>
            <a:ext cx="6992620" cy="5688330"/>
          </a:xfrm>
          <a:prstGeom prst="rect">
            <a:avLst/>
          </a:prstGeom>
        </p:spPr>
      </p:pic>
      <p:pic>
        <p:nvPicPr>
          <p:cNvPr id="2" name="图片 1" descr="11"/>
          <p:cNvPicPr>
            <a:picLocks noChangeAspect="1"/>
          </p:cNvPicPr>
          <p:nvPr/>
        </p:nvPicPr>
        <p:blipFill>
          <a:blip r:embed="rId4"/>
          <a:stretch>
            <a:fillRect/>
          </a:stretch>
        </p:blipFill>
        <p:spPr>
          <a:xfrm>
            <a:off x="0" y="4615180"/>
            <a:ext cx="12192000" cy="2242820"/>
          </a:xfrm>
          <a:prstGeom prst="rect">
            <a:avLst/>
          </a:prstGeom>
        </p:spPr>
      </p:pic>
      <p:sp>
        <p:nvSpPr>
          <p:cNvPr id="4" name="Rectangle: Rounded Corners 3">
            <a:extLst>
              <a:ext uri="{FF2B5EF4-FFF2-40B4-BE49-F238E27FC236}">
                <a16:creationId xmlns:a16="http://schemas.microsoft.com/office/drawing/2014/main" xmlns="" id="{6052F260-DC95-A9F9-6EBA-D4AAC3667ACD}"/>
              </a:ext>
            </a:extLst>
          </p:cNvPr>
          <p:cNvSpPr/>
          <p:nvPr/>
        </p:nvSpPr>
        <p:spPr>
          <a:xfrm>
            <a:off x="423512" y="100328"/>
            <a:ext cx="9591039" cy="894080"/>
          </a:xfrm>
          <a:prstGeom prst="roundRect">
            <a:avLst>
              <a:gd name="adj" fmla="val 33903"/>
            </a:avLst>
          </a:prstGeom>
          <a:solidFill>
            <a:schemeClr val="accent4">
              <a:lumMod val="20000"/>
              <a:lumOff val="8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200" b="1" dirty="0">
                <a:solidFill>
                  <a:srgbClr val="002060"/>
                </a:solidFill>
                <a:latin typeface="Cambria" panose="02040503050406030204" pitchFamily="18" charset="0"/>
                <a:ea typeface="Cambria" panose="02040503050406030204" pitchFamily="18" charset="0"/>
              </a:rPr>
              <a:t>1. Chơi trò chơi Ngày trước – Bây giờ</a:t>
            </a:r>
            <a:endParaRPr lang="en-US" sz="4200" b="1" dirty="0">
              <a:solidFill>
                <a:srgbClr val="00206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xmlns="" id="{2CE3E59F-28B3-FFA0-F194-50BE6E0A0A3E}"/>
              </a:ext>
            </a:extLst>
          </p:cNvPr>
          <p:cNvSpPr/>
          <p:nvPr/>
        </p:nvSpPr>
        <p:spPr>
          <a:xfrm>
            <a:off x="47305" y="1175885"/>
            <a:ext cx="6048695" cy="2171986"/>
          </a:xfrm>
          <a:prstGeom prst="roundRect">
            <a:avLst>
              <a:gd name="adj" fmla="val 13777"/>
            </a:avLst>
          </a:prstGeom>
          <a:solidFill>
            <a:srgbClr val="FAECEC"/>
          </a:solidFill>
          <a:ln>
            <a:solidFill>
              <a:srgbClr val="D13F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000" b="1" dirty="0">
                <a:solidFill>
                  <a:schemeClr val="tx1"/>
                </a:solidFill>
                <a:latin typeface="Cambria" panose="02040503050406030204" pitchFamily="18" charset="0"/>
                <a:ea typeface="Cambria" panose="02040503050406030204" pitchFamily="18" charset="0"/>
              </a:rPr>
              <a:t>- Chia sẻ những thay đổi tích cực của em về nhận thức và kĩ năng bằng cách nói: </a:t>
            </a:r>
            <a:r>
              <a:rPr lang="vi-VN" sz="3000" b="1" i="1" dirty="0">
                <a:solidFill>
                  <a:srgbClr val="C00000"/>
                </a:solidFill>
                <a:latin typeface="Cambria" panose="02040503050406030204" pitchFamily="18" charset="0"/>
                <a:ea typeface="Cambria" panose="02040503050406030204" pitchFamily="18" charset="0"/>
              </a:rPr>
              <a:t>“Ngày trước mình... Bây giờ, mình đã...”</a:t>
            </a:r>
            <a:endParaRPr lang="en-US" sz="3000" b="1" i="1" dirty="0">
              <a:solidFill>
                <a:srgbClr val="C00000"/>
              </a:solidFill>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xmlns="" id="{AA1CBB86-BA0F-039F-03BA-EF7BE993621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8491" b="98821" l="14620" r="91082">
                        <a14:foregroundMark x1="23099" y1="15802" x2="59357" y2="29953"/>
                        <a14:foregroundMark x1="60088" y1="17453" x2="28363" y2="11557"/>
                        <a14:foregroundMark x1="20175" y1="13679" x2="20322" y2="27594"/>
                        <a14:foregroundMark x1="20906" y1="29009" x2="46199" y2="30189"/>
                        <a14:foregroundMark x1="46199" y1="30189" x2="48392" y2="33019"/>
                        <a14:foregroundMark x1="56725" y1="10142" x2="63889" y2="22406"/>
                        <a14:foregroundMark x1="14620" y1="18396" x2="20906" y2="23349"/>
                        <a14:foregroundMark x1="80556" y1="24764" x2="89327" y2="25943"/>
                        <a14:foregroundMark x1="89327" y1="25943" x2="79825" y2="30425"/>
                        <a14:foregroundMark x1="79825" y1="30425" x2="79386" y2="30425"/>
                        <a14:foregroundMark x1="23830" y1="36792" x2="28070" y2="14387"/>
                        <a14:foregroundMark x1="40936" y1="37500" x2="42690" y2="16038"/>
                        <a14:foregroundMark x1="42690" y1="16038" x2="44883" y2="8491"/>
                        <a14:foregroundMark x1="53655" y1="34906" x2="60673" y2="20283"/>
                        <a14:foregroundMark x1="47368" y1="8962" x2="56579" y2="23113"/>
                        <a14:foregroundMark x1="44152" y1="15330" x2="55848" y2="22170"/>
                        <a14:foregroundMark x1="55848" y1="22170" x2="55848" y2="22170"/>
                        <a14:foregroundMark x1="27485" y1="11792" x2="20175" y2="12264"/>
                        <a14:foregroundMark x1="16813" y1="20283" x2="18713" y2="26887"/>
                        <a14:foregroundMark x1="19591" y1="31604" x2="33918" y2="32075"/>
                        <a14:foregroundMark x1="37135" y1="90094" x2="72076" y2="95755"/>
                        <a14:foregroundMark x1="72076" y1="95755" x2="88743" y2="92453"/>
                        <a14:foregroundMark x1="85526" y1="90330" x2="72368" y2="88679"/>
                        <a14:foregroundMark x1="39327" y1="98821" x2="53947" y2="98821"/>
                        <a14:backgroundMark x1="58918" y1="37972" x2="69152" y2="55660"/>
                        <a14:backgroundMark x1="59503" y1="42217" x2="54240" y2="56840"/>
                        <a14:backgroundMark x1="34649" y1="38915" x2="28801" y2="76651"/>
                        <a14:backgroundMark x1="28801" y1="76651" x2="28801" y2="78066"/>
                        <a14:backgroundMark x1="62719" y1="55660" x2="62281" y2="73113"/>
                        <a14:backgroundMark x1="62281" y1="73113" x2="63450" y2="78066"/>
                      </a14:backgroundRemoval>
                    </a14:imgEffect>
                    <a14:imgEffect>
                      <a14:saturation sat="300000"/>
                    </a14:imgEffect>
                  </a14:imgLayer>
                </a14:imgProps>
              </a:ext>
            </a:extLst>
          </a:blip>
          <a:srcRect l="11791" t="36756"/>
          <a:stretch/>
        </p:blipFill>
        <p:spPr>
          <a:xfrm>
            <a:off x="5644721" y="4040164"/>
            <a:ext cx="6340132" cy="2817836"/>
          </a:xfrm>
          <a:prstGeom prst="rect">
            <a:avLst/>
          </a:prstGeom>
        </p:spPr>
      </p:pic>
      <p:pic>
        <p:nvPicPr>
          <p:cNvPr id="22" name="Picture 21">
            <a:extLst>
              <a:ext uri="{FF2B5EF4-FFF2-40B4-BE49-F238E27FC236}">
                <a16:creationId xmlns:a16="http://schemas.microsoft.com/office/drawing/2014/main" xmlns="" id="{C563099A-C395-9A32-2A35-8236A88C2BCC}"/>
              </a:ext>
            </a:extLst>
          </p:cNvPr>
          <p:cNvPicPr>
            <a:picLocks noChangeAspect="1"/>
          </p:cNvPicPr>
          <p:nvPr/>
        </p:nvPicPr>
        <p:blipFill>
          <a:blip r:embed="rId7"/>
          <a:stretch>
            <a:fillRect/>
          </a:stretch>
        </p:blipFill>
        <p:spPr>
          <a:xfrm>
            <a:off x="6646027" y="3246770"/>
            <a:ext cx="5689365" cy="1051815"/>
          </a:xfrm>
          <a:prstGeom prst="rect">
            <a:avLst/>
          </a:prstGeom>
        </p:spPr>
      </p:pic>
      <p:sp>
        <p:nvSpPr>
          <p:cNvPr id="23" name="Rectangle: Rounded Corners 22">
            <a:extLst>
              <a:ext uri="{FF2B5EF4-FFF2-40B4-BE49-F238E27FC236}">
                <a16:creationId xmlns:a16="http://schemas.microsoft.com/office/drawing/2014/main" xmlns="" id="{31276669-EC88-FE29-B63E-4420A72AA3EA}"/>
              </a:ext>
            </a:extLst>
          </p:cNvPr>
          <p:cNvSpPr/>
          <p:nvPr/>
        </p:nvSpPr>
        <p:spPr>
          <a:xfrm>
            <a:off x="76877" y="3704477"/>
            <a:ext cx="5815922" cy="2242820"/>
          </a:xfrm>
          <a:prstGeom prst="roundRect">
            <a:avLst>
              <a:gd name="adj" fmla="val 13777"/>
            </a:avLst>
          </a:prstGeom>
          <a:solidFill>
            <a:srgbClr val="FAECEC"/>
          </a:solidFill>
          <a:ln>
            <a:solidFill>
              <a:srgbClr val="D13F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chemeClr val="tx1"/>
                </a:solidFill>
                <a:latin typeface="Cambria" panose="02040503050406030204" pitchFamily="18" charset="0"/>
                <a:ea typeface="Cambria" panose="02040503050406030204" pitchFamily="18" charset="0"/>
              </a:rPr>
              <a:t>- Nhận xét sự thay đổi tích cực của bạn bằng cách nói: </a:t>
            </a:r>
            <a:r>
              <a:rPr lang="vi-VN" sz="3200" b="1" i="1" dirty="0">
                <a:solidFill>
                  <a:srgbClr val="C00000"/>
                </a:solidFill>
                <a:latin typeface="Cambria" panose="02040503050406030204" pitchFamily="18" charset="0"/>
                <a:ea typeface="Cambria" panose="02040503050406030204" pitchFamily="18" charset="0"/>
              </a:rPr>
              <a:t>“Ngày trước mình thấy bạn... Bây giờ, mình thấy bạn...”</a:t>
            </a:r>
            <a:endParaRPr lang="en-US" sz="3200" b="1" i="1" dirty="0">
              <a:solidFill>
                <a:srgbClr val="C0000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par>
                                <p:cTn id="18" presetID="2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descr="11"/>
          <p:cNvPicPr>
            <a:picLocks noChangeAspect="1"/>
          </p:cNvPicPr>
          <p:nvPr/>
        </p:nvPicPr>
        <p:blipFill>
          <a:blip r:embed="rId3"/>
          <a:stretch>
            <a:fillRect/>
          </a:stretch>
        </p:blipFill>
        <p:spPr>
          <a:xfrm>
            <a:off x="0" y="4615180"/>
            <a:ext cx="12192000" cy="2242820"/>
          </a:xfrm>
          <a:prstGeom prst="rect">
            <a:avLst/>
          </a:prstGeom>
        </p:spPr>
      </p:pic>
      <p:pic>
        <p:nvPicPr>
          <p:cNvPr id="12" name="图片 3" descr="14">
            <a:extLst>
              <a:ext uri="{FF2B5EF4-FFF2-40B4-BE49-F238E27FC236}">
                <a16:creationId xmlns:a16="http://schemas.microsoft.com/office/drawing/2014/main" xmlns="" id="{DDF211F4-2133-1842-F9CD-6873DDB044F2}"/>
              </a:ext>
            </a:extLst>
          </p:cNvPr>
          <p:cNvPicPr>
            <a:picLocks noChangeAspect="1"/>
          </p:cNvPicPr>
          <p:nvPr/>
        </p:nvPicPr>
        <p:blipFill>
          <a:blip r:embed="rId4"/>
          <a:stretch>
            <a:fillRect/>
          </a:stretch>
        </p:blipFill>
        <p:spPr>
          <a:xfrm>
            <a:off x="7223195" y="3136276"/>
            <a:ext cx="5091541" cy="3794382"/>
          </a:xfrm>
          <a:prstGeom prst="rect">
            <a:avLst/>
          </a:prstGeom>
        </p:spPr>
      </p:pic>
      <p:pic>
        <p:nvPicPr>
          <p:cNvPr id="14" name="Picture 13" descr="A logo with bamboo stems and a cartoon face&#10;&#10;Description automatically generated">
            <a:extLst>
              <a:ext uri="{FF2B5EF4-FFF2-40B4-BE49-F238E27FC236}">
                <a16:creationId xmlns:a16="http://schemas.microsoft.com/office/drawing/2014/main" xmlns="" id="{73283487-F39A-1B2E-F7B9-35041CE3B0F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218754" y="4488665"/>
            <a:ext cx="986304" cy="1016947"/>
          </a:xfrm>
          <a:prstGeom prst="rect">
            <a:avLst/>
          </a:prstGeom>
        </p:spPr>
      </p:pic>
      <p:sp>
        <p:nvSpPr>
          <p:cNvPr id="3" name="Rectangle: Rounded Corners 2">
            <a:extLst>
              <a:ext uri="{FF2B5EF4-FFF2-40B4-BE49-F238E27FC236}">
                <a16:creationId xmlns:a16="http://schemas.microsoft.com/office/drawing/2014/main" xmlns="" id="{7198EA89-6D5F-217C-62B0-38215C5A55B7}"/>
              </a:ext>
            </a:extLst>
          </p:cNvPr>
          <p:cNvSpPr/>
          <p:nvPr/>
        </p:nvSpPr>
        <p:spPr>
          <a:xfrm>
            <a:off x="224590" y="1835129"/>
            <a:ext cx="8784657" cy="4081198"/>
          </a:xfrm>
          <a:prstGeom prst="roundRect">
            <a:avLst>
              <a:gd name="adj" fmla="val 13777"/>
            </a:avLst>
          </a:prstGeom>
          <a:solidFill>
            <a:srgbClr val="FAECEC"/>
          </a:solidFill>
          <a:ln>
            <a:solidFill>
              <a:srgbClr val="D13F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Thật</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tuyệt</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khi</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chúng</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ta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có</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thể</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nhìn</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được</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những</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sự</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thay</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đổi</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dù</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là</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bé</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nhỏ</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của</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bản</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thân</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Đừng</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quên</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tự</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động</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viên</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khen</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ngợi</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và</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tự</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hào</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về</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những</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sự</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tiến</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bộ</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ấy</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để</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có</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động</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lực</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rèn</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luyện</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nhiều</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hơn</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tự</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đặt</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cho</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mình</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mục</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tiêu</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mới</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 xa </a:t>
            </a:r>
            <a:r>
              <a:rPr kumimoji="0" lang="en-SG" sz="38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rPr>
              <a:t>hơn</a:t>
            </a:r>
            <a:r>
              <a:rPr kumimoji="0" lang="en-SG" sz="3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a:t>
            </a:r>
          </a:p>
        </p:txBody>
      </p:sp>
      <p:pic>
        <p:nvPicPr>
          <p:cNvPr id="9" name="Picture 8">
            <a:extLst>
              <a:ext uri="{FF2B5EF4-FFF2-40B4-BE49-F238E27FC236}">
                <a16:creationId xmlns:a16="http://schemas.microsoft.com/office/drawing/2014/main" xmlns="" id="{D93225DA-BBB0-76F5-1618-A9E1F941E375}"/>
              </a:ext>
            </a:extLst>
          </p:cNvPr>
          <p:cNvPicPr>
            <a:picLocks noChangeAspect="1"/>
          </p:cNvPicPr>
          <p:nvPr/>
        </p:nvPicPr>
        <p:blipFill>
          <a:blip r:embed="rId6"/>
          <a:stretch>
            <a:fillRect/>
          </a:stretch>
        </p:blipFill>
        <p:spPr>
          <a:xfrm>
            <a:off x="640995" y="24108"/>
            <a:ext cx="8194998" cy="1835129"/>
          </a:xfrm>
          <a:prstGeom prst="rect">
            <a:avLst/>
          </a:prstGeom>
        </p:spPr>
      </p:pic>
    </p:spTree>
    <p:extLst>
      <p:ext uri="{BB962C8B-B14F-4D97-AF65-F5344CB8AC3E}">
        <p14:creationId xmlns:p14="http://schemas.microsoft.com/office/powerpoint/2010/main" val="39849819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descr="11"/>
          <p:cNvPicPr>
            <a:picLocks noChangeAspect="1"/>
          </p:cNvPicPr>
          <p:nvPr/>
        </p:nvPicPr>
        <p:blipFill>
          <a:blip r:embed="rId3"/>
          <a:stretch>
            <a:fillRect/>
          </a:stretch>
        </p:blipFill>
        <p:spPr>
          <a:xfrm>
            <a:off x="0" y="4615180"/>
            <a:ext cx="12192000" cy="2242820"/>
          </a:xfrm>
          <a:prstGeom prst="rect">
            <a:avLst/>
          </a:prstGeom>
        </p:spPr>
      </p:pic>
      <p:sp>
        <p:nvSpPr>
          <p:cNvPr id="4" name="Rectangle: Rounded Corners 3">
            <a:extLst>
              <a:ext uri="{FF2B5EF4-FFF2-40B4-BE49-F238E27FC236}">
                <a16:creationId xmlns:a16="http://schemas.microsoft.com/office/drawing/2014/main" xmlns="" id="{912CC1E5-510D-3DF4-21EB-54C03CF2BE1C}"/>
              </a:ext>
            </a:extLst>
          </p:cNvPr>
          <p:cNvSpPr/>
          <p:nvPr/>
        </p:nvSpPr>
        <p:spPr>
          <a:xfrm>
            <a:off x="-49140" y="285073"/>
            <a:ext cx="12192000" cy="962525"/>
          </a:xfrm>
          <a:prstGeom prst="roundRect">
            <a:avLst>
              <a:gd name="adj" fmla="val 33903"/>
            </a:avLst>
          </a:prstGeom>
          <a:solidFill>
            <a:schemeClr val="accent4">
              <a:lumMod val="20000"/>
              <a:lumOff val="8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 Tổ chức triển lãm “Từng bước trưởng thành”</a:t>
            </a:r>
            <a:endParaRPr kumimoji="0" lang="en-US" sz="4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xmlns="" id="{8A889A3C-C2A6-AA66-A007-63B9EFB5D8B0}"/>
              </a:ext>
            </a:extLst>
          </p:cNvPr>
          <p:cNvSpPr/>
          <p:nvPr/>
        </p:nvSpPr>
        <p:spPr>
          <a:xfrm>
            <a:off x="192250" y="1774489"/>
            <a:ext cx="4955481" cy="2082826"/>
          </a:xfrm>
          <a:prstGeom prst="roundRect">
            <a:avLst>
              <a:gd name="adj" fmla="val 13777"/>
            </a:avLst>
          </a:prstGeom>
          <a:solidFill>
            <a:srgbClr val="FAECEC"/>
          </a:solidFill>
          <a:ln>
            <a:solidFill>
              <a:srgbClr val="D13F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Phân loại, sắp xếp các tư liệu, sản phẩm mà mỗi cá nhân mang đến theo trình tự từ lớp 1 đến lớp 4. </a:t>
            </a:r>
            <a:endPar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xmlns="" id="{2FF172A1-D168-44D4-3208-BE2B1F4E1BCC}"/>
              </a:ext>
            </a:extLst>
          </p:cNvPr>
          <p:cNvSpPr/>
          <p:nvPr/>
        </p:nvSpPr>
        <p:spPr>
          <a:xfrm>
            <a:off x="6046860" y="1882739"/>
            <a:ext cx="5327345" cy="1866325"/>
          </a:xfrm>
          <a:prstGeom prst="roundRect">
            <a:avLst>
              <a:gd name="adj" fmla="val 13777"/>
            </a:avLst>
          </a:prstGeom>
          <a:solidFill>
            <a:srgbClr val="FAECEC"/>
          </a:solidFill>
          <a:ln>
            <a:solidFill>
              <a:srgbClr val="D13F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lang="en-SG" sz="3600" dirty="0"/>
              <a:t> </a:t>
            </a:r>
            <a:r>
              <a:rPr lang="en-SG" sz="3200" b="1" dirty="0" err="1">
                <a:solidFill>
                  <a:schemeClr val="tx1"/>
                </a:solidFill>
                <a:latin typeface="Cambria" panose="02040503050406030204" pitchFamily="18" charset="0"/>
                <a:ea typeface="Cambria" panose="02040503050406030204" pitchFamily="18" charset="0"/>
              </a:rPr>
              <a:t>Nghĩ</a:t>
            </a:r>
            <a:r>
              <a:rPr lang="en-SG" sz="3200" b="1" dirty="0">
                <a:solidFill>
                  <a:schemeClr val="tx1"/>
                </a:solidFill>
                <a:latin typeface="Cambria" panose="02040503050406030204" pitchFamily="18" charset="0"/>
                <a:ea typeface="Cambria" panose="02040503050406030204" pitchFamily="18" charset="0"/>
              </a:rPr>
              <a:t> </a:t>
            </a:r>
            <a:r>
              <a:rPr lang="en-SG" sz="3200" b="1" dirty="0" err="1">
                <a:solidFill>
                  <a:schemeClr val="tx1"/>
                </a:solidFill>
                <a:latin typeface="Cambria" panose="02040503050406030204" pitchFamily="18" charset="0"/>
                <a:ea typeface="Cambria" panose="02040503050406030204" pitchFamily="18" charset="0"/>
              </a:rPr>
              <a:t>cách</a:t>
            </a:r>
            <a:r>
              <a:rPr lang="en-SG" sz="3200" b="1" dirty="0">
                <a:solidFill>
                  <a:schemeClr val="tx1"/>
                </a:solidFill>
                <a:latin typeface="Cambria" panose="02040503050406030204" pitchFamily="18" charset="0"/>
                <a:ea typeface="Cambria" panose="02040503050406030204" pitchFamily="18" charset="0"/>
              </a:rPr>
              <a:t> </a:t>
            </a:r>
            <a:r>
              <a:rPr lang="en-SG" sz="3200" b="1" dirty="0" err="1">
                <a:solidFill>
                  <a:schemeClr val="tx1"/>
                </a:solidFill>
                <a:latin typeface="Cambria" panose="02040503050406030204" pitchFamily="18" charset="0"/>
                <a:ea typeface="Cambria" panose="02040503050406030204" pitchFamily="18" charset="0"/>
              </a:rPr>
              <a:t>trang</a:t>
            </a:r>
            <a:r>
              <a:rPr lang="en-SG" sz="3200" b="1" dirty="0">
                <a:solidFill>
                  <a:schemeClr val="tx1"/>
                </a:solidFill>
                <a:latin typeface="Cambria" panose="02040503050406030204" pitchFamily="18" charset="0"/>
                <a:ea typeface="Cambria" panose="02040503050406030204" pitchFamily="18" charset="0"/>
              </a:rPr>
              <a:t> </a:t>
            </a:r>
            <a:r>
              <a:rPr lang="en-SG" sz="3200" b="1" dirty="0" err="1">
                <a:solidFill>
                  <a:schemeClr val="tx1"/>
                </a:solidFill>
                <a:latin typeface="Cambria" panose="02040503050406030204" pitchFamily="18" charset="0"/>
                <a:ea typeface="Cambria" panose="02040503050406030204" pitchFamily="18" charset="0"/>
              </a:rPr>
              <a:t>trí</a:t>
            </a:r>
            <a:r>
              <a:rPr lang="en-SG" sz="3200" b="1" dirty="0">
                <a:solidFill>
                  <a:schemeClr val="tx1"/>
                </a:solidFill>
                <a:latin typeface="Cambria" panose="02040503050406030204" pitchFamily="18" charset="0"/>
                <a:ea typeface="Cambria" panose="02040503050406030204" pitchFamily="18" charset="0"/>
              </a:rPr>
              <a:t>, </a:t>
            </a:r>
            <a:r>
              <a:rPr lang="en-SG" sz="3200" b="1" dirty="0" err="1">
                <a:solidFill>
                  <a:schemeClr val="tx1"/>
                </a:solidFill>
                <a:latin typeface="Cambria" panose="02040503050406030204" pitchFamily="18" charset="0"/>
                <a:ea typeface="Cambria" panose="02040503050406030204" pitchFamily="18" charset="0"/>
              </a:rPr>
              <a:t>trưng</a:t>
            </a:r>
            <a:r>
              <a:rPr lang="en-SG" sz="3200" b="1" dirty="0">
                <a:solidFill>
                  <a:schemeClr val="tx1"/>
                </a:solidFill>
                <a:latin typeface="Cambria" panose="02040503050406030204" pitchFamily="18" charset="0"/>
                <a:ea typeface="Cambria" panose="02040503050406030204" pitchFamily="18" charset="0"/>
              </a:rPr>
              <a:t> </a:t>
            </a:r>
            <a:r>
              <a:rPr lang="en-SG" sz="3200" b="1" dirty="0" err="1">
                <a:solidFill>
                  <a:schemeClr val="tx1"/>
                </a:solidFill>
                <a:latin typeface="Cambria" panose="02040503050406030204" pitchFamily="18" charset="0"/>
                <a:ea typeface="Cambria" panose="02040503050406030204" pitchFamily="18" charset="0"/>
              </a:rPr>
              <a:t>bày</a:t>
            </a:r>
            <a:r>
              <a:rPr lang="en-SG" sz="3200" b="1" dirty="0">
                <a:solidFill>
                  <a:schemeClr val="tx1"/>
                </a:solidFill>
                <a:latin typeface="Cambria" panose="02040503050406030204" pitchFamily="18" charset="0"/>
                <a:ea typeface="Cambria" panose="02040503050406030204" pitchFamily="18" charset="0"/>
              </a:rPr>
              <a:t> </a:t>
            </a:r>
            <a:r>
              <a:rPr lang="en-SG" sz="3200" b="1" dirty="0" err="1">
                <a:solidFill>
                  <a:schemeClr val="tx1"/>
                </a:solidFill>
                <a:latin typeface="Cambria" panose="02040503050406030204" pitchFamily="18" charset="0"/>
                <a:ea typeface="Cambria" panose="02040503050406030204" pitchFamily="18" charset="0"/>
              </a:rPr>
              <a:t>độc</a:t>
            </a:r>
            <a:r>
              <a:rPr lang="en-SG" sz="3200" b="1" dirty="0">
                <a:solidFill>
                  <a:schemeClr val="tx1"/>
                </a:solidFill>
                <a:latin typeface="Cambria" panose="02040503050406030204" pitchFamily="18" charset="0"/>
                <a:ea typeface="Cambria" panose="02040503050406030204" pitchFamily="18" charset="0"/>
              </a:rPr>
              <a:t> </a:t>
            </a:r>
            <a:r>
              <a:rPr lang="en-SG" sz="3200" b="1" dirty="0" err="1">
                <a:solidFill>
                  <a:schemeClr val="tx1"/>
                </a:solidFill>
                <a:latin typeface="Cambria" panose="02040503050406030204" pitchFamily="18" charset="0"/>
                <a:ea typeface="Cambria" panose="02040503050406030204" pitchFamily="18" charset="0"/>
              </a:rPr>
              <a:t>đáo</a:t>
            </a:r>
            <a:r>
              <a:rPr lang="en-SG" sz="3200" b="1" dirty="0">
                <a:solidFill>
                  <a:schemeClr val="tx1"/>
                </a:solidFill>
                <a:latin typeface="Cambria" panose="02040503050406030204" pitchFamily="18" charset="0"/>
                <a:ea typeface="Cambria" panose="02040503050406030204" pitchFamily="18" charset="0"/>
              </a:rPr>
              <a:t> </a:t>
            </a:r>
            <a:r>
              <a:rPr lang="en-SG" sz="3200" b="1" dirty="0" err="1">
                <a:solidFill>
                  <a:schemeClr val="tx1"/>
                </a:solidFill>
                <a:latin typeface="Cambria" panose="02040503050406030204" pitchFamily="18" charset="0"/>
                <a:ea typeface="Cambria" panose="02040503050406030204" pitchFamily="18" charset="0"/>
              </a:rPr>
              <a:t>để</a:t>
            </a:r>
            <a:r>
              <a:rPr lang="en-SG" sz="3200" b="1" dirty="0">
                <a:solidFill>
                  <a:schemeClr val="tx1"/>
                </a:solidFill>
                <a:latin typeface="Cambria" panose="02040503050406030204" pitchFamily="18" charset="0"/>
                <a:ea typeface="Cambria" panose="02040503050406030204" pitchFamily="18" charset="0"/>
              </a:rPr>
              <a:t> </a:t>
            </a:r>
            <a:r>
              <a:rPr lang="en-SG" sz="3200" b="1" dirty="0" err="1">
                <a:solidFill>
                  <a:schemeClr val="tx1"/>
                </a:solidFill>
                <a:latin typeface="Cambria" panose="02040503050406030204" pitchFamily="18" charset="0"/>
                <a:ea typeface="Cambria" panose="02040503050406030204" pitchFamily="18" charset="0"/>
              </a:rPr>
              <a:t>nhìn</a:t>
            </a:r>
            <a:r>
              <a:rPr lang="en-SG" sz="3200" b="1" dirty="0">
                <a:solidFill>
                  <a:schemeClr val="tx1"/>
                </a:solidFill>
                <a:latin typeface="Cambria" panose="02040503050406030204" pitchFamily="18" charset="0"/>
                <a:ea typeface="Cambria" panose="02040503050406030204" pitchFamily="18" charset="0"/>
              </a:rPr>
              <a:t> </a:t>
            </a:r>
            <a:r>
              <a:rPr lang="en-SG" sz="3200" b="1" dirty="0" err="1">
                <a:solidFill>
                  <a:schemeClr val="tx1"/>
                </a:solidFill>
                <a:latin typeface="Cambria" panose="02040503050406030204" pitchFamily="18" charset="0"/>
                <a:ea typeface="Cambria" panose="02040503050406030204" pitchFamily="18" charset="0"/>
              </a:rPr>
              <a:t>thấy</a:t>
            </a:r>
            <a:r>
              <a:rPr lang="en-SG" sz="3200" b="1" dirty="0">
                <a:solidFill>
                  <a:schemeClr val="tx1"/>
                </a:solidFill>
                <a:latin typeface="Cambria" panose="02040503050406030204" pitchFamily="18" charset="0"/>
                <a:ea typeface="Cambria" panose="02040503050406030204" pitchFamily="18" charset="0"/>
              </a:rPr>
              <a:t> </a:t>
            </a:r>
            <a:r>
              <a:rPr lang="en-SG" sz="3200" b="1" dirty="0" err="1">
                <a:solidFill>
                  <a:schemeClr val="tx1"/>
                </a:solidFill>
                <a:latin typeface="Cambria" panose="02040503050406030204" pitchFamily="18" charset="0"/>
                <a:ea typeface="Cambria" panose="02040503050406030204" pitchFamily="18" charset="0"/>
              </a:rPr>
              <a:t>sự</a:t>
            </a:r>
            <a:r>
              <a:rPr lang="en-SG" sz="3200" b="1" dirty="0">
                <a:solidFill>
                  <a:schemeClr val="tx1"/>
                </a:solidFill>
                <a:latin typeface="Cambria" panose="02040503050406030204" pitchFamily="18" charset="0"/>
                <a:ea typeface="Cambria" panose="02040503050406030204" pitchFamily="18" charset="0"/>
              </a:rPr>
              <a:t> </a:t>
            </a:r>
            <a:r>
              <a:rPr lang="en-SG" sz="3200" b="1" dirty="0" err="1">
                <a:solidFill>
                  <a:schemeClr val="tx1"/>
                </a:solidFill>
                <a:latin typeface="Cambria" panose="02040503050406030204" pitchFamily="18" charset="0"/>
                <a:ea typeface="Cambria" panose="02040503050406030204" pitchFamily="18" charset="0"/>
              </a:rPr>
              <a:t>trưởng</a:t>
            </a:r>
            <a:r>
              <a:rPr lang="en-SG" sz="3200" b="1" dirty="0">
                <a:solidFill>
                  <a:schemeClr val="tx1"/>
                </a:solidFill>
                <a:latin typeface="Cambria" panose="02040503050406030204" pitchFamily="18" charset="0"/>
                <a:ea typeface="Cambria" panose="02040503050406030204" pitchFamily="18" charset="0"/>
              </a:rPr>
              <a:t> </a:t>
            </a:r>
            <a:r>
              <a:rPr lang="en-SG" sz="3200" b="1" dirty="0" err="1">
                <a:solidFill>
                  <a:schemeClr val="tx1"/>
                </a:solidFill>
                <a:latin typeface="Cambria" panose="02040503050406030204" pitchFamily="18" charset="0"/>
                <a:ea typeface="Cambria" panose="02040503050406030204" pitchFamily="18" charset="0"/>
              </a:rPr>
              <a:t>thành</a:t>
            </a:r>
            <a:r>
              <a:rPr lang="en-SG" sz="3200" b="1" dirty="0">
                <a:solidFill>
                  <a:schemeClr val="tx1"/>
                </a:solidFill>
                <a:latin typeface="Cambria" panose="02040503050406030204" pitchFamily="18" charset="0"/>
                <a:ea typeface="Cambria" panose="02040503050406030204" pitchFamily="18" charset="0"/>
              </a:rPr>
              <a:t> </a:t>
            </a:r>
            <a:r>
              <a:rPr lang="en-SG" sz="3200" b="1" dirty="0" err="1">
                <a:solidFill>
                  <a:schemeClr val="tx1"/>
                </a:solidFill>
                <a:latin typeface="Cambria" panose="02040503050406030204" pitchFamily="18" charset="0"/>
                <a:ea typeface="Cambria" panose="02040503050406030204" pitchFamily="18" charset="0"/>
              </a:rPr>
              <a:t>của</a:t>
            </a:r>
            <a:r>
              <a:rPr lang="en-SG" sz="3200" b="1" dirty="0">
                <a:solidFill>
                  <a:schemeClr val="tx1"/>
                </a:solidFill>
                <a:latin typeface="Cambria" panose="02040503050406030204" pitchFamily="18" charset="0"/>
                <a:ea typeface="Cambria" panose="02040503050406030204" pitchFamily="18" charset="0"/>
              </a:rPr>
              <a:t> </a:t>
            </a:r>
            <a:r>
              <a:rPr lang="en-SG" sz="3200" b="1" dirty="0" err="1">
                <a:solidFill>
                  <a:schemeClr val="tx1"/>
                </a:solidFill>
                <a:latin typeface="Cambria" panose="02040503050406030204" pitchFamily="18" charset="0"/>
                <a:ea typeface="Cambria" panose="02040503050406030204" pitchFamily="18" charset="0"/>
              </a:rPr>
              <a:t>mỗi</a:t>
            </a:r>
            <a:r>
              <a:rPr lang="en-SG" sz="3200" b="1" dirty="0">
                <a:solidFill>
                  <a:schemeClr val="tx1"/>
                </a:solidFill>
                <a:latin typeface="Cambria" panose="02040503050406030204" pitchFamily="18" charset="0"/>
                <a:ea typeface="Cambria" panose="02040503050406030204" pitchFamily="18" charset="0"/>
              </a:rPr>
              <a:t> </a:t>
            </a:r>
            <a:r>
              <a:rPr lang="en-SG" sz="3200" b="1" dirty="0" err="1">
                <a:solidFill>
                  <a:schemeClr val="tx1"/>
                </a:solidFill>
                <a:latin typeface="Cambria" panose="02040503050406030204" pitchFamily="18" charset="0"/>
                <a:ea typeface="Cambria" panose="02040503050406030204" pitchFamily="18" charset="0"/>
              </a:rPr>
              <a:t>người</a:t>
            </a:r>
            <a:r>
              <a:rPr lang="en-SG" sz="3200" b="1" dirty="0">
                <a:solidFill>
                  <a:schemeClr val="tx1"/>
                </a:solidFill>
                <a:latin typeface="Cambria" panose="02040503050406030204" pitchFamily="18" charset="0"/>
                <a:ea typeface="Cambria" panose="02040503050406030204" pitchFamily="18" charset="0"/>
              </a:rPr>
              <a:t> </a:t>
            </a:r>
            <a:r>
              <a:rPr lang="en-SG" sz="3200" b="1" dirty="0" err="1">
                <a:solidFill>
                  <a:schemeClr val="tx1"/>
                </a:solidFill>
                <a:latin typeface="Cambria" panose="02040503050406030204" pitchFamily="18" charset="0"/>
                <a:ea typeface="Cambria" panose="02040503050406030204" pitchFamily="18" charset="0"/>
              </a:rPr>
              <a:t>và</a:t>
            </a:r>
            <a:r>
              <a:rPr lang="en-SG" sz="3200" b="1" dirty="0">
                <a:solidFill>
                  <a:schemeClr val="tx1"/>
                </a:solidFill>
                <a:latin typeface="Cambria" panose="02040503050406030204" pitchFamily="18" charset="0"/>
                <a:ea typeface="Cambria" panose="02040503050406030204" pitchFamily="18" charset="0"/>
              </a:rPr>
              <a:t> </a:t>
            </a:r>
            <a:r>
              <a:rPr lang="en-SG" sz="3200" b="1" dirty="0" err="1">
                <a:solidFill>
                  <a:schemeClr val="tx1"/>
                </a:solidFill>
                <a:latin typeface="Cambria" panose="02040503050406030204" pitchFamily="18" charset="0"/>
                <a:ea typeface="Cambria" panose="02040503050406030204" pitchFamily="18" charset="0"/>
              </a:rPr>
              <a:t>tập</a:t>
            </a:r>
            <a:r>
              <a:rPr lang="en-SG" sz="3200" b="1" dirty="0">
                <a:solidFill>
                  <a:schemeClr val="tx1"/>
                </a:solidFill>
                <a:latin typeface="Cambria" panose="02040503050406030204" pitchFamily="18" charset="0"/>
                <a:ea typeface="Cambria" panose="02040503050406030204" pitchFamily="18" charset="0"/>
              </a:rPr>
              <a:t> </a:t>
            </a:r>
            <a:r>
              <a:rPr lang="en-SG" sz="3200" b="1" dirty="0" err="1">
                <a:solidFill>
                  <a:schemeClr val="tx1"/>
                </a:solidFill>
                <a:latin typeface="Cambria" panose="02040503050406030204" pitchFamily="18" charset="0"/>
                <a:ea typeface="Cambria" panose="02040503050406030204" pitchFamily="18" charset="0"/>
              </a:rPr>
              <a:t>thể</a:t>
            </a:r>
            <a:r>
              <a:rPr lang="en-SG" sz="3200" b="1" dirty="0">
                <a:solidFill>
                  <a:schemeClr val="tx1"/>
                </a:solidFill>
                <a:latin typeface="Cambria" panose="02040503050406030204" pitchFamily="18" charset="0"/>
                <a:ea typeface="Cambria" panose="02040503050406030204" pitchFamily="18" charset="0"/>
              </a:rPr>
              <a:t>. </a:t>
            </a:r>
            <a:endPar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xmlns="" id="{D8F6C78D-B8C0-2B01-1D9F-15F4222EB2B2}"/>
              </a:ext>
            </a:extLst>
          </p:cNvPr>
          <p:cNvSpPr/>
          <p:nvPr/>
        </p:nvSpPr>
        <p:spPr>
          <a:xfrm>
            <a:off x="6319" y="4384206"/>
            <a:ext cx="5327345" cy="1917700"/>
          </a:xfrm>
          <a:prstGeom prst="roundRect">
            <a:avLst>
              <a:gd name="adj" fmla="val 13777"/>
            </a:avLst>
          </a:prstGeom>
          <a:solidFill>
            <a:srgbClr val="FAECEC"/>
          </a:solidFill>
          <a:ln>
            <a:solidFill>
              <a:srgbClr val="D13F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a:t>
            </a:r>
            <a:r>
              <a:rPr lang="en-SG" sz="3000" b="1" dirty="0">
                <a:solidFill>
                  <a:schemeClr val="tx1"/>
                </a:solidFill>
                <a:latin typeface="Cambria" panose="02040503050406030204" pitchFamily="18" charset="0"/>
                <a:ea typeface="Cambria" panose="02040503050406030204" pitchFamily="18" charset="0"/>
              </a:rPr>
              <a:t> </a:t>
            </a:r>
            <a:r>
              <a:rPr lang="en-SG" sz="3000" b="1" dirty="0" err="1">
                <a:solidFill>
                  <a:schemeClr val="tx1"/>
                </a:solidFill>
                <a:latin typeface="Cambria" panose="02040503050406030204" pitchFamily="18" charset="0"/>
                <a:ea typeface="Cambria" panose="02040503050406030204" pitchFamily="18" charset="0"/>
              </a:rPr>
              <a:t>Viết</a:t>
            </a:r>
            <a:r>
              <a:rPr lang="en-SG" sz="3000" b="1" dirty="0">
                <a:solidFill>
                  <a:schemeClr val="tx1"/>
                </a:solidFill>
                <a:latin typeface="Cambria" panose="02040503050406030204" pitchFamily="18" charset="0"/>
                <a:ea typeface="Cambria" panose="02040503050406030204" pitchFamily="18" charset="0"/>
              </a:rPr>
              <a:t> </a:t>
            </a:r>
            <a:r>
              <a:rPr lang="en-SG" sz="3000" b="1" dirty="0" err="1">
                <a:solidFill>
                  <a:schemeClr val="tx1"/>
                </a:solidFill>
                <a:latin typeface="Cambria" panose="02040503050406030204" pitchFamily="18" charset="0"/>
                <a:ea typeface="Cambria" panose="02040503050406030204" pitchFamily="18" charset="0"/>
              </a:rPr>
              <a:t>chú</a:t>
            </a:r>
            <a:r>
              <a:rPr lang="en-SG" sz="3000" b="1" dirty="0">
                <a:solidFill>
                  <a:schemeClr val="tx1"/>
                </a:solidFill>
                <a:latin typeface="Cambria" panose="02040503050406030204" pitchFamily="18" charset="0"/>
                <a:ea typeface="Cambria" panose="02040503050406030204" pitchFamily="18" charset="0"/>
              </a:rPr>
              <a:t> </a:t>
            </a:r>
            <a:r>
              <a:rPr lang="en-SG" sz="3000" b="1" dirty="0" err="1">
                <a:solidFill>
                  <a:schemeClr val="tx1"/>
                </a:solidFill>
                <a:latin typeface="Cambria" panose="02040503050406030204" pitchFamily="18" charset="0"/>
                <a:ea typeface="Cambria" panose="02040503050406030204" pitchFamily="18" charset="0"/>
              </a:rPr>
              <a:t>thích</a:t>
            </a:r>
            <a:r>
              <a:rPr lang="en-SG" sz="3000" b="1" dirty="0">
                <a:solidFill>
                  <a:schemeClr val="tx1"/>
                </a:solidFill>
                <a:latin typeface="Cambria" panose="02040503050406030204" pitchFamily="18" charset="0"/>
                <a:ea typeface="Cambria" panose="02040503050406030204" pitchFamily="18" charset="0"/>
              </a:rPr>
              <a:t> </a:t>
            </a:r>
            <a:r>
              <a:rPr lang="en-SG" sz="3000" b="1" dirty="0" err="1">
                <a:solidFill>
                  <a:schemeClr val="tx1"/>
                </a:solidFill>
                <a:latin typeface="Cambria" panose="02040503050406030204" pitchFamily="18" charset="0"/>
                <a:ea typeface="Cambria" panose="02040503050406030204" pitchFamily="18" charset="0"/>
              </a:rPr>
              <a:t>cho</a:t>
            </a:r>
            <a:r>
              <a:rPr lang="en-SG" sz="3000" b="1" dirty="0">
                <a:solidFill>
                  <a:schemeClr val="tx1"/>
                </a:solidFill>
                <a:latin typeface="Cambria" panose="02040503050406030204" pitchFamily="18" charset="0"/>
                <a:ea typeface="Cambria" panose="02040503050406030204" pitchFamily="18" charset="0"/>
              </a:rPr>
              <a:t> </a:t>
            </a:r>
            <a:r>
              <a:rPr lang="en-SG" sz="3000" b="1" dirty="0" err="1">
                <a:solidFill>
                  <a:schemeClr val="tx1"/>
                </a:solidFill>
                <a:latin typeface="Cambria" panose="02040503050406030204" pitchFamily="18" charset="0"/>
                <a:ea typeface="Cambria" panose="02040503050406030204" pitchFamily="18" charset="0"/>
              </a:rPr>
              <a:t>từng</a:t>
            </a:r>
            <a:r>
              <a:rPr lang="en-SG" sz="3000" b="1" dirty="0">
                <a:solidFill>
                  <a:schemeClr val="tx1"/>
                </a:solidFill>
                <a:latin typeface="Cambria" panose="02040503050406030204" pitchFamily="18" charset="0"/>
                <a:ea typeface="Cambria" panose="02040503050406030204" pitchFamily="18" charset="0"/>
              </a:rPr>
              <a:t> </a:t>
            </a:r>
            <a:r>
              <a:rPr lang="en-SG" sz="3000" b="1" dirty="0" err="1">
                <a:solidFill>
                  <a:schemeClr val="tx1"/>
                </a:solidFill>
                <a:latin typeface="Cambria" panose="02040503050406030204" pitchFamily="18" charset="0"/>
                <a:ea typeface="Cambria" panose="02040503050406030204" pitchFamily="18" charset="0"/>
              </a:rPr>
              <a:t>kỉ</a:t>
            </a:r>
            <a:r>
              <a:rPr lang="en-SG" sz="3000" b="1" dirty="0">
                <a:solidFill>
                  <a:schemeClr val="tx1"/>
                </a:solidFill>
                <a:latin typeface="Cambria" panose="02040503050406030204" pitchFamily="18" charset="0"/>
                <a:ea typeface="Cambria" panose="02040503050406030204" pitchFamily="18" charset="0"/>
              </a:rPr>
              <a:t> </a:t>
            </a:r>
            <a:r>
              <a:rPr lang="en-SG" sz="3000" b="1" dirty="0" err="1">
                <a:solidFill>
                  <a:schemeClr val="tx1"/>
                </a:solidFill>
                <a:latin typeface="Cambria" panose="02040503050406030204" pitchFamily="18" charset="0"/>
                <a:ea typeface="Cambria" panose="02040503050406030204" pitchFamily="18" charset="0"/>
              </a:rPr>
              <a:t>vật</a:t>
            </a:r>
            <a:r>
              <a:rPr lang="en-SG" sz="3000" b="1" dirty="0">
                <a:solidFill>
                  <a:schemeClr val="tx1"/>
                </a:solidFill>
                <a:latin typeface="Cambria" panose="02040503050406030204" pitchFamily="18" charset="0"/>
                <a:ea typeface="Cambria" panose="02040503050406030204" pitchFamily="18" charset="0"/>
              </a:rPr>
              <a:t>, </a:t>
            </a:r>
            <a:r>
              <a:rPr lang="en-SG" sz="3000" b="1" dirty="0" err="1">
                <a:solidFill>
                  <a:schemeClr val="tx1"/>
                </a:solidFill>
                <a:latin typeface="Cambria" panose="02040503050406030204" pitchFamily="18" charset="0"/>
                <a:ea typeface="Cambria" panose="02040503050406030204" pitchFamily="18" charset="0"/>
              </a:rPr>
              <a:t>sản</a:t>
            </a:r>
            <a:r>
              <a:rPr lang="en-SG" sz="3000" b="1" dirty="0">
                <a:solidFill>
                  <a:schemeClr val="tx1"/>
                </a:solidFill>
                <a:latin typeface="Cambria" panose="02040503050406030204" pitchFamily="18" charset="0"/>
                <a:ea typeface="Cambria" panose="02040503050406030204" pitchFamily="18" charset="0"/>
              </a:rPr>
              <a:t> </a:t>
            </a:r>
            <a:r>
              <a:rPr lang="en-SG" sz="3000" b="1" dirty="0" err="1">
                <a:solidFill>
                  <a:schemeClr val="tx1"/>
                </a:solidFill>
                <a:latin typeface="Cambria" panose="02040503050406030204" pitchFamily="18" charset="0"/>
                <a:ea typeface="Cambria" panose="02040503050406030204" pitchFamily="18" charset="0"/>
              </a:rPr>
              <a:t>phẩm</a:t>
            </a:r>
            <a:r>
              <a:rPr lang="en-SG" sz="3000" b="1" dirty="0">
                <a:solidFill>
                  <a:schemeClr val="tx1"/>
                </a:solidFill>
                <a:latin typeface="Cambria" panose="02040503050406030204" pitchFamily="18" charset="0"/>
                <a:ea typeface="Cambria" panose="02040503050406030204" pitchFamily="18" charset="0"/>
              </a:rPr>
              <a:t> </a:t>
            </a:r>
            <a:r>
              <a:rPr lang="en-SG" sz="3000" b="1" dirty="0" err="1">
                <a:solidFill>
                  <a:schemeClr val="tx1"/>
                </a:solidFill>
                <a:latin typeface="Cambria" panose="02040503050406030204" pitchFamily="18" charset="0"/>
                <a:ea typeface="Cambria" panose="02040503050406030204" pitchFamily="18" charset="0"/>
              </a:rPr>
              <a:t>trưng</a:t>
            </a:r>
            <a:r>
              <a:rPr lang="en-SG" sz="3000" b="1" dirty="0">
                <a:solidFill>
                  <a:schemeClr val="tx1"/>
                </a:solidFill>
                <a:latin typeface="Cambria" panose="02040503050406030204" pitchFamily="18" charset="0"/>
                <a:ea typeface="Cambria" panose="02040503050406030204" pitchFamily="18" charset="0"/>
              </a:rPr>
              <a:t> </a:t>
            </a:r>
            <a:r>
              <a:rPr lang="en-SG" sz="3000" b="1" dirty="0" err="1">
                <a:solidFill>
                  <a:schemeClr val="tx1"/>
                </a:solidFill>
                <a:latin typeface="Cambria" panose="02040503050406030204" pitchFamily="18" charset="0"/>
                <a:ea typeface="Cambria" panose="02040503050406030204" pitchFamily="18" charset="0"/>
              </a:rPr>
              <a:t>bày</a:t>
            </a:r>
            <a:r>
              <a:rPr lang="en-SG" sz="3000" b="1" dirty="0">
                <a:solidFill>
                  <a:schemeClr val="tx1"/>
                </a:solidFill>
                <a:latin typeface="Cambria" panose="02040503050406030204" pitchFamily="18" charset="0"/>
                <a:ea typeface="Cambria" panose="02040503050406030204" pitchFamily="18" charset="0"/>
              </a:rPr>
              <a:t> </a:t>
            </a:r>
            <a:r>
              <a:rPr lang="en-SG" sz="3000" b="1" dirty="0" err="1">
                <a:solidFill>
                  <a:schemeClr val="tx1"/>
                </a:solidFill>
                <a:latin typeface="Cambria" panose="02040503050406030204" pitchFamily="18" charset="0"/>
                <a:ea typeface="Cambria" panose="02040503050406030204" pitchFamily="18" charset="0"/>
              </a:rPr>
              <a:t>lên</a:t>
            </a:r>
            <a:r>
              <a:rPr lang="en-SG" sz="3000" b="1" dirty="0">
                <a:solidFill>
                  <a:schemeClr val="tx1"/>
                </a:solidFill>
                <a:latin typeface="Cambria" panose="02040503050406030204" pitchFamily="18" charset="0"/>
                <a:ea typeface="Cambria" panose="02040503050406030204" pitchFamily="18" charset="0"/>
              </a:rPr>
              <a:t> </a:t>
            </a:r>
            <a:r>
              <a:rPr lang="en-SG" sz="3000" b="1" dirty="0" err="1">
                <a:solidFill>
                  <a:schemeClr val="tx1"/>
                </a:solidFill>
                <a:latin typeface="Cambria" panose="02040503050406030204" pitchFamily="18" charset="0"/>
                <a:ea typeface="Cambria" panose="02040503050406030204" pitchFamily="18" charset="0"/>
              </a:rPr>
              <a:t>giấy</a:t>
            </a:r>
            <a:r>
              <a:rPr lang="en-SG" sz="3000" b="1" dirty="0">
                <a:solidFill>
                  <a:schemeClr val="tx1"/>
                </a:solidFill>
                <a:latin typeface="Cambria" panose="02040503050406030204" pitchFamily="18" charset="0"/>
                <a:ea typeface="Cambria" panose="02040503050406030204" pitchFamily="18" charset="0"/>
              </a:rPr>
              <a:t> </a:t>
            </a:r>
            <a:r>
              <a:rPr lang="en-SG" sz="3000" b="1" dirty="0" err="1">
                <a:solidFill>
                  <a:schemeClr val="tx1"/>
                </a:solidFill>
                <a:latin typeface="Cambria" panose="02040503050406030204" pitchFamily="18" charset="0"/>
                <a:ea typeface="Cambria" panose="02040503050406030204" pitchFamily="18" charset="0"/>
              </a:rPr>
              <a:t>trắng</a:t>
            </a:r>
            <a:r>
              <a:rPr lang="en-SG" sz="3000" b="1" dirty="0">
                <a:solidFill>
                  <a:schemeClr val="tx1"/>
                </a:solidFill>
                <a:latin typeface="Cambria" panose="02040503050406030204" pitchFamily="18" charset="0"/>
                <a:ea typeface="Cambria" panose="02040503050406030204" pitchFamily="18" charset="0"/>
              </a:rPr>
              <a:t> </a:t>
            </a:r>
            <a:r>
              <a:rPr lang="en-SG" sz="3000" b="1" dirty="0" err="1">
                <a:solidFill>
                  <a:schemeClr val="tx1"/>
                </a:solidFill>
                <a:latin typeface="Cambria" panose="02040503050406030204" pitchFamily="18" charset="0"/>
                <a:ea typeface="Cambria" panose="02040503050406030204" pitchFamily="18" charset="0"/>
              </a:rPr>
              <a:t>hoặc</a:t>
            </a:r>
            <a:r>
              <a:rPr lang="en-SG" sz="3000" b="1" dirty="0">
                <a:solidFill>
                  <a:schemeClr val="tx1"/>
                </a:solidFill>
                <a:latin typeface="Cambria" panose="02040503050406030204" pitchFamily="18" charset="0"/>
                <a:ea typeface="Cambria" panose="02040503050406030204" pitchFamily="18" charset="0"/>
              </a:rPr>
              <a:t> </a:t>
            </a:r>
            <a:r>
              <a:rPr lang="en-SG" sz="3000" b="1" dirty="0" err="1">
                <a:solidFill>
                  <a:schemeClr val="tx1"/>
                </a:solidFill>
                <a:latin typeface="Cambria" panose="02040503050406030204" pitchFamily="18" charset="0"/>
                <a:ea typeface="Cambria" panose="02040503050406030204" pitchFamily="18" charset="0"/>
              </a:rPr>
              <a:t>bìa</a:t>
            </a:r>
            <a:r>
              <a:rPr lang="en-SG" sz="3000" b="1" dirty="0">
                <a:solidFill>
                  <a:schemeClr val="tx1"/>
                </a:solidFill>
                <a:latin typeface="Cambria" panose="02040503050406030204" pitchFamily="18" charset="0"/>
                <a:ea typeface="Cambria" panose="02040503050406030204" pitchFamily="18" charset="0"/>
              </a:rPr>
              <a:t> </a:t>
            </a:r>
            <a:r>
              <a:rPr lang="en-SG" sz="3000" b="1" dirty="0" err="1">
                <a:solidFill>
                  <a:schemeClr val="tx1"/>
                </a:solidFill>
                <a:latin typeface="Cambria" panose="02040503050406030204" pitchFamily="18" charset="0"/>
                <a:ea typeface="Cambria" panose="02040503050406030204" pitchFamily="18" charset="0"/>
              </a:rPr>
              <a:t>màu</a:t>
            </a:r>
            <a:endParaRPr kumimoji="0" lang="en-US" sz="3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xmlns="" id="{4276DBB4-38C3-5EFA-4FF7-DACEFAE90872}"/>
              </a:ext>
            </a:extLst>
          </p:cNvPr>
          <p:cNvPicPr>
            <a:picLocks noChangeAspect="1"/>
          </p:cNvPicPr>
          <p:nvPr/>
        </p:nvPicPr>
        <p:blipFill>
          <a:blip r:embed="rId4"/>
          <a:stretch>
            <a:fillRect/>
          </a:stretch>
        </p:blipFill>
        <p:spPr>
          <a:xfrm>
            <a:off x="4102794" y="3192800"/>
            <a:ext cx="2461739" cy="1666729"/>
          </a:xfrm>
          <a:prstGeom prst="rect">
            <a:avLst/>
          </a:prstGeom>
        </p:spPr>
      </p:pic>
      <p:sp>
        <p:nvSpPr>
          <p:cNvPr id="15" name="Rectangle: Rounded Corners 14">
            <a:extLst>
              <a:ext uri="{FF2B5EF4-FFF2-40B4-BE49-F238E27FC236}">
                <a16:creationId xmlns:a16="http://schemas.microsoft.com/office/drawing/2014/main" xmlns="" id="{15AEA1F5-E534-2325-51D5-ED78EC31E101}"/>
              </a:ext>
            </a:extLst>
          </p:cNvPr>
          <p:cNvSpPr/>
          <p:nvPr/>
        </p:nvSpPr>
        <p:spPr>
          <a:xfrm>
            <a:off x="6046862" y="4086762"/>
            <a:ext cx="5936591" cy="2406316"/>
          </a:xfrm>
          <a:prstGeom prst="roundRect">
            <a:avLst>
              <a:gd name="adj" fmla="val 13777"/>
            </a:avLst>
          </a:prstGeom>
          <a:solidFill>
            <a:srgbClr val="FAECEC"/>
          </a:solidFill>
          <a:ln>
            <a:solidFill>
              <a:srgbClr val="D13F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kumimoji="0" lang="vi-VN" sz="3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lang="en-SG" sz="3200" b="1" dirty="0" err="1">
                <a:solidFill>
                  <a:schemeClr val="tx1"/>
                </a:solidFill>
                <a:latin typeface="Cambria" panose="02040503050406030204" pitchFamily="18" charset="0"/>
                <a:ea typeface="Cambria" panose="02040503050406030204" pitchFamily="18" charset="0"/>
              </a:rPr>
              <a:t>Phân</a:t>
            </a:r>
            <a:r>
              <a:rPr lang="en-SG" sz="3200" b="1" dirty="0">
                <a:solidFill>
                  <a:schemeClr val="tx1"/>
                </a:solidFill>
                <a:latin typeface="Cambria" panose="02040503050406030204" pitchFamily="18" charset="0"/>
                <a:ea typeface="Cambria" panose="02040503050406030204" pitchFamily="18" charset="0"/>
              </a:rPr>
              <a:t> </a:t>
            </a:r>
            <a:r>
              <a:rPr lang="en-SG" sz="3200" b="1" dirty="0" err="1">
                <a:solidFill>
                  <a:schemeClr val="tx1"/>
                </a:solidFill>
                <a:latin typeface="Cambria" panose="02040503050406030204" pitchFamily="18" charset="0"/>
                <a:ea typeface="Cambria" panose="02040503050406030204" pitchFamily="18" charset="0"/>
              </a:rPr>
              <a:t>công</a:t>
            </a:r>
            <a:r>
              <a:rPr lang="en-SG" sz="3200" b="1" dirty="0">
                <a:solidFill>
                  <a:schemeClr val="tx1"/>
                </a:solidFill>
                <a:latin typeface="Cambria" panose="02040503050406030204" pitchFamily="18" charset="0"/>
                <a:ea typeface="Cambria" panose="02040503050406030204" pitchFamily="18" charset="0"/>
              </a:rPr>
              <a:t> </a:t>
            </a:r>
            <a:r>
              <a:rPr lang="en-SG" sz="3200" b="1" dirty="0" err="1">
                <a:solidFill>
                  <a:schemeClr val="tx1"/>
                </a:solidFill>
                <a:latin typeface="Cambria" panose="02040503050406030204" pitchFamily="18" charset="0"/>
                <a:ea typeface="Cambria" panose="02040503050406030204" pitchFamily="18" charset="0"/>
              </a:rPr>
              <a:t>nhau</a:t>
            </a:r>
            <a:r>
              <a:rPr lang="en-SG" sz="3200" b="1" dirty="0">
                <a:solidFill>
                  <a:schemeClr val="tx1"/>
                </a:solidFill>
                <a:latin typeface="Cambria" panose="02040503050406030204" pitchFamily="18" charset="0"/>
                <a:ea typeface="Cambria" panose="02040503050406030204" pitchFamily="18" charset="0"/>
              </a:rPr>
              <a:t> </a:t>
            </a:r>
            <a:r>
              <a:rPr lang="en-SG" sz="3200" b="1" dirty="0" err="1">
                <a:solidFill>
                  <a:schemeClr val="tx1"/>
                </a:solidFill>
                <a:latin typeface="Cambria" panose="02040503050406030204" pitchFamily="18" charset="0"/>
                <a:ea typeface="Cambria" panose="02040503050406030204" pitchFamily="18" charset="0"/>
              </a:rPr>
              <a:t>thuyết</a:t>
            </a:r>
            <a:r>
              <a:rPr lang="en-SG" sz="3200" b="1" dirty="0">
                <a:solidFill>
                  <a:schemeClr val="tx1"/>
                </a:solidFill>
                <a:latin typeface="Cambria" panose="02040503050406030204" pitchFamily="18" charset="0"/>
                <a:ea typeface="Cambria" panose="02040503050406030204" pitchFamily="18" charset="0"/>
              </a:rPr>
              <a:t> </a:t>
            </a:r>
            <a:r>
              <a:rPr lang="en-SG" sz="3200" b="1" dirty="0" err="1">
                <a:solidFill>
                  <a:schemeClr val="tx1"/>
                </a:solidFill>
                <a:latin typeface="Cambria" panose="02040503050406030204" pitchFamily="18" charset="0"/>
                <a:ea typeface="Cambria" panose="02040503050406030204" pitchFamily="18" charset="0"/>
              </a:rPr>
              <a:t>trình</a:t>
            </a:r>
            <a:r>
              <a:rPr lang="en-SG" sz="3200" b="1" dirty="0">
                <a:solidFill>
                  <a:schemeClr val="tx1"/>
                </a:solidFill>
                <a:latin typeface="Cambria" panose="02040503050406030204" pitchFamily="18" charset="0"/>
                <a:ea typeface="Cambria" panose="02040503050406030204" pitchFamily="18" charset="0"/>
              </a:rPr>
              <a:t> ở </a:t>
            </a:r>
            <a:r>
              <a:rPr lang="en-SG" sz="3200" b="1" dirty="0" err="1">
                <a:solidFill>
                  <a:schemeClr val="tx1"/>
                </a:solidFill>
                <a:latin typeface="Cambria" panose="02040503050406030204" pitchFamily="18" charset="0"/>
                <a:ea typeface="Cambria" panose="02040503050406030204" pitchFamily="18" charset="0"/>
              </a:rPr>
              <a:t>góc</a:t>
            </a:r>
            <a:r>
              <a:rPr lang="en-SG" sz="3200" b="1" dirty="0">
                <a:solidFill>
                  <a:schemeClr val="tx1"/>
                </a:solidFill>
                <a:latin typeface="Cambria" panose="02040503050406030204" pitchFamily="18" charset="0"/>
                <a:ea typeface="Cambria" panose="02040503050406030204" pitchFamily="18" charset="0"/>
              </a:rPr>
              <a:t> </a:t>
            </a:r>
            <a:r>
              <a:rPr lang="en-SG" sz="3200" b="1" dirty="0" err="1">
                <a:solidFill>
                  <a:schemeClr val="tx1"/>
                </a:solidFill>
                <a:latin typeface="Cambria" panose="02040503050406030204" pitchFamily="18" charset="0"/>
                <a:ea typeface="Cambria" panose="02040503050406030204" pitchFamily="18" charset="0"/>
              </a:rPr>
              <a:t>của</a:t>
            </a:r>
            <a:r>
              <a:rPr lang="en-SG" sz="3200" b="1" dirty="0">
                <a:solidFill>
                  <a:schemeClr val="tx1"/>
                </a:solidFill>
                <a:latin typeface="Cambria" panose="02040503050406030204" pitchFamily="18" charset="0"/>
                <a:ea typeface="Cambria" panose="02040503050406030204" pitchFamily="18" charset="0"/>
              </a:rPr>
              <a:t> </a:t>
            </a:r>
            <a:r>
              <a:rPr lang="en-SG" sz="3200" b="1" dirty="0" err="1">
                <a:solidFill>
                  <a:schemeClr val="tx1"/>
                </a:solidFill>
                <a:latin typeface="Cambria" panose="02040503050406030204" pitchFamily="18" charset="0"/>
                <a:ea typeface="Cambria" panose="02040503050406030204" pitchFamily="18" charset="0"/>
              </a:rPr>
              <a:t>nhóm</a:t>
            </a:r>
            <a:r>
              <a:rPr lang="en-SG" sz="3200" b="1" dirty="0">
                <a:solidFill>
                  <a:schemeClr val="tx1"/>
                </a:solidFill>
                <a:latin typeface="Cambria" panose="02040503050406030204" pitchFamily="18" charset="0"/>
                <a:ea typeface="Cambria" panose="02040503050406030204" pitchFamily="18" charset="0"/>
              </a:rPr>
              <a:t> </a:t>
            </a:r>
            <a:r>
              <a:rPr lang="en-SG" sz="3200" b="1" dirty="0" err="1">
                <a:solidFill>
                  <a:schemeClr val="tx1"/>
                </a:solidFill>
                <a:latin typeface="Cambria" panose="02040503050406030204" pitchFamily="18" charset="0"/>
                <a:ea typeface="Cambria" panose="02040503050406030204" pitchFamily="18" charset="0"/>
              </a:rPr>
              <a:t>mình</a:t>
            </a:r>
            <a:r>
              <a:rPr lang="en-SG" sz="3200" b="1" dirty="0">
                <a:solidFill>
                  <a:schemeClr val="tx1"/>
                </a:solidFill>
                <a:latin typeface="Cambria" panose="02040503050406030204" pitchFamily="18" charset="0"/>
                <a:ea typeface="Cambria" panose="02040503050406030204" pitchFamily="18" charset="0"/>
              </a:rPr>
              <a:t>; </a:t>
            </a:r>
            <a:r>
              <a:rPr lang="en-SG" sz="3200" b="1" dirty="0" err="1">
                <a:solidFill>
                  <a:schemeClr val="tx1"/>
                </a:solidFill>
                <a:latin typeface="Cambria" panose="02040503050406030204" pitchFamily="18" charset="0"/>
                <a:ea typeface="Cambria" panose="02040503050406030204" pitchFamily="18" charset="0"/>
              </a:rPr>
              <a:t>đi</a:t>
            </a:r>
            <a:r>
              <a:rPr lang="en-SG" sz="3200" b="1" dirty="0">
                <a:solidFill>
                  <a:schemeClr val="tx1"/>
                </a:solidFill>
                <a:latin typeface="Cambria" panose="02040503050406030204" pitchFamily="18" charset="0"/>
                <a:ea typeface="Cambria" panose="02040503050406030204" pitchFamily="18" charset="0"/>
              </a:rPr>
              <a:t> </a:t>
            </a:r>
            <a:r>
              <a:rPr lang="en-SG" sz="3200" b="1" dirty="0" err="1">
                <a:solidFill>
                  <a:schemeClr val="tx1"/>
                </a:solidFill>
                <a:latin typeface="Cambria" panose="02040503050406030204" pitchFamily="18" charset="0"/>
                <a:ea typeface="Cambria" panose="02040503050406030204" pitchFamily="18" charset="0"/>
              </a:rPr>
              <a:t>tham</a:t>
            </a:r>
            <a:r>
              <a:rPr lang="en-SG" sz="3200" b="1" dirty="0">
                <a:solidFill>
                  <a:schemeClr val="tx1"/>
                </a:solidFill>
                <a:latin typeface="Cambria" panose="02040503050406030204" pitchFamily="18" charset="0"/>
                <a:ea typeface="Cambria" panose="02040503050406030204" pitchFamily="18" charset="0"/>
              </a:rPr>
              <a:t> </a:t>
            </a:r>
            <a:r>
              <a:rPr lang="en-SG" sz="3200" b="1" dirty="0" err="1">
                <a:solidFill>
                  <a:schemeClr val="tx1"/>
                </a:solidFill>
                <a:latin typeface="Cambria" panose="02040503050406030204" pitchFamily="18" charset="0"/>
                <a:ea typeface="Cambria" panose="02040503050406030204" pitchFamily="18" charset="0"/>
              </a:rPr>
              <a:t>quan</a:t>
            </a:r>
            <a:r>
              <a:rPr lang="en-SG" sz="3200" b="1" dirty="0">
                <a:solidFill>
                  <a:schemeClr val="tx1"/>
                </a:solidFill>
                <a:latin typeface="Cambria" panose="02040503050406030204" pitchFamily="18" charset="0"/>
                <a:ea typeface="Cambria" panose="02040503050406030204" pitchFamily="18" charset="0"/>
              </a:rPr>
              <a:t> </a:t>
            </a:r>
            <a:r>
              <a:rPr lang="en-SG" sz="3200" b="1" dirty="0" err="1">
                <a:solidFill>
                  <a:schemeClr val="tx1"/>
                </a:solidFill>
                <a:latin typeface="Cambria" panose="02040503050406030204" pitchFamily="18" charset="0"/>
                <a:ea typeface="Cambria" panose="02040503050406030204" pitchFamily="18" charset="0"/>
              </a:rPr>
              <a:t>các</a:t>
            </a:r>
            <a:r>
              <a:rPr lang="en-SG" sz="3200" b="1" dirty="0">
                <a:solidFill>
                  <a:schemeClr val="tx1"/>
                </a:solidFill>
                <a:latin typeface="Cambria" panose="02040503050406030204" pitchFamily="18" charset="0"/>
                <a:ea typeface="Cambria" panose="02040503050406030204" pitchFamily="18" charset="0"/>
              </a:rPr>
              <a:t> </a:t>
            </a:r>
            <a:r>
              <a:rPr lang="en-SG" sz="3200" b="1" dirty="0" err="1">
                <a:solidFill>
                  <a:schemeClr val="tx1"/>
                </a:solidFill>
                <a:latin typeface="Cambria" panose="02040503050406030204" pitchFamily="18" charset="0"/>
                <a:ea typeface="Cambria" panose="02040503050406030204" pitchFamily="18" charset="0"/>
              </a:rPr>
              <a:t>góc</a:t>
            </a:r>
            <a:r>
              <a:rPr lang="en-SG" sz="3200" b="1" dirty="0">
                <a:solidFill>
                  <a:schemeClr val="tx1"/>
                </a:solidFill>
                <a:latin typeface="Cambria" panose="02040503050406030204" pitchFamily="18" charset="0"/>
                <a:ea typeface="Cambria" panose="02040503050406030204" pitchFamily="18" charset="0"/>
              </a:rPr>
              <a:t> </a:t>
            </a:r>
            <a:r>
              <a:rPr lang="en-SG" sz="3200" b="1" dirty="0" err="1">
                <a:solidFill>
                  <a:schemeClr val="tx1"/>
                </a:solidFill>
                <a:latin typeface="Cambria" panose="02040503050406030204" pitchFamily="18" charset="0"/>
                <a:ea typeface="Cambria" panose="02040503050406030204" pitchFamily="18" charset="0"/>
              </a:rPr>
              <a:t>nhóm</a:t>
            </a:r>
            <a:r>
              <a:rPr lang="en-SG" sz="3200" b="1" dirty="0">
                <a:solidFill>
                  <a:schemeClr val="tx1"/>
                </a:solidFill>
                <a:latin typeface="Cambria" panose="02040503050406030204" pitchFamily="18" charset="0"/>
                <a:ea typeface="Cambria" panose="02040503050406030204" pitchFamily="18" charset="0"/>
              </a:rPr>
              <a:t> </a:t>
            </a:r>
            <a:r>
              <a:rPr lang="en-SG" sz="3200" b="1" dirty="0" err="1">
                <a:solidFill>
                  <a:schemeClr val="tx1"/>
                </a:solidFill>
                <a:latin typeface="Cambria" panose="02040503050406030204" pitchFamily="18" charset="0"/>
                <a:ea typeface="Cambria" panose="02040503050406030204" pitchFamily="18" charset="0"/>
              </a:rPr>
              <a:t>khác</a:t>
            </a:r>
            <a:r>
              <a:rPr lang="en-SG" sz="3200" b="1" dirty="0">
                <a:solidFill>
                  <a:schemeClr val="tx1"/>
                </a:solidFill>
                <a:latin typeface="Cambria" panose="02040503050406030204" pitchFamily="18" charset="0"/>
                <a:ea typeface="Cambria" panose="02040503050406030204" pitchFamily="18" charset="0"/>
              </a:rPr>
              <a:t> </a:t>
            </a:r>
            <a:r>
              <a:rPr lang="en-SG" sz="3200" b="1" dirty="0" err="1">
                <a:solidFill>
                  <a:schemeClr val="tx1"/>
                </a:solidFill>
                <a:latin typeface="Cambria" panose="02040503050406030204" pitchFamily="18" charset="0"/>
                <a:ea typeface="Cambria" panose="02040503050406030204" pitchFamily="18" charset="0"/>
              </a:rPr>
              <a:t>và</a:t>
            </a:r>
            <a:r>
              <a:rPr lang="en-SG" sz="3200" b="1" dirty="0">
                <a:solidFill>
                  <a:schemeClr val="tx1"/>
                </a:solidFill>
                <a:latin typeface="Cambria" panose="02040503050406030204" pitchFamily="18" charset="0"/>
                <a:ea typeface="Cambria" panose="02040503050406030204" pitchFamily="18" charset="0"/>
              </a:rPr>
              <a:t> </a:t>
            </a:r>
            <a:r>
              <a:rPr lang="en-SG" sz="3200" b="1" dirty="0" err="1">
                <a:solidFill>
                  <a:schemeClr val="tx1"/>
                </a:solidFill>
                <a:latin typeface="Cambria" panose="02040503050406030204" pitchFamily="18" charset="0"/>
                <a:ea typeface="Cambria" panose="02040503050406030204" pitchFamily="18" charset="0"/>
              </a:rPr>
              <a:t>đặt</a:t>
            </a:r>
            <a:r>
              <a:rPr lang="en-SG" sz="3200" b="1" dirty="0">
                <a:solidFill>
                  <a:schemeClr val="tx1"/>
                </a:solidFill>
                <a:latin typeface="Cambria" panose="02040503050406030204" pitchFamily="18" charset="0"/>
                <a:ea typeface="Cambria" panose="02040503050406030204" pitchFamily="18" charset="0"/>
              </a:rPr>
              <a:t> </a:t>
            </a:r>
            <a:r>
              <a:rPr lang="en-SG" sz="3200" b="1" dirty="0" err="1">
                <a:solidFill>
                  <a:schemeClr val="tx1"/>
                </a:solidFill>
                <a:latin typeface="Cambria" panose="02040503050406030204" pitchFamily="18" charset="0"/>
                <a:ea typeface="Cambria" panose="02040503050406030204" pitchFamily="18" charset="0"/>
              </a:rPr>
              <a:t>câu</a:t>
            </a:r>
            <a:r>
              <a:rPr lang="en-SG" sz="3200" b="1" dirty="0">
                <a:solidFill>
                  <a:schemeClr val="tx1"/>
                </a:solidFill>
                <a:latin typeface="Cambria" panose="02040503050406030204" pitchFamily="18" charset="0"/>
                <a:ea typeface="Cambria" panose="02040503050406030204" pitchFamily="18" charset="0"/>
              </a:rPr>
              <a:t> </a:t>
            </a:r>
            <a:r>
              <a:rPr lang="en-SG" sz="3200" b="1" dirty="0" err="1">
                <a:solidFill>
                  <a:schemeClr val="tx1"/>
                </a:solidFill>
                <a:latin typeface="Cambria" panose="02040503050406030204" pitchFamily="18" charset="0"/>
                <a:ea typeface="Cambria" panose="02040503050406030204" pitchFamily="18" charset="0"/>
              </a:rPr>
              <a:t>hỏi</a:t>
            </a:r>
            <a:r>
              <a:rPr lang="en-SG" sz="3200" b="1" dirty="0">
                <a:solidFill>
                  <a:schemeClr val="tx1"/>
                </a:solidFill>
                <a:latin typeface="Cambria" panose="02040503050406030204" pitchFamily="18" charset="0"/>
                <a:ea typeface="Cambria" panose="02040503050406030204" pitchFamily="18" charset="0"/>
              </a:rPr>
              <a:t> </a:t>
            </a:r>
            <a:r>
              <a:rPr lang="en-SG" sz="3200" b="1" dirty="0" err="1">
                <a:solidFill>
                  <a:schemeClr val="tx1"/>
                </a:solidFill>
                <a:latin typeface="Cambria" panose="02040503050406030204" pitchFamily="18" charset="0"/>
                <a:ea typeface="Cambria" panose="02040503050406030204" pitchFamily="18" charset="0"/>
              </a:rPr>
              <a:t>để</a:t>
            </a:r>
            <a:r>
              <a:rPr lang="en-SG" sz="3200" b="1" dirty="0">
                <a:solidFill>
                  <a:schemeClr val="tx1"/>
                </a:solidFill>
                <a:latin typeface="Cambria" panose="02040503050406030204" pitchFamily="18" charset="0"/>
                <a:ea typeface="Cambria" panose="02040503050406030204" pitchFamily="18" charset="0"/>
              </a:rPr>
              <a:t> chia </a:t>
            </a:r>
            <a:r>
              <a:rPr lang="en-SG" sz="3200" b="1" dirty="0" err="1">
                <a:solidFill>
                  <a:schemeClr val="tx1"/>
                </a:solidFill>
                <a:latin typeface="Cambria" panose="02040503050406030204" pitchFamily="18" charset="0"/>
                <a:ea typeface="Cambria" panose="02040503050406030204" pitchFamily="18" charset="0"/>
              </a:rPr>
              <a:t>sẻ</a:t>
            </a:r>
            <a:r>
              <a:rPr lang="en-SG" sz="3200" b="1" dirty="0">
                <a:solidFill>
                  <a:schemeClr val="tx1"/>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45095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descr="11"/>
          <p:cNvPicPr>
            <a:picLocks noChangeAspect="1"/>
          </p:cNvPicPr>
          <p:nvPr/>
        </p:nvPicPr>
        <p:blipFill>
          <a:blip r:embed="rId3"/>
          <a:stretch>
            <a:fillRect/>
          </a:stretch>
        </p:blipFill>
        <p:spPr>
          <a:xfrm>
            <a:off x="0" y="4615180"/>
            <a:ext cx="12192000" cy="2242820"/>
          </a:xfrm>
          <a:prstGeom prst="rect">
            <a:avLst/>
          </a:prstGeom>
        </p:spPr>
      </p:pic>
      <p:sp>
        <p:nvSpPr>
          <p:cNvPr id="4" name="Rectangle: Rounded Corners 3">
            <a:extLst>
              <a:ext uri="{FF2B5EF4-FFF2-40B4-BE49-F238E27FC236}">
                <a16:creationId xmlns:a16="http://schemas.microsoft.com/office/drawing/2014/main" xmlns="" id="{912CC1E5-510D-3DF4-21EB-54C03CF2BE1C}"/>
              </a:ext>
            </a:extLst>
          </p:cNvPr>
          <p:cNvSpPr/>
          <p:nvPr/>
        </p:nvSpPr>
        <p:spPr>
          <a:xfrm>
            <a:off x="0" y="40802"/>
            <a:ext cx="12192000" cy="962525"/>
          </a:xfrm>
          <a:prstGeom prst="roundRect">
            <a:avLst>
              <a:gd name="adj" fmla="val 33903"/>
            </a:avLst>
          </a:prstGeom>
          <a:solidFill>
            <a:schemeClr val="accent4">
              <a:lumMod val="20000"/>
              <a:lumOff val="8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200" b="1" dirty="0">
                <a:solidFill>
                  <a:srgbClr val="002060"/>
                </a:solidFill>
                <a:latin typeface="Cambria" panose="02040503050406030204" pitchFamily="18" charset="0"/>
                <a:ea typeface="Cambria" panose="02040503050406030204" pitchFamily="18" charset="0"/>
              </a:rPr>
              <a:t>2. Tổ chức triển lãm “Từng bước trưởng thành”</a:t>
            </a:r>
            <a:endParaRPr lang="en-US" sz="4200" b="1" dirty="0">
              <a:solidFill>
                <a:srgbClr val="002060"/>
              </a:solidFill>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xmlns="" id="{6EFAD2F9-539C-401D-0B1B-A0CE11FE4516}"/>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7427000" y="3624999"/>
            <a:ext cx="4765000" cy="3092458"/>
          </a:xfrm>
          <a:prstGeom prst="rect">
            <a:avLst/>
          </a:prstGeom>
        </p:spPr>
      </p:pic>
      <p:pic>
        <p:nvPicPr>
          <p:cNvPr id="10" name="Picture 9">
            <a:extLst>
              <a:ext uri="{FF2B5EF4-FFF2-40B4-BE49-F238E27FC236}">
                <a16:creationId xmlns:a16="http://schemas.microsoft.com/office/drawing/2014/main" xmlns="" id="{9CB8427D-9A2C-0785-2FAC-7E54FB836BD8}"/>
              </a:ext>
            </a:extLst>
          </p:cNvPr>
          <p:cNvPicPr>
            <a:picLocks noChangeAspect="1"/>
          </p:cNvPicPr>
          <p:nvPr/>
        </p:nvPicPr>
        <p:blipFill>
          <a:blip r:embed="rId6"/>
          <a:stretch>
            <a:fillRect/>
          </a:stretch>
        </p:blipFill>
        <p:spPr>
          <a:xfrm>
            <a:off x="125623" y="2146568"/>
            <a:ext cx="7605105" cy="3309404"/>
          </a:xfrm>
          <a:prstGeom prst="rect">
            <a:avLst/>
          </a:prstGeom>
        </p:spPr>
      </p:pic>
      <p:pic>
        <p:nvPicPr>
          <p:cNvPr id="15" name="Picture 14">
            <a:extLst>
              <a:ext uri="{FF2B5EF4-FFF2-40B4-BE49-F238E27FC236}">
                <a16:creationId xmlns:a16="http://schemas.microsoft.com/office/drawing/2014/main" xmlns="" id="{4FA92411-3308-CF8B-BCD3-96F303B4D7B4}"/>
              </a:ext>
            </a:extLst>
          </p:cNvPr>
          <p:cNvPicPr>
            <a:picLocks noChangeAspect="1"/>
          </p:cNvPicPr>
          <p:nvPr/>
        </p:nvPicPr>
        <p:blipFill>
          <a:blip r:embed="rId7"/>
          <a:stretch>
            <a:fillRect/>
          </a:stretch>
        </p:blipFill>
        <p:spPr>
          <a:xfrm>
            <a:off x="1310390" y="1025357"/>
            <a:ext cx="8650974" cy="1457070"/>
          </a:xfrm>
          <a:prstGeom prst="rect">
            <a:avLst/>
          </a:prstGeom>
        </p:spPr>
      </p:pic>
    </p:spTree>
    <p:extLst>
      <p:ext uri="{BB962C8B-B14F-4D97-AF65-F5344CB8AC3E}">
        <p14:creationId xmlns:p14="http://schemas.microsoft.com/office/powerpoint/2010/main" val="1693085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descr="11"/>
          <p:cNvPicPr>
            <a:picLocks noChangeAspect="1"/>
          </p:cNvPicPr>
          <p:nvPr/>
        </p:nvPicPr>
        <p:blipFill>
          <a:blip r:embed="rId3"/>
          <a:stretch>
            <a:fillRect/>
          </a:stretch>
        </p:blipFill>
        <p:spPr>
          <a:xfrm>
            <a:off x="0" y="4615180"/>
            <a:ext cx="12192000" cy="2242820"/>
          </a:xfrm>
          <a:prstGeom prst="rect">
            <a:avLst/>
          </a:prstGeom>
        </p:spPr>
      </p:pic>
      <p:sp>
        <p:nvSpPr>
          <p:cNvPr id="3" name="Rectangle: Rounded Corners 2">
            <a:extLst>
              <a:ext uri="{FF2B5EF4-FFF2-40B4-BE49-F238E27FC236}">
                <a16:creationId xmlns:a16="http://schemas.microsoft.com/office/drawing/2014/main" xmlns="" id="{7198EA89-6D5F-217C-62B0-38215C5A55B7}"/>
              </a:ext>
            </a:extLst>
          </p:cNvPr>
          <p:cNvSpPr/>
          <p:nvPr/>
        </p:nvSpPr>
        <p:spPr>
          <a:xfrm>
            <a:off x="680051" y="2036675"/>
            <a:ext cx="9381423" cy="4344290"/>
          </a:xfrm>
          <a:prstGeom prst="roundRect">
            <a:avLst>
              <a:gd name="adj" fmla="val 13777"/>
            </a:avLst>
          </a:prstGeom>
          <a:solidFill>
            <a:srgbClr val="FAECEC"/>
          </a:solidFill>
          <a:ln>
            <a:solidFill>
              <a:srgbClr val="D13F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SG" sz="4000" b="1" dirty="0" err="1">
                <a:solidFill>
                  <a:schemeClr val="tx1"/>
                </a:solidFill>
                <a:latin typeface="Cambria" panose="02040503050406030204" pitchFamily="18" charset="0"/>
                <a:ea typeface="Cambria" panose="02040503050406030204" pitchFamily="18" charset="0"/>
              </a:rPr>
              <a:t>Nếu</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lưu</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giữ</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các</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sản</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phẩm</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tư</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liệu</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chúng</a:t>
            </a:r>
            <a:r>
              <a:rPr lang="en-SG" sz="4000" b="1" dirty="0">
                <a:solidFill>
                  <a:schemeClr val="tx1"/>
                </a:solidFill>
                <a:latin typeface="Cambria" panose="02040503050406030204" pitchFamily="18" charset="0"/>
                <a:ea typeface="Cambria" panose="02040503050406030204" pitchFamily="18" charset="0"/>
              </a:rPr>
              <a:t> ta </a:t>
            </a:r>
            <a:r>
              <a:rPr lang="en-SG" sz="4000" b="1" dirty="0" err="1">
                <a:solidFill>
                  <a:schemeClr val="tx1"/>
                </a:solidFill>
                <a:latin typeface="Cambria" panose="02040503050406030204" pitchFamily="18" charset="0"/>
                <a:ea typeface="Cambria" panose="02040503050406030204" pitchFamily="18" charset="0"/>
              </a:rPr>
              <a:t>sẽ</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nhìn</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thấy</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rất</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rõ</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từng</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sự</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thay</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đổi</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dù</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rất</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nhỏ</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bé</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Mỗi</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người</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đều</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lớn</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lên</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đều</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trưởng</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thành</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nhưng</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nếu</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có</a:t>
            </a:r>
            <a:r>
              <a:rPr lang="en-SG" sz="4000" b="1" dirty="0">
                <a:solidFill>
                  <a:schemeClr val="tx1"/>
                </a:solidFill>
                <a:latin typeface="Cambria" panose="02040503050406030204" pitchFamily="18" charset="0"/>
                <a:ea typeface="Cambria" panose="02040503050406030204" pitchFamily="18" charset="0"/>
              </a:rPr>
              <a:t> ý </a:t>
            </a:r>
            <a:r>
              <a:rPr lang="en-SG" sz="4000" b="1" dirty="0" err="1">
                <a:solidFill>
                  <a:schemeClr val="tx1"/>
                </a:solidFill>
                <a:latin typeface="Cambria" panose="02040503050406030204" pitchFamily="18" charset="0"/>
                <a:ea typeface="Cambria" panose="02040503050406030204" pitchFamily="18" charset="0"/>
              </a:rPr>
              <a:t>thức</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rèn</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luyện</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để</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thay</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đổi</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chúng</a:t>
            </a:r>
            <a:r>
              <a:rPr lang="en-SG" sz="4000" b="1" dirty="0">
                <a:solidFill>
                  <a:schemeClr val="tx1"/>
                </a:solidFill>
                <a:latin typeface="Cambria" panose="02040503050406030204" pitchFamily="18" charset="0"/>
                <a:ea typeface="Cambria" panose="02040503050406030204" pitchFamily="18" charset="0"/>
              </a:rPr>
              <a:t> ta </a:t>
            </a:r>
            <a:r>
              <a:rPr lang="en-SG" sz="4000" b="1" dirty="0" err="1">
                <a:solidFill>
                  <a:schemeClr val="tx1"/>
                </a:solidFill>
                <a:latin typeface="Cambria" panose="02040503050406030204" pitchFamily="18" charset="0"/>
                <a:ea typeface="Cambria" panose="02040503050406030204" pitchFamily="18" charset="0"/>
              </a:rPr>
              <a:t>sẽ</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tiến</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bộ</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nhanh</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hơn</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nhiều</a:t>
            </a:r>
            <a:r>
              <a:rPr lang="en-SG" sz="4000" b="1" dirty="0">
                <a:solidFill>
                  <a:schemeClr val="tx1"/>
                </a:solidFill>
                <a:latin typeface="Cambria" panose="02040503050406030204" pitchFamily="18" charset="0"/>
                <a:ea typeface="Cambria" panose="02040503050406030204" pitchFamily="18" charset="0"/>
              </a:rPr>
              <a:t> </a:t>
            </a:r>
            <a:r>
              <a:rPr lang="en-SG" sz="4000" b="1" dirty="0" err="1">
                <a:solidFill>
                  <a:schemeClr val="tx1"/>
                </a:solidFill>
                <a:latin typeface="Cambria" panose="02040503050406030204" pitchFamily="18" charset="0"/>
                <a:ea typeface="Cambria" panose="02040503050406030204" pitchFamily="18" charset="0"/>
              </a:rPr>
              <a:t>hơn</a:t>
            </a:r>
            <a:r>
              <a:rPr lang="en-SG" sz="4000" b="1" dirty="0">
                <a:solidFill>
                  <a:schemeClr val="tx1"/>
                </a:solidFill>
                <a:latin typeface="Cambria" panose="02040503050406030204" pitchFamily="18" charset="0"/>
                <a:ea typeface="Cambria" panose="02040503050406030204" pitchFamily="18" charset="0"/>
              </a:rPr>
              <a:t>.</a:t>
            </a:r>
          </a:p>
        </p:txBody>
      </p:sp>
      <p:pic>
        <p:nvPicPr>
          <p:cNvPr id="9" name="Picture 8">
            <a:extLst>
              <a:ext uri="{FF2B5EF4-FFF2-40B4-BE49-F238E27FC236}">
                <a16:creationId xmlns:a16="http://schemas.microsoft.com/office/drawing/2014/main" xmlns="" id="{D93225DA-BBB0-76F5-1618-A9E1F941E375}"/>
              </a:ext>
            </a:extLst>
          </p:cNvPr>
          <p:cNvPicPr>
            <a:picLocks noChangeAspect="1"/>
          </p:cNvPicPr>
          <p:nvPr/>
        </p:nvPicPr>
        <p:blipFill>
          <a:blip r:embed="rId4"/>
          <a:stretch>
            <a:fillRect/>
          </a:stretch>
        </p:blipFill>
        <p:spPr>
          <a:xfrm>
            <a:off x="920127" y="24108"/>
            <a:ext cx="8194998" cy="1835129"/>
          </a:xfrm>
          <a:prstGeom prst="rect">
            <a:avLst/>
          </a:prstGeom>
        </p:spPr>
      </p:pic>
    </p:spTree>
    <p:extLst>
      <p:ext uri="{BB962C8B-B14F-4D97-AF65-F5344CB8AC3E}">
        <p14:creationId xmlns:p14="http://schemas.microsoft.com/office/powerpoint/2010/main" val="227168611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descr="11"/>
          <p:cNvPicPr>
            <a:picLocks noChangeAspect="1"/>
          </p:cNvPicPr>
          <p:nvPr/>
        </p:nvPicPr>
        <p:blipFill>
          <a:blip r:embed="rId3"/>
          <a:stretch>
            <a:fillRect/>
          </a:stretch>
        </p:blipFill>
        <p:spPr>
          <a:xfrm>
            <a:off x="0" y="4615180"/>
            <a:ext cx="12192000" cy="2242820"/>
          </a:xfrm>
          <a:prstGeom prst="rect">
            <a:avLst/>
          </a:prstGeom>
        </p:spPr>
      </p:pic>
      <p:pic>
        <p:nvPicPr>
          <p:cNvPr id="6" name="Picture 5">
            <a:extLst>
              <a:ext uri="{FF2B5EF4-FFF2-40B4-BE49-F238E27FC236}">
                <a16:creationId xmlns:a16="http://schemas.microsoft.com/office/drawing/2014/main" xmlns="" id="{706AE34D-CA24-F8A5-92DF-DCC79AB7C7E1}"/>
              </a:ext>
            </a:extLst>
          </p:cNvPr>
          <p:cNvPicPr>
            <a:picLocks noChangeAspect="1"/>
          </p:cNvPicPr>
          <p:nvPr/>
        </p:nvPicPr>
        <p:blipFill>
          <a:blip r:embed="rId4"/>
          <a:stretch>
            <a:fillRect/>
          </a:stretch>
        </p:blipFill>
        <p:spPr>
          <a:xfrm>
            <a:off x="207880" y="82200"/>
            <a:ext cx="9739160" cy="2242820"/>
          </a:xfrm>
          <a:prstGeom prst="rect">
            <a:avLst/>
          </a:prstGeom>
        </p:spPr>
      </p:pic>
      <p:sp>
        <p:nvSpPr>
          <p:cNvPr id="8" name="Rectangle: Rounded Corners 7">
            <a:extLst>
              <a:ext uri="{FF2B5EF4-FFF2-40B4-BE49-F238E27FC236}">
                <a16:creationId xmlns:a16="http://schemas.microsoft.com/office/drawing/2014/main" xmlns="" id="{88C524A5-85FD-AF12-0FCD-D3C7098C75CB}"/>
              </a:ext>
            </a:extLst>
          </p:cNvPr>
          <p:cNvSpPr/>
          <p:nvPr/>
        </p:nvSpPr>
        <p:spPr>
          <a:xfrm>
            <a:off x="177800" y="2325020"/>
            <a:ext cx="7012941" cy="2407944"/>
          </a:xfrm>
          <a:prstGeom prst="roundRect">
            <a:avLst>
              <a:gd name="adj" fmla="val 13777"/>
            </a:avLst>
          </a:prstGeom>
          <a:solidFill>
            <a:srgbClr val="FAECEC"/>
          </a:solidFill>
          <a:ln>
            <a:solidFill>
              <a:srgbClr val="D13F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000" b="1" dirty="0">
                <a:solidFill>
                  <a:schemeClr val="tx1"/>
                </a:solidFill>
                <a:latin typeface="Cambria" panose="02040503050406030204" pitchFamily="18" charset="0"/>
                <a:ea typeface="Cambria" panose="02040503050406030204" pitchFamily="18" charset="0"/>
              </a:rPr>
              <a:t>- Trò chuyện với người thân về sự trưởng thành của em qua những việc nhà mà em nhận làm hằng ngày. </a:t>
            </a:r>
            <a:endParaRPr lang="en-US" sz="4000" b="1" dirty="0">
              <a:solidFill>
                <a:schemeClr val="tx1"/>
              </a:solidFill>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xmlns="" id="{EF8D3EB3-5935-5A1E-02CA-CEE610F0ED89}"/>
              </a:ext>
            </a:extLst>
          </p:cNvPr>
          <p:cNvSpPr/>
          <p:nvPr/>
        </p:nvSpPr>
        <p:spPr>
          <a:xfrm>
            <a:off x="101600" y="4929464"/>
            <a:ext cx="7012941" cy="1814236"/>
          </a:xfrm>
          <a:prstGeom prst="roundRect">
            <a:avLst>
              <a:gd name="adj" fmla="val 13777"/>
            </a:avLst>
          </a:prstGeom>
          <a:solidFill>
            <a:srgbClr val="FAECEC"/>
          </a:solidFill>
          <a:ln>
            <a:solidFill>
              <a:srgbClr val="D13F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800" b="1" dirty="0">
                <a:solidFill>
                  <a:schemeClr val="tx1"/>
                </a:solidFill>
                <a:latin typeface="Cambria" panose="02040503050406030204" pitchFamily="18" charset="0"/>
                <a:ea typeface="Cambria" panose="02040503050406030204" pitchFamily="18" charset="0"/>
              </a:rPr>
              <a:t>- Chuẩn bị nguyên liệu để chuẩn bị một sản phẩm cho gia đình.</a:t>
            </a:r>
            <a:endParaRPr lang="en-US" sz="3800" b="1" dirty="0">
              <a:solidFill>
                <a:schemeClr val="tx1"/>
              </a:solidFill>
              <a:latin typeface="Cambria" panose="02040503050406030204" pitchFamily="18" charset="0"/>
              <a:ea typeface="Cambria" panose="02040503050406030204" pitchFamily="18" charset="0"/>
            </a:endParaRPr>
          </a:p>
        </p:txBody>
      </p:sp>
      <p:pic>
        <p:nvPicPr>
          <p:cNvPr id="12" name="Picture 11" descr="A person and a child making food&#10;&#10;Description automatically generated">
            <a:extLst>
              <a:ext uri="{FF2B5EF4-FFF2-40B4-BE49-F238E27FC236}">
                <a16:creationId xmlns:a16="http://schemas.microsoft.com/office/drawing/2014/main" xmlns="" id="{47E2E7C8-88A7-B557-49C2-94BF95FFA1FB}"/>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30" b="93519" l="9994" r="89885">
                        <a14:foregroundMark x1="43489" y1="1090" x2="47789" y2="11326"/>
                        <a14:foregroundMark x1="21684" y1="48153" x2="25742" y2="93519"/>
                        <a14:foregroundMark x1="16111" y1="82980" x2="18898" y2="76499"/>
                        <a14:foregroundMark x1="18898" y1="76499" x2="19988" y2="80376"/>
                        <a14:foregroundMark x1="42217" y1="74803" x2="42217" y2="78498"/>
                        <a14:foregroundMark x1="44094" y1="83162" x2="46093" y2="86311"/>
                        <a14:foregroundMark x1="40157" y1="1696" x2="37977" y2="4058"/>
                      </a14:backgroundRemoval>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7114541" y="1928536"/>
            <a:ext cx="5179059" cy="5179059"/>
          </a:xfrm>
          <a:prstGeom prst="rect">
            <a:avLst/>
          </a:prstGeom>
        </p:spPr>
      </p:pic>
    </p:spTree>
    <p:extLst>
      <p:ext uri="{BB962C8B-B14F-4D97-AF65-F5344CB8AC3E}">
        <p14:creationId xmlns:p14="http://schemas.microsoft.com/office/powerpoint/2010/main" val="8662617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69" name="组合 68"/>
          <p:cNvGrpSpPr/>
          <p:nvPr/>
        </p:nvGrpSpPr>
        <p:grpSpPr>
          <a:xfrm>
            <a:off x="2947284" y="322331"/>
            <a:ext cx="1745300" cy="1724826"/>
            <a:chOff x="5215429" y="1279018"/>
            <a:chExt cx="1745300" cy="1724826"/>
          </a:xfrm>
        </p:grpSpPr>
        <p:grpSp>
          <p:nvGrpSpPr>
            <p:cNvPr id="72" name="组合 71"/>
            <p:cNvGrpSpPr/>
            <p:nvPr/>
          </p:nvGrpSpPr>
          <p:grpSpPr>
            <a:xfrm>
              <a:off x="5217256" y="1279018"/>
              <a:ext cx="1724828" cy="1724826"/>
              <a:chOff x="5311169" y="2007983"/>
              <a:chExt cx="1569662" cy="1569660"/>
            </a:xfrm>
          </p:grpSpPr>
          <p:sp>
            <p:nvSpPr>
              <p:cNvPr id="74" name="菱形 21"/>
              <p:cNvSpPr/>
              <p:nvPr/>
            </p:nvSpPr>
            <p:spPr>
              <a:xfrm>
                <a:off x="5311169" y="2007983"/>
                <a:ext cx="1569662" cy="1569660"/>
              </a:xfrm>
              <a:prstGeom prst="ellipse">
                <a:avLst/>
              </a:prstGeom>
              <a:solidFill>
                <a:srgbClr val="F6B361"/>
              </a:solidFill>
              <a:ln w="28575">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思源黑体 CN Normal" panose="020B0400000000000000" charset="-122"/>
                  <a:ea typeface="思源黑体 CN Normal" panose="020B0400000000000000" charset="-122"/>
                  <a:sym typeface="思源黑体 CN Normal" panose="020B0400000000000000" charset="-122"/>
                </a:endParaRPr>
              </a:p>
            </p:txBody>
          </p:sp>
          <p:sp>
            <p:nvSpPr>
              <p:cNvPr id="75" name="菱形 22"/>
              <p:cNvSpPr/>
              <p:nvPr/>
            </p:nvSpPr>
            <p:spPr>
              <a:xfrm>
                <a:off x="5367277" y="2072434"/>
                <a:ext cx="1457446" cy="1440759"/>
              </a:xfrm>
              <a:prstGeom prst="ellipse">
                <a:avLst/>
              </a:prstGeom>
              <a:no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思源黑体 CN Normal" panose="020B0400000000000000" charset="-122"/>
                  <a:ea typeface="思源黑体 CN Normal" panose="020B0400000000000000" charset="-122"/>
                  <a:sym typeface="思源黑体 CN Normal" panose="020B0400000000000000" charset="-122"/>
                </a:endParaRPr>
              </a:p>
            </p:txBody>
          </p:sp>
        </p:grpSp>
        <p:sp>
          <p:nvSpPr>
            <p:cNvPr id="71" name="文本框 70"/>
            <p:cNvSpPr txBox="1"/>
            <p:nvPr/>
          </p:nvSpPr>
          <p:spPr>
            <a:xfrm>
              <a:off x="5215429" y="1383536"/>
              <a:ext cx="1745300" cy="1445260"/>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字魂64号-萌趣软糖体" panose="00000500000000000000" charset="-122"/>
                  <a:ea typeface="字魂64号-萌趣软糖体" panose="00000500000000000000" charset="-122"/>
                  <a:cs typeface="Arial" panose="020B0604020202020204" pitchFamily="34" charset="0"/>
                  <a:sym typeface="思源黑体 CN Normal" panose="020B0400000000000000" charset="-122"/>
                </a:rPr>
                <a:t>03</a:t>
              </a:r>
              <a:endParaRPr kumimoji="0" lang="zh-CN" altLang="en-US" sz="8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字魂64号-萌趣软糖体" panose="00000500000000000000" charset="-122"/>
                <a:ea typeface="字魂64号-萌趣软糖体" panose="00000500000000000000" charset="-122"/>
                <a:cs typeface="Arial" panose="020B0604020202020204" pitchFamily="34" charset="0"/>
                <a:sym typeface="思源黑体 CN Normal" panose="020B0400000000000000" charset="-122"/>
              </a:endParaRPr>
            </a:p>
          </p:txBody>
        </p:sp>
      </p:grpSp>
      <p:pic>
        <p:nvPicPr>
          <p:cNvPr id="2" name="图片 1" descr="11"/>
          <p:cNvPicPr>
            <a:picLocks noChangeAspect="1"/>
          </p:cNvPicPr>
          <p:nvPr/>
        </p:nvPicPr>
        <p:blipFill>
          <a:blip r:embed="rId4"/>
          <a:stretch>
            <a:fillRect/>
          </a:stretch>
        </p:blipFill>
        <p:spPr>
          <a:xfrm>
            <a:off x="0" y="4615180"/>
            <a:ext cx="12192000" cy="2242820"/>
          </a:xfrm>
          <a:prstGeom prst="rect">
            <a:avLst/>
          </a:prstGeom>
        </p:spPr>
      </p:pic>
      <p:pic>
        <p:nvPicPr>
          <p:cNvPr id="7" name="Picture 6">
            <a:extLst>
              <a:ext uri="{FF2B5EF4-FFF2-40B4-BE49-F238E27FC236}">
                <a16:creationId xmlns:a16="http://schemas.microsoft.com/office/drawing/2014/main" xmlns="" id="{CE50DAA3-9A99-5B8B-54A8-51C646776F34}"/>
              </a:ext>
            </a:extLst>
          </p:cNvPr>
          <p:cNvPicPr>
            <a:picLocks noChangeAspect="1"/>
          </p:cNvPicPr>
          <p:nvPr/>
        </p:nvPicPr>
        <p:blipFill>
          <a:blip r:embed="rId5"/>
          <a:stretch>
            <a:fillRect/>
          </a:stretch>
        </p:blipFill>
        <p:spPr>
          <a:xfrm>
            <a:off x="-730901" y="1705220"/>
            <a:ext cx="9912136" cy="3468207"/>
          </a:xfrm>
          <a:prstGeom prst="rect">
            <a:avLst/>
          </a:prstGeom>
        </p:spPr>
      </p:pic>
      <p:pic>
        <p:nvPicPr>
          <p:cNvPr id="10" name="Picture 9">
            <a:extLst>
              <a:ext uri="{FF2B5EF4-FFF2-40B4-BE49-F238E27FC236}">
                <a16:creationId xmlns:a16="http://schemas.microsoft.com/office/drawing/2014/main" xmlns="" id="{33F29E46-D62D-1496-B53F-D4A45FCCD3C4}"/>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9984" b="97575" l="4608" r="98424">
                        <a14:foregroundMark x1="7235" y1="45918" x2="11681" y2="59256"/>
                        <a14:foregroundMark x1="16653" y1="61843" x2="16653" y2="61843"/>
                        <a14:foregroundMark x1="16653" y1="61843" x2="16653" y2="61843"/>
                        <a14:foregroundMark x1="4648" y1="68715" x2="5012" y2="75384"/>
                        <a14:foregroundMark x1="28335" y1="40946" x2="28335" y2="56103"/>
                        <a14:foregroundMark x1="51859" y1="12611" x2="50728" y2="63622"/>
                        <a14:foregroundMark x1="50728" y1="63622" x2="54082" y2="66653"/>
                        <a14:foregroundMark x1="63500" y1="25909" x2="59822" y2="32053"/>
                        <a14:foregroundMark x1="44988" y1="30356" x2="43897" y2="44260"/>
                        <a14:foregroundMark x1="51657" y1="32579" x2="47777" y2="38319"/>
                        <a14:foregroundMark x1="89086" y1="47979" x2="89854" y2="65521"/>
                        <a14:foregroundMark x1="89854" y1="65521" x2="94382" y2="70857"/>
                        <a14:foregroundMark x1="94382" y1="70857" x2="95190" y2="72595"/>
                        <a14:foregroundMark x1="95190" y1="45554" x2="98504" y2="52668"/>
                        <a14:foregroundMark x1="98504" y1="52668" x2="96483" y2="56306"/>
                        <a14:foregroundMark x1="27607" y1="85166" x2="32538" y2="90380"/>
                        <a14:foregroundMark x1="32538" y1="90380" x2="38723" y2="90380"/>
                        <a14:foregroundMark x1="59620" y1="87227" x2="59458" y2="91673"/>
                        <a14:foregroundMark x1="49798" y1="77041" x2="50930" y2="92603"/>
                        <a14:foregroundMark x1="34276" y1="92967" x2="34276" y2="96281"/>
                        <a14:foregroundMark x1="63339" y1="92603" x2="63339" y2="97575"/>
                        <a14:foregroundMark x1="20170" y1="39612" x2="28779" y2="37106"/>
                        <a14:foregroundMark x1="28779" y1="37106" x2="29062" y2="36863"/>
                        <a14:backgroundMark x1="86783" y1="10550" x2="86783" y2="36500"/>
                        <a14:backgroundMark x1="81407" y1="28698" x2="65036" y2="36944"/>
                        <a14:backgroundMark x1="65036" y1="36944" x2="58448" y2="37227"/>
                        <a14:backgroundMark x1="33266" y1="35934" x2="39167" y2="35934"/>
                        <a14:backgroundMark x1="55861" y1="37793" x2="54002" y2="36095"/>
                      </a14:backgroundRemoval>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6591300" y="1203960"/>
            <a:ext cx="5753100" cy="57531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矩形: 圆角 1"/>
          <p:cNvSpPr/>
          <p:nvPr/>
        </p:nvSpPr>
        <p:spPr>
          <a:xfrm>
            <a:off x="196319" y="1199250"/>
            <a:ext cx="9471557" cy="5107199"/>
          </a:xfrm>
          <a:prstGeom prst="roundRect">
            <a:avLst>
              <a:gd name="adj" fmla="val 10496"/>
            </a:avLst>
          </a:prstGeom>
          <a:solidFill>
            <a:schemeClr val="bg1"/>
          </a:solidFill>
          <a:ln>
            <a:solidFill>
              <a:srgbClr val="1654C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Normal" panose="020B0400000000000000" charset="-122"/>
              <a:ea typeface="思源黑体 CN Normal" panose="020B0400000000000000" charset="-122"/>
              <a:sym typeface="思源黑体 CN Normal" panose="020B0400000000000000" charset="-122"/>
            </a:endParaRPr>
          </a:p>
        </p:txBody>
      </p:sp>
      <p:pic>
        <p:nvPicPr>
          <p:cNvPr id="3" name="图片 2" descr="13"/>
          <p:cNvPicPr>
            <a:picLocks noChangeAspect="1"/>
          </p:cNvPicPr>
          <p:nvPr/>
        </p:nvPicPr>
        <p:blipFill>
          <a:blip r:embed="rId3"/>
          <a:stretch>
            <a:fillRect/>
          </a:stretch>
        </p:blipFill>
        <p:spPr>
          <a:xfrm>
            <a:off x="0" y="3752850"/>
            <a:ext cx="4822190" cy="3105150"/>
          </a:xfrm>
          <a:prstGeom prst="rect">
            <a:avLst/>
          </a:prstGeom>
        </p:spPr>
      </p:pic>
      <p:pic>
        <p:nvPicPr>
          <p:cNvPr id="10" name="图片 9" descr="C:\Users\Am'be'r\Desktop\11.png11"/>
          <p:cNvPicPr>
            <a:picLocks noChangeAspect="1"/>
          </p:cNvPicPr>
          <p:nvPr/>
        </p:nvPicPr>
        <p:blipFill>
          <a:blip r:embed="rId4"/>
          <a:srcRect/>
          <a:stretch>
            <a:fillRect/>
          </a:stretch>
        </p:blipFill>
        <p:spPr>
          <a:xfrm>
            <a:off x="0" y="4614545"/>
            <a:ext cx="12192635" cy="2243455"/>
          </a:xfrm>
          <a:prstGeom prst="rect">
            <a:avLst/>
          </a:prstGeom>
        </p:spPr>
      </p:pic>
      <p:sp>
        <p:nvSpPr>
          <p:cNvPr id="9" name="Rectangle: Rounded Corners 8">
            <a:extLst>
              <a:ext uri="{FF2B5EF4-FFF2-40B4-BE49-F238E27FC236}">
                <a16:creationId xmlns:a16="http://schemas.microsoft.com/office/drawing/2014/main" xmlns="" id="{8C925A63-C42E-B88A-4EEA-9D5B5B4F0971}"/>
              </a:ext>
            </a:extLst>
          </p:cNvPr>
          <p:cNvSpPr/>
          <p:nvPr/>
        </p:nvSpPr>
        <p:spPr>
          <a:xfrm>
            <a:off x="466986" y="241397"/>
            <a:ext cx="10511415" cy="1224229"/>
          </a:xfrm>
          <a:prstGeom prst="roundRect">
            <a:avLst>
              <a:gd name="adj" fmla="val 33903"/>
            </a:avLst>
          </a:prstGeom>
          <a:solidFill>
            <a:schemeClr val="accent4">
              <a:lumMod val="20000"/>
              <a:lumOff val="8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14400" indent="-914400" algn="ctr">
              <a:buAutoNum type="arabicPeriod"/>
            </a:pPr>
            <a:r>
              <a:rPr lang="en-SG" sz="4500" b="1" dirty="0">
                <a:solidFill>
                  <a:srgbClr val="002060"/>
                </a:solidFill>
                <a:latin typeface="Cambria" panose="02040503050406030204" pitchFamily="18" charset="0"/>
                <a:ea typeface="Cambria" panose="02040503050406030204" pitchFamily="18" charset="0"/>
              </a:rPr>
              <a:t>Chia </a:t>
            </a:r>
            <a:r>
              <a:rPr lang="en-SG" sz="4500" b="1" dirty="0" err="1">
                <a:solidFill>
                  <a:srgbClr val="002060"/>
                </a:solidFill>
                <a:latin typeface="Cambria" panose="02040503050406030204" pitchFamily="18" charset="0"/>
                <a:ea typeface="Cambria" panose="02040503050406030204" pitchFamily="18" charset="0"/>
              </a:rPr>
              <a:t>sẻ</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về</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sự</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tiến</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bộ</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của</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em</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khi</a:t>
            </a:r>
            <a:endParaRPr lang="vi-VN" sz="4500" b="1" dirty="0">
              <a:solidFill>
                <a:srgbClr val="002060"/>
              </a:solidFill>
              <a:latin typeface="Cambria" panose="02040503050406030204" pitchFamily="18" charset="0"/>
              <a:ea typeface="Cambria" panose="02040503050406030204" pitchFamily="18" charset="0"/>
            </a:endParaRPr>
          </a:p>
          <a:p>
            <a:pPr algn="ct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thực</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hiện</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các</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công</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việc</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gia</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đình</a:t>
            </a:r>
            <a:r>
              <a:rPr lang="en-SG" sz="4500" b="1" dirty="0">
                <a:solidFill>
                  <a:srgbClr val="002060"/>
                </a:solidFill>
                <a:latin typeface="Cambria" panose="02040503050406030204" pitchFamily="18" charset="0"/>
                <a:ea typeface="Cambria" panose="02040503050406030204" pitchFamily="18" charset="0"/>
              </a:rPr>
              <a:t> </a:t>
            </a:r>
            <a:endParaRPr lang="en-US" sz="4500" b="1" dirty="0">
              <a:solidFill>
                <a:srgbClr val="00206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xmlns="" id="{701E87B1-58E0-EF19-B2B1-B465F4E9BA6F}"/>
              </a:ext>
            </a:extLst>
          </p:cNvPr>
          <p:cNvSpPr txBox="1"/>
          <p:nvPr/>
        </p:nvSpPr>
        <p:spPr>
          <a:xfrm>
            <a:off x="279125" y="1736953"/>
            <a:ext cx="8075603" cy="3170099"/>
          </a:xfrm>
          <a:prstGeom prst="rect">
            <a:avLst/>
          </a:prstGeom>
          <a:noFill/>
        </p:spPr>
        <p:txBody>
          <a:bodyPr wrap="square">
            <a:spAutoFit/>
          </a:bodyPr>
          <a:lstStyle/>
          <a:p>
            <a:pPr marL="285750" indent="-285750" algn="just">
              <a:buFontTx/>
              <a:buChar char="-"/>
            </a:pPr>
            <a:r>
              <a:rPr lang="en-SG" sz="4000" b="1" dirty="0" err="1">
                <a:latin typeface="Cambria" panose="02040503050406030204" pitchFamily="18" charset="0"/>
                <a:ea typeface="Cambria" panose="02040503050406030204" pitchFamily="18" charset="0"/>
              </a:rPr>
              <a:t>Kể</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về</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những</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công</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việc</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và</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sản</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phẩm</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em</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làm</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được</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cho</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gia</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đình</a:t>
            </a:r>
            <a:r>
              <a:rPr lang="en-SG" sz="4000" b="1" dirty="0">
                <a:latin typeface="Cambria" panose="02040503050406030204" pitchFamily="18" charset="0"/>
                <a:ea typeface="Cambria" panose="02040503050406030204" pitchFamily="18" charset="0"/>
              </a:rPr>
              <a:t>.</a:t>
            </a:r>
            <a:endParaRPr lang="vi-VN" sz="4000" b="1" dirty="0">
              <a:latin typeface="Cambria" panose="02040503050406030204" pitchFamily="18" charset="0"/>
              <a:ea typeface="Cambria" panose="02040503050406030204" pitchFamily="18" charset="0"/>
            </a:endParaRPr>
          </a:p>
          <a:p>
            <a:pPr marL="285750" indent="-285750" algn="just">
              <a:buFontTx/>
              <a:buChar char="-"/>
            </a:pPr>
            <a:r>
              <a:rPr lang="en-SG" sz="4000" b="1" dirty="0">
                <a:latin typeface="Cambria" panose="02040503050406030204" pitchFamily="18" charset="0"/>
                <a:ea typeface="Cambria" panose="02040503050406030204" pitchFamily="18" charset="0"/>
              </a:rPr>
              <a:t>Chia </a:t>
            </a:r>
            <a:r>
              <a:rPr lang="en-SG" sz="4000" b="1" dirty="0" err="1">
                <a:latin typeface="Cambria" panose="02040503050406030204" pitchFamily="18" charset="0"/>
                <a:ea typeface="Cambria" panose="02040503050406030204" pitchFamily="18" charset="0"/>
              </a:rPr>
              <a:t>sẻ</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nhận</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xét</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của</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người</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thân</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về</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sự</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tiến</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bộ</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của</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em</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khi</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thực</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hiện</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các</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công</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việc</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gia</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đình</a:t>
            </a:r>
            <a:r>
              <a:rPr lang="en-SG" sz="4000" b="1" dirty="0">
                <a:latin typeface="Cambria" panose="02040503050406030204" pitchFamily="18" charset="0"/>
                <a:ea typeface="Cambria" panose="02040503050406030204" pitchFamily="18" charset="0"/>
              </a:rPr>
              <a:t>.</a:t>
            </a:r>
            <a:endParaRPr lang="vi-VN" sz="4000" b="1" dirty="0">
              <a:latin typeface="Cambria" panose="02040503050406030204" pitchFamily="18" charset="0"/>
              <a:ea typeface="Cambria" panose="02040503050406030204" pitchFamily="18" charset="0"/>
            </a:endParaRPr>
          </a:p>
        </p:txBody>
      </p:sp>
      <p:pic>
        <p:nvPicPr>
          <p:cNvPr id="14" name="Picture 13" descr="A cartoon of a child raising his hand and holding a pencil and a book&#10;&#10;Description automatically generated">
            <a:extLst>
              <a:ext uri="{FF2B5EF4-FFF2-40B4-BE49-F238E27FC236}">
                <a16:creationId xmlns:a16="http://schemas.microsoft.com/office/drawing/2014/main" xmlns="" id="{E90F8E8C-C6B7-529F-3C37-C7140576E55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196647" y="2577698"/>
            <a:ext cx="3995353" cy="4073694"/>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2"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思源黑体 CN Bol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思源黑体 CN Bold"/>
        <a:font script="Hant" typeface="新細明體"/>
        <a:font script="Arab" typeface="字魂59号-创粗黑"/>
        <a:font script="Hebr" typeface="字魂59号-创粗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9号-创粗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841</TotalTime>
  <Words>529</Words>
  <Application>Microsoft Office PowerPoint</Application>
  <PresentationFormat>Widescreen</PresentationFormat>
  <Paragraphs>24</Paragraphs>
  <Slides>13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宋体</vt:lpstr>
      <vt:lpstr>Arial</vt:lpstr>
      <vt:lpstr>Calibri</vt:lpstr>
      <vt:lpstr>Cambria</vt:lpstr>
      <vt:lpstr>SVN-Newton</vt:lpstr>
      <vt:lpstr>Times New Roman</vt:lpstr>
      <vt:lpstr>字魂59号-创粗黑</vt:lpstr>
      <vt:lpstr>字魂64号-萌趣软糖体</vt:lpstr>
      <vt:lpstr>思源黑体 CN Bold</vt:lpstr>
      <vt:lpstr>思源黑体 CN Normal</vt:lpstr>
      <vt:lpstr>等线</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Tư Bùi</dc:creator>
  <cp:keywords>MĂNG NON TEAM</cp:keywords>
  <cp:lastModifiedBy>Le Tien Duat</cp:lastModifiedBy>
  <cp:revision>32</cp:revision>
  <dcterms:created xsi:type="dcterms:W3CDTF">2022-02-15T03:17:00Z</dcterms:created>
  <dcterms:modified xsi:type="dcterms:W3CDTF">2024-09-17T07:19:57Z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2052-11.1.0.9914</vt:lpwstr>
  </property>
</Properties>
</file>